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160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236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337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17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512.xml"/><Relationship Id="rId21" Type="http://schemas.openxmlformats.org/officeDocument/2006/relationships/tags" Target="../tags/tag1416.xml"/><Relationship Id="rId42" Type="http://schemas.openxmlformats.org/officeDocument/2006/relationships/tags" Target="../tags/tag1437.xml"/><Relationship Id="rId63" Type="http://schemas.openxmlformats.org/officeDocument/2006/relationships/tags" Target="../tags/tag1458.xml"/><Relationship Id="rId84" Type="http://schemas.openxmlformats.org/officeDocument/2006/relationships/tags" Target="../tags/tag1479.xml"/><Relationship Id="rId138" Type="http://schemas.openxmlformats.org/officeDocument/2006/relationships/tags" Target="../tags/tag1533.xml"/><Relationship Id="rId159" Type="http://schemas.openxmlformats.org/officeDocument/2006/relationships/tags" Target="../tags/tag1554.xml"/><Relationship Id="rId170" Type="http://schemas.openxmlformats.org/officeDocument/2006/relationships/tags" Target="../tags/tag1565.xml"/><Relationship Id="rId191" Type="http://schemas.openxmlformats.org/officeDocument/2006/relationships/tags" Target="../tags/tag1586.xml"/><Relationship Id="rId205" Type="http://schemas.openxmlformats.org/officeDocument/2006/relationships/tags" Target="../tags/tag1600.xml"/><Relationship Id="rId107" Type="http://schemas.openxmlformats.org/officeDocument/2006/relationships/tags" Target="../tags/tag1502.xml"/><Relationship Id="rId11" Type="http://schemas.openxmlformats.org/officeDocument/2006/relationships/tags" Target="../tags/tag1406.xml"/><Relationship Id="rId32" Type="http://schemas.openxmlformats.org/officeDocument/2006/relationships/tags" Target="../tags/tag1427.xml"/><Relationship Id="rId37" Type="http://schemas.openxmlformats.org/officeDocument/2006/relationships/tags" Target="../tags/tag1432.xml"/><Relationship Id="rId53" Type="http://schemas.openxmlformats.org/officeDocument/2006/relationships/tags" Target="../tags/tag1448.xml"/><Relationship Id="rId58" Type="http://schemas.openxmlformats.org/officeDocument/2006/relationships/tags" Target="../tags/tag1453.xml"/><Relationship Id="rId74" Type="http://schemas.openxmlformats.org/officeDocument/2006/relationships/tags" Target="../tags/tag1469.xml"/><Relationship Id="rId79" Type="http://schemas.openxmlformats.org/officeDocument/2006/relationships/tags" Target="../tags/tag1474.xml"/><Relationship Id="rId102" Type="http://schemas.openxmlformats.org/officeDocument/2006/relationships/tags" Target="../tags/tag1497.xml"/><Relationship Id="rId123" Type="http://schemas.openxmlformats.org/officeDocument/2006/relationships/tags" Target="../tags/tag1518.xml"/><Relationship Id="rId128" Type="http://schemas.openxmlformats.org/officeDocument/2006/relationships/tags" Target="../tags/tag1523.xml"/><Relationship Id="rId144" Type="http://schemas.openxmlformats.org/officeDocument/2006/relationships/tags" Target="../tags/tag1539.xml"/><Relationship Id="rId149" Type="http://schemas.openxmlformats.org/officeDocument/2006/relationships/tags" Target="../tags/tag1544.xml"/><Relationship Id="rId5" Type="http://schemas.openxmlformats.org/officeDocument/2006/relationships/tags" Target="../tags/tag1400.xml"/><Relationship Id="rId90" Type="http://schemas.openxmlformats.org/officeDocument/2006/relationships/tags" Target="../tags/tag1485.xml"/><Relationship Id="rId95" Type="http://schemas.openxmlformats.org/officeDocument/2006/relationships/tags" Target="../tags/tag1490.xml"/><Relationship Id="rId160" Type="http://schemas.openxmlformats.org/officeDocument/2006/relationships/tags" Target="../tags/tag1555.xml"/><Relationship Id="rId165" Type="http://schemas.openxmlformats.org/officeDocument/2006/relationships/tags" Target="../tags/tag1560.xml"/><Relationship Id="rId181" Type="http://schemas.openxmlformats.org/officeDocument/2006/relationships/tags" Target="../tags/tag1576.xml"/><Relationship Id="rId186" Type="http://schemas.openxmlformats.org/officeDocument/2006/relationships/tags" Target="../tags/tag1581.xml"/><Relationship Id="rId211" Type="http://schemas.openxmlformats.org/officeDocument/2006/relationships/tags" Target="../tags/tag1606.xml"/><Relationship Id="rId22" Type="http://schemas.openxmlformats.org/officeDocument/2006/relationships/tags" Target="../tags/tag1417.xml"/><Relationship Id="rId27" Type="http://schemas.openxmlformats.org/officeDocument/2006/relationships/tags" Target="../tags/tag1422.xml"/><Relationship Id="rId43" Type="http://schemas.openxmlformats.org/officeDocument/2006/relationships/tags" Target="../tags/tag1438.xml"/><Relationship Id="rId48" Type="http://schemas.openxmlformats.org/officeDocument/2006/relationships/tags" Target="../tags/tag1443.xml"/><Relationship Id="rId64" Type="http://schemas.openxmlformats.org/officeDocument/2006/relationships/tags" Target="../tags/tag1459.xml"/><Relationship Id="rId69" Type="http://schemas.openxmlformats.org/officeDocument/2006/relationships/tags" Target="../tags/tag1464.xml"/><Relationship Id="rId113" Type="http://schemas.openxmlformats.org/officeDocument/2006/relationships/tags" Target="../tags/tag1508.xml"/><Relationship Id="rId118" Type="http://schemas.openxmlformats.org/officeDocument/2006/relationships/tags" Target="../tags/tag1513.xml"/><Relationship Id="rId134" Type="http://schemas.openxmlformats.org/officeDocument/2006/relationships/tags" Target="../tags/tag1529.xml"/><Relationship Id="rId139" Type="http://schemas.openxmlformats.org/officeDocument/2006/relationships/tags" Target="../tags/tag1534.xml"/><Relationship Id="rId80" Type="http://schemas.openxmlformats.org/officeDocument/2006/relationships/tags" Target="../tags/tag1475.xml"/><Relationship Id="rId85" Type="http://schemas.openxmlformats.org/officeDocument/2006/relationships/tags" Target="../tags/tag1480.xml"/><Relationship Id="rId150" Type="http://schemas.openxmlformats.org/officeDocument/2006/relationships/tags" Target="../tags/tag1545.xml"/><Relationship Id="rId155" Type="http://schemas.openxmlformats.org/officeDocument/2006/relationships/tags" Target="../tags/tag1550.xml"/><Relationship Id="rId171" Type="http://schemas.openxmlformats.org/officeDocument/2006/relationships/tags" Target="../tags/tag1566.xml"/><Relationship Id="rId176" Type="http://schemas.openxmlformats.org/officeDocument/2006/relationships/tags" Target="../tags/tag1571.xml"/><Relationship Id="rId192" Type="http://schemas.openxmlformats.org/officeDocument/2006/relationships/tags" Target="../tags/tag1587.xml"/><Relationship Id="rId197" Type="http://schemas.openxmlformats.org/officeDocument/2006/relationships/tags" Target="../tags/tag1592.xml"/><Relationship Id="rId206" Type="http://schemas.openxmlformats.org/officeDocument/2006/relationships/tags" Target="../tags/tag1601.xml"/><Relationship Id="rId201" Type="http://schemas.openxmlformats.org/officeDocument/2006/relationships/tags" Target="../tags/tag1596.xml"/><Relationship Id="rId12" Type="http://schemas.openxmlformats.org/officeDocument/2006/relationships/tags" Target="../tags/tag1407.xml"/><Relationship Id="rId17" Type="http://schemas.openxmlformats.org/officeDocument/2006/relationships/tags" Target="../tags/tag1412.xml"/><Relationship Id="rId33" Type="http://schemas.openxmlformats.org/officeDocument/2006/relationships/tags" Target="../tags/tag1428.xml"/><Relationship Id="rId38" Type="http://schemas.openxmlformats.org/officeDocument/2006/relationships/tags" Target="../tags/tag1433.xml"/><Relationship Id="rId59" Type="http://schemas.openxmlformats.org/officeDocument/2006/relationships/tags" Target="../tags/tag1454.xml"/><Relationship Id="rId103" Type="http://schemas.openxmlformats.org/officeDocument/2006/relationships/tags" Target="../tags/tag1498.xml"/><Relationship Id="rId108" Type="http://schemas.openxmlformats.org/officeDocument/2006/relationships/tags" Target="../tags/tag1503.xml"/><Relationship Id="rId124" Type="http://schemas.openxmlformats.org/officeDocument/2006/relationships/tags" Target="../tags/tag1519.xml"/><Relationship Id="rId129" Type="http://schemas.openxmlformats.org/officeDocument/2006/relationships/tags" Target="../tags/tag1524.xml"/><Relationship Id="rId54" Type="http://schemas.openxmlformats.org/officeDocument/2006/relationships/tags" Target="../tags/tag1449.xml"/><Relationship Id="rId70" Type="http://schemas.openxmlformats.org/officeDocument/2006/relationships/tags" Target="../tags/tag1465.xml"/><Relationship Id="rId75" Type="http://schemas.openxmlformats.org/officeDocument/2006/relationships/tags" Target="../tags/tag1470.xml"/><Relationship Id="rId91" Type="http://schemas.openxmlformats.org/officeDocument/2006/relationships/tags" Target="../tags/tag1486.xml"/><Relationship Id="rId96" Type="http://schemas.openxmlformats.org/officeDocument/2006/relationships/tags" Target="../tags/tag1491.xml"/><Relationship Id="rId140" Type="http://schemas.openxmlformats.org/officeDocument/2006/relationships/tags" Target="../tags/tag1535.xml"/><Relationship Id="rId145" Type="http://schemas.openxmlformats.org/officeDocument/2006/relationships/tags" Target="../tags/tag1540.xml"/><Relationship Id="rId161" Type="http://schemas.openxmlformats.org/officeDocument/2006/relationships/tags" Target="../tags/tag1556.xml"/><Relationship Id="rId166" Type="http://schemas.openxmlformats.org/officeDocument/2006/relationships/tags" Target="../tags/tag1561.xml"/><Relationship Id="rId182" Type="http://schemas.openxmlformats.org/officeDocument/2006/relationships/tags" Target="../tags/tag1577.xml"/><Relationship Id="rId187" Type="http://schemas.openxmlformats.org/officeDocument/2006/relationships/tags" Target="../tags/tag1582.xml"/><Relationship Id="rId1" Type="http://schemas.openxmlformats.org/officeDocument/2006/relationships/tags" Target="../tags/tag1396.xml"/><Relationship Id="rId6" Type="http://schemas.openxmlformats.org/officeDocument/2006/relationships/tags" Target="../tags/tag1401.xml"/><Relationship Id="rId212" Type="http://schemas.openxmlformats.org/officeDocument/2006/relationships/tags" Target="../tags/tag1607.xml"/><Relationship Id="rId23" Type="http://schemas.openxmlformats.org/officeDocument/2006/relationships/tags" Target="../tags/tag1418.xml"/><Relationship Id="rId28" Type="http://schemas.openxmlformats.org/officeDocument/2006/relationships/tags" Target="../tags/tag1423.xml"/><Relationship Id="rId49" Type="http://schemas.openxmlformats.org/officeDocument/2006/relationships/tags" Target="../tags/tag1444.xml"/><Relationship Id="rId114" Type="http://schemas.openxmlformats.org/officeDocument/2006/relationships/tags" Target="../tags/tag1509.xml"/><Relationship Id="rId119" Type="http://schemas.openxmlformats.org/officeDocument/2006/relationships/tags" Target="../tags/tag1514.xml"/><Relationship Id="rId44" Type="http://schemas.openxmlformats.org/officeDocument/2006/relationships/tags" Target="../tags/tag1439.xml"/><Relationship Id="rId60" Type="http://schemas.openxmlformats.org/officeDocument/2006/relationships/tags" Target="../tags/tag1455.xml"/><Relationship Id="rId65" Type="http://schemas.openxmlformats.org/officeDocument/2006/relationships/tags" Target="../tags/tag1460.xml"/><Relationship Id="rId81" Type="http://schemas.openxmlformats.org/officeDocument/2006/relationships/tags" Target="../tags/tag1476.xml"/><Relationship Id="rId86" Type="http://schemas.openxmlformats.org/officeDocument/2006/relationships/tags" Target="../tags/tag1481.xml"/><Relationship Id="rId130" Type="http://schemas.openxmlformats.org/officeDocument/2006/relationships/tags" Target="../tags/tag1525.xml"/><Relationship Id="rId135" Type="http://schemas.openxmlformats.org/officeDocument/2006/relationships/tags" Target="../tags/tag1530.xml"/><Relationship Id="rId151" Type="http://schemas.openxmlformats.org/officeDocument/2006/relationships/tags" Target="../tags/tag1546.xml"/><Relationship Id="rId156" Type="http://schemas.openxmlformats.org/officeDocument/2006/relationships/tags" Target="../tags/tag1551.xml"/><Relationship Id="rId177" Type="http://schemas.openxmlformats.org/officeDocument/2006/relationships/tags" Target="../tags/tag1572.xml"/><Relationship Id="rId198" Type="http://schemas.openxmlformats.org/officeDocument/2006/relationships/tags" Target="../tags/tag1593.xml"/><Relationship Id="rId172" Type="http://schemas.openxmlformats.org/officeDocument/2006/relationships/tags" Target="../tags/tag1567.xml"/><Relationship Id="rId193" Type="http://schemas.openxmlformats.org/officeDocument/2006/relationships/tags" Target="../tags/tag1588.xml"/><Relationship Id="rId202" Type="http://schemas.openxmlformats.org/officeDocument/2006/relationships/tags" Target="../tags/tag1597.xml"/><Relationship Id="rId207" Type="http://schemas.openxmlformats.org/officeDocument/2006/relationships/tags" Target="../tags/tag1602.xml"/><Relationship Id="rId13" Type="http://schemas.openxmlformats.org/officeDocument/2006/relationships/tags" Target="../tags/tag1408.xml"/><Relationship Id="rId18" Type="http://schemas.openxmlformats.org/officeDocument/2006/relationships/tags" Target="../tags/tag1413.xml"/><Relationship Id="rId39" Type="http://schemas.openxmlformats.org/officeDocument/2006/relationships/tags" Target="../tags/tag1434.xml"/><Relationship Id="rId109" Type="http://schemas.openxmlformats.org/officeDocument/2006/relationships/tags" Target="../tags/tag1504.xml"/><Relationship Id="rId34" Type="http://schemas.openxmlformats.org/officeDocument/2006/relationships/tags" Target="../tags/tag1429.xml"/><Relationship Id="rId50" Type="http://schemas.openxmlformats.org/officeDocument/2006/relationships/tags" Target="../tags/tag1445.xml"/><Relationship Id="rId55" Type="http://schemas.openxmlformats.org/officeDocument/2006/relationships/tags" Target="../tags/tag1450.xml"/><Relationship Id="rId76" Type="http://schemas.openxmlformats.org/officeDocument/2006/relationships/tags" Target="../tags/tag1471.xml"/><Relationship Id="rId97" Type="http://schemas.openxmlformats.org/officeDocument/2006/relationships/tags" Target="../tags/tag1492.xml"/><Relationship Id="rId104" Type="http://schemas.openxmlformats.org/officeDocument/2006/relationships/tags" Target="../tags/tag1499.xml"/><Relationship Id="rId120" Type="http://schemas.openxmlformats.org/officeDocument/2006/relationships/tags" Target="../tags/tag1515.xml"/><Relationship Id="rId125" Type="http://schemas.openxmlformats.org/officeDocument/2006/relationships/tags" Target="../tags/tag1520.xml"/><Relationship Id="rId141" Type="http://schemas.openxmlformats.org/officeDocument/2006/relationships/tags" Target="../tags/tag1536.xml"/><Relationship Id="rId146" Type="http://schemas.openxmlformats.org/officeDocument/2006/relationships/tags" Target="../tags/tag1541.xml"/><Relationship Id="rId167" Type="http://schemas.openxmlformats.org/officeDocument/2006/relationships/tags" Target="../tags/tag1562.xml"/><Relationship Id="rId188" Type="http://schemas.openxmlformats.org/officeDocument/2006/relationships/tags" Target="../tags/tag1583.xml"/><Relationship Id="rId7" Type="http://schemas.openxmlformats.org/officeDocument/2006/relationships/tags" Target="../tags/tag1402.xml"/><Relationship Id="rId71" Type="http://schemas.openxmlformats.org/officeDocument/2006/relationships/tags" Target="../tags/tag1466.xml"/><Relationship Id="rId92" Type="http://schemas.openxmlformats.org/officeDocument/2006/relationships/tags" Target="../tags/tag1487.xml"/><Relationship Id="rId162" Type="http://schemas.openxmlformats.org/officeDocument/2006/relationships/tags" Target="../tags/tag1557.xml"/><Relationship Id="rId183" Type="http://schemas.openxmlformats.org/officeDocument/2006/relationships/tags" Target="../tags/tag1578.xml"/><Relationship Id="rId213" Type="http://schemas.openxmlformats.org/officeDocument/2006/relationships/tags" Target="../tags/tag1608.xml"/><Relationship Id="rId2" Type="http://schemas.openxmlformats.org/officeDocument/2006/relationships/tags" Target="../tags/tag1397.xml"/><Relationship Id="rId29" Type="http://schemas.openxmlformats.org/officeDocument/2006/relationships/tags" Target="../tags/tag1424.xml"/><Relationship Id="rId24" Type="http://schemas.openxmlformats.org/officeDocument/2006/relationships/tags" Target="../tags/tag1419.xml"/><Relationship Id="rId40" Type="http://schemas.openxmlformats.org/officeDocument/2006/relationships/tags" Target="../tags/tag1435.xml"/><Relationship Id="rId45" Type="http://schemas.openxmlformats.org/officeDocument/2006/relationships/tags" Target="../tags/tag1440.xml"/><Relationship Id="rId66" Type="http://schemas.openxmlformats.org/officeDocument/2006/relationships/tags" Target="../tags/tag1461.xml"/><Relationship Id="rId87" Type="http://schemas.openxmlformats.org/officeDocument/2006/relationships/tags" Target="../tags/tag1482.xml"/><Relationship Id="rId110" Type="http://schemas.openxmlformats.org/officeDocument/2006/relationships/tags" Target="../tags/tag1505.xml"/><Relationship Id="rId115" Type="http://schemas.openxmlformats.org/officeDocument/2006/relationships/tags" Target="../tags/tag1510.xml"/><Relationship Id="rId131" Type="http://schemas.openxmlformats.org/officeDocument/2006/relationships/tags" Target="../tags/tag1526.xml"/><Relationship Id="rId136" Type="http://schemas.openxmlformats.org/officeDocument/2006/relationships/tags" Target="../tags/tag1531.xml"/><Relationship Id="rId157" Type="http://schemas.openxmlformats.org/officeDocument/2006/relationships/tags" Target="../tags/tag1552.xml"/><Relationship Id="rId178" Type="http://schemas.openxmlformats.org/officeDocument/2006/relationships/tags" Target="../tags/tag1573.xml"/><Relationship Id="rId61" Type="http://schemas.openxmlformats.org/officeDocument/2006/relationships/tags" Target="../tags/tag1456.xml"/><Relationship Id="rId82" Type="http://schemas.openxmlformats.org/officeDocument/2006/relationships/tags" Target="../tags/tag1477.xml"/><Relationship Id="rId152" Type="http://schemas.openxmlformats.org/officeDocument/2006/relationships/tags" Target="../tags/tag1547.xml"/><Relationship Id="rId173" Type="http://schemas.openxmlformats.org/officeDocument/2006/relationships/tags" Target="../tags/tag1568.xml"/><Relationship Id="rId194" Type="http://schemas.openxmlformats.org/officeDocument/2006/relationships/tags" Target="../tags/tag1589.xml"/><Relationship Id="rId199" Type="http://schemas.openxmlformats.org/officeDocument/2006/relationships/tags" Target="../tags/tag1594.xml"/><Relationship Id="rId203" Type="http://schemas.openxmlformats.org/officeDocument/2006/relationships/tags" Target="../tags/tag1598.xml"/><Relationship Id="rId208" Type="http://schemas.openxmlformats.org/officeDocument/2006/relationships/tags" Target="../tags/tag1603.xml"/><Relationship Id="rId19" Type="http://schemas.openxmlformats.org/officeDocument/2006/relationships/tags" Target="../tags/tag1414.xml"/><Relationship Id="rId14" Type="http://schemas.openxmlformats.org/officeDocument/2006/relationships/tags" Target="../tags/tag1409.xml"/><Relationship Id="rId30" Type="http://schemas.openxmlformats.org/officeDocument/2006/relationships/tags" Target="../tags/tag1425.xml"/><Relationship Id="rId35" Type="http://schemas.openxmlformats.org/officeDocument/2006/relationships/tags" Target="../tags/tag1430.xml"/><Relationship Id="rId56" Type="http://schemas.openxmlformats.org/officeDocument/2006/relationships/tags" Target="../tags/tag1451.xml"/><Relationship Id="rId77" Type="http://schemas.openxmlformats.org/officeDocument/2006/relationships/tags" Target="../tags/tag1472.xml"/><Relationship Id="rId100" Type="http://schemas.openxmlformats.org/officeDocument/2006/relationships/tags" Target="../tags/tag1495.xml"/><Relationship Id="rId105" Type="http://schemas.openxmlformats.org/officeDocument/2006/relationships/tags" Target="../tags/tag1500.xml"/><Relationship Id="rId126" Type="http://schemas.openxmlformats.org/officeDocument/2006/relationships/tags" Target="../tags/tag1521.xml"/><Relationship Id="rId147" Type="http://schemas.openxmlformats.org/officeDocument/2006/relationships/tags" Target="../tags/tag1542.xml"/><Relationship Id="rId168" Type="http://schemas.openxmlformats.org/officeDocument/2006/relationships/tags" Target="../tags/tag1563.xml"/><Relationship Id="rId8" Type="http://schemas.openxmlformats.org/officeDocument/2006/relationships/tags" Target="../tags/tag1403.xml"/><Relationship Id="rId51" Type="http://schemas.openxmlformats.org/officeDocument/2006/relationships/tags" Target="../tags/tag1446.xml"/><Relationship Id="rId72" Type="http://schemas.openxmlformats.org/officeDocument/2006/relationships/tags" Target="../tags/tag1467.xml"/><Relationship Id="rId93" Type="http://schemas.openxmlformats.org/officeDocument/2006/relationships/tags" Target="../tags/tag1488.xml"/><Relationship Id="rId98" Type="http://schemas.openxmlformats.org/officeDocument/2006/relationships/tags" Target="../tags/tag1493.xml"/><Relationship Id="rId121" Type="http://schemas.openxmlformats.org/officeDocument/2006/relationships/tags" Target="../tags/tag1516.xml"/><Relationship Id="rId142" Type="http://schemas.openxmlformats.org/officeDocument/2006/relationships/tags" Target="../tags/tag1537.xml"/><Relationship Id="rId163" Type="http://schemas.openxmlformats.org/officeDocument/2006/relationships/tags" Target="../tags/tag1558.xml"/><Relationship Id="rId184" Type="http://schemas.openxmlformats.org/officeDocument/2006/relationships/tags" Target="../tags/tag1579.xml"/><Relationship Id="rId189" Type="http://schemas.openxmlformats.org/officeDocument/2006/relationships/tags" Target="../tags/tag1584.xml"/><Relationship Id="rId3" Type="http://schemas.openxmlformats.org/officeDocument/2006/relationships/tags" Target="../tags/tag1398.xml"/><Relationship Id="rId214" Type="http://schemas.openxmlformats.org/officeDocument/2006/relationships/slideLayout" Target="../slideLayouts/slideLayout1.xml"/><Relationship Id="rId25" Type="http://schemas.openxmlformats.org/officeDocument/2006/relationships/tags" Target="../tags/tag1420.xml"/><Relationship Id="rId46" Type="http://schemas.openxmlformats.org/officeDocument/2006/relationships/tags" Target="../tags/tag1441.xml"/><Relationship Id="rId67" Type="http://schemas.openxmlformats.org/officeDocument/2006/relationships/tags" Target="../tags/tag1462.xml"/><Relationship Id="rId116" Type="http://schemas.openxmlformats.org/officeDocument/2006/relationships/tags" Target="../tags/tag1511.xml"/><Relationship Id="rId137" Type="http://schemas.openxmlformats.org/officeDocument/2006/relationships/tags" Target="../tags/tag1532.xml"/><Relationship Id="rId158" Type="http://schemas.openxmlformats.org/officeDocument/2006/relationships/tags" Target="../tags/tag1553.xml"/><Relationship Id="rId20" Type="http://schemas.openxmlformats.org/officeDocument/2006/relationships/tags" Target="../tags/tag1415.xml"/><Relationship Id="rId41" Type="http://schemas.openxmlformats.org/officeDocument/2006/relationships/tags" Target="../tags/tag1436.xml"/><Relationship Id="rId62" Type="http://schemas.openxmlformats.org/officeDocument/2006/relationships/tags" Target="../tags/tag1457.xml"/><Relationship Id="rId83" Type="http://schemas.openxmlformats.org/officeDocument/2006/relationships/tags" Target="../tags/tag1478.xml"/><Relationship Id="rId88" Type="http://schemas.openxmlformats.org/officeDocument/2006/relationships/tags" Target="../tags/tag1483.xml"/><Relationship Id="rId111" Type="http://schemas.openxmlformats.org/officeDocument/2006/relationships/tags" Target="../tags/tag1506.xml"/><Relationship Id="rId132" Type="http://schemas.openxmlformats.org/officeDocument/2006/relationships/tags" Target="../tags/tag1527.xml"/><Relationship Id="rId153" Type="http://schemas.openxmlformats.org/officeDocument/2006/relationships/tags" Target="../tags/tag1548.xml"/><Relationship Id="rId174" Type="http://schemas.openxmlformats.org/officeDocument/2006/relationships/tags" Target="../tags/tag1569.xml"/><Relationship Id="rId179" Type="http://schemas.openxmlformats.org/officeDocument/2006/relationships/tags" Target="../tags/tag1574.xml"/><Relationship Id="rId195" Type="http://schemas.openxmlformats.org/officeDocument/2006/relationships/tags" Target="../tags/tag1590.xml"/><Relationship Id="rId209" Type="http://schemas.openxmlformats.org/officeDocument/2006/relationships/tags" Target="../tags/tag1604.xml"/><Relationship Id="rId190" Type="http://schemas.openxmlformats.org/officeDocument/2006/relationships/tags" Target="../tags/tag1585.xml"/><Relationship Id="rId204" Type="http://schemas.openxmlformats.org/officeDocument/2006/relationships/tags" Target="../tags/tag1599.xml"/><Relationship Id="rId15" Type="http://schemas.openxmlformats.org/officeDocument/2006/relationships/tags" Target="../tags/tag1410.xml"/><Relationship Id="rId36" Type="http://schemas.openxmlformats.org/officeDocument/2006/relationships/tags" Target="../tags/tag1431.xml"/><Relationship Id="rId57" Type="http://schemas.openxmlformats.org/officeDocument/2006/relationships/tags" Target="../tags/tag1452.xml"/><Relationship Id="rId106" Type="http://schemas.openxmlformats.org/officeDocument/2006/relationships/tags" Target="../tags/tag1501.xml"/><Relationship Id="rId127" Type="http://schemas.openxmlformats.org/officeDocument/2006/relationships/tags" Target="../tags/tag1522.xml"/><Relationship Id="rId10" Type="http://schemas.openxmlformats.org/officeDocument/2006/relationships/tags" Target="../tags/tag1405.xml"/><Relationship Id="rId31" Type="http://schemas.openxmlformats.org/officeDocument/2006/relationships/tags" Target="../tags/tag1426.xml"/><Relationship Id="rId52" Type="http://schemas.openxmlformats.org/officeDocument/2006/relationships/tags" Target="../tags/tag1447.xml"/><Relationship Id="rId73" Type="http://schemas.openxmlformats.org/officeDocument/2006/relationships/tags" Target="../tags/tag1468.xml"/><Relationship Id="rId78" Type="http://schemas.openxmlformats.org/officeDocument/2006/relationships/tags" Target="../tags/tag1473.xml"/><Relationship Id="rId94" Type="http://schemas.openxmlformats.org/officeDocument/2006/relationships/tags" Target="../tags/tag1489.xml"/><Relationship Id="rId99" Type="http://schemas.openxmlformats.org/officeDocument/2006/relationships/tags" Target="../tags/tag1494.xml"/><Relationship Id="rId101" Type="http://schemas.openxmlformats.org/officeDocument/2006/relationships/tags" Target="../tags/tag1496.xml"/><Relationship Id="rId122" Type="http://schemas.openxmlformats.org/officeDocument/2006/relationships/tags" Target="../tags/tag1517.xml"/><Relationship Id="rId143" Type="http://schemas.openxmlformats.org/officeDocument/2006/relationships/tags" Target="../tags/tag1538.xml"/><Relationship Id="rId148" Type="http://schemas.openxmlformats.org/officeDocument/2006/relationships/tags" Target="../tags/tag1543.xml"/><Relationship Id="rId164" Type="http://schemas.openxmlformats.org/officeDocument/2006/relationships/tags" Target="../tags/tag1559.xml"/><Relationship Id="rId169" Type="http://schemas.openxmlformats.org/officeDocument/2006/relationships/tags" Target="../tags/tag1564.xml"/><Relationship Id="rId185" Type="http://schemas.openxmlformats.org/officeDocument/2006/relationships/tags" Target="../tags/tag1580.xml"/><Relationship Id="rId4" Type="http://schemas.openxmlformats.org/officeDocument/2006/relationships/tags" Target="../tags/tag1399.xml"/><Relationship Id="rId9" Type="http://schemas.openxmlformats.org/officeDocument/2006/relationships/tags" Target="../tags/tag1404.xml"/><Relationship Id="rId180" Type="http://schemas.openxmlformats.org/officeDocument/2006/relationships/tags" Target="../tags/tag1575.xml"/><Relationship Id="rId210" Type="http://schemas.openxmlformats.org/officeDocument/2006/relationships/tags" Target="../tags/tag1605.xml"/><Relationship Id="rId26" Type="http://schemas.openxmlformats.org/officeDocument/2006/relationships/tags" Target="../tags/tag1421.xml"/><Relationship Id="rId47" Type="http://schemas.openxmlformats.org/officeDocument/2006/relationships/tags" Target="../tags/tag1442.xml"/><Relationship Id="rId68" Type="http://schemas.openxmlformats.org/officeDocument/2006/relationships/tags" Target="../tags/tag1463.xml"/><Relationship Id="rId89" Type="http://schemas.openxmlformats.org/officeDocument/2006/relationships/tags" Target="../tags/tag1484.xml"/><Relationship Id="rId112" Type="http://schemas.openxmlformats.org/officeDocument/2006/relationships/tags" Target="../tags/tag1507.xml"/><Relationship Id="rId133" Type="http://schemas.openxmlformats.org/officeDocument/2006/relationships/tags" Target="../tags/tag1528.xml"/><Relationship Id="rId154" Type="http://schemas.openxmlformats.org/officeDocument/2006/relationships/tags" Target="../tags/tag1549.xml"/><Relationship Id="rId175" Type="http://schemas.openxmlformats.org/officeDocument/2006/relationships/tags" Target="../tags/tag1570.xml"/><Relationship Id="rId196" Type="http://schemas.openxmlformats.org/officeDocument/2006/relationships/tags" Target="../tags/tag1591.xml"/><Relationship Id="rId200" Type="http://schemas.openxmlformats.org/officeDocument/2006/relationships/tags" Target="../tags/tag1595.xml"/><Relationship Id="rId16" Type="http://schemas.openxmlformats.org/officeDocument/2006/relationships/tags" Target="../tags/tag141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725.xml"/><Relationship Id="rId21" Type="http://schemas.openxmlformats.org/officeDocument/2006/relationships/tags" Target="../tags/tag1629.xml"/><Relationship Id="rId42" Type="http://schemas.openxmlformats.org/officeDocument/2006/relationships/tags" Target="../tags/tag1650.xml"/><Relationship Id="rId63" Type="http://schemas.openxmlformats.org/officeDocument/2006/relationships/tags" Target="../tags/tag1671.xml"/><Relationship Id="rId84" Type="http://schemas.openxmlformats.org/officeDocument/2006/relationships/tags" Target="../tags/tag1692.xml"/><Relationship Id="rId138" Type="http://schemas.openxmlformats.org/officeDocument/2006/relationships/tags" Target="../tags/tag1746.xml"/><Relationship Id="rId159" Type="http://schemas.openxmlformats.org/officeDocument/2006/relationships/tags" Target="../tags/tag1767.xml"/><Relationship Id="rId170" Type="http://schemas.openxmlformats.org/officeDocument/2006/relationships/tags" Target="../tags/tag1778.xml"/><Relationship Id="rId191" Type="http://schemas.openxmlformats.org/officeDocument/2006/relationships/tags" Target="../tags/tag1799.xml"/><Relationship Id="rId205" Type="http://schemas.openxmlformats.org/officeDocument/2006/relationships/tags" Target="../tags/tag1813.xml"/><Relationship Id="rId226" Type="http://schemas.openxmlformats.org/officeDocument/2006/relationships/tags" Target="../tags/tag1834.xml"/><Relationship Id="rId247" Type="http://schemas.openxmlformats.org/officeDocument/2006/relationships/tags" Target="../tags/tag1855.xml"/><Relationship Id="rId107" Type="http://schemas.openxmlformats.org/officeDocument/2006/relationships/tags" Target="../tags/tag1715.xml"/><Relationship Id="rId268" Type="http://schemas.openxmlformats.org/officeDocument/2006/relationships/tags" Target="../tags/tag1876.xml"/><Relationship Id="rId11" Type="http://schemas.openxmlformats.org/officeDocument/2006/relationships/tags" Target="../tags/tag1619.xml"/><Relationship Id="rId32" Type="http://schemas.openxmlformats.org/officeDocument/2006/relationships/tags" Target="../tags/tag1640.xml"/><Relationship Id="rId53" Type="http://schemas.openxmlformats.org/officeDocument/2006/relationships/tags" Target="../tags/tag1661.xml"/><Relationship Id="rId74" Type="http://schemas.openxmlformats.org/officeDocument/2006/relationships/tags" Target="../tags/tag1682.xml"/><Relationship Id="rId128" Type="http://schemas.openxmlformats.org/officeDocument/2006/relationships/tags" Target="../tags/tag1736.xml"/><Relationship Id="rId149" Type="http://schemas.openxmlformats.org/officeDocument/2006/relationships/tags" Target="../tags/tag1757.xml"/><Relationship Id="rId5" Type="http://schemas.openxmlformats.org/officeDocument/2006/relationships/tags" Target="../tags/tag1613.xml"/><Relationship Id="rId95" Type="http://schemas.openxmlformats.org/officeDocument/2006/relationships/tags" Target="../tags/tag1703.xml"/><Relationship Id="rId160" Type="http://schemas.openxmlformats.org/officeDocument/2006/relationships/tags" Target="../tags/tag1768.xml"/><Relationship Id="rId181" Type="http://schemas.openxmlformats.org/officeDocument/2006/relationships/tags" Target="../tags/tag1789.xml"/><Relationship Id="rId216" Type="http://schemas.openxmlformats.org/officeDocument/2006/relationships/tags" Target="../tags/tag1824.xml"/><Relationship Id="rId237" Type="http://schemas.openxmlformats.org/officeDocument/2006/relationships/tags" Target="../tags/tag1845.xml"/><Relationship Id="rId258" Type="http://schemas.openxmlformats.org/officeDocument/2006/relationships/tags" Target="../tags/tag1866.xml"/><Relationship Id="rId22" Type="http://schemas.openxmlformats.org/officeDocument/2006/relationships/tags" Target="../tags/tag1630.xml"/><Relationship Id="rId43" Type="http://schemas.openxmlformats.org/officeDocument/2006/relationships/tags" Target="../tags/tag1651.xml"/><Relationship Id="rId64" Type="http://schemas.openxmlformats.org/officeDocument/2006/relationships/tags" Target="../tags/tag1672.xml"/><Relationship Id="rId118" Type="http://schemas.openxmlformats.org/officeDocument/2006/relationships/tags" Target="../tags/tag1726.xml"/><Relationship Id="rId139" Type="http://schemas.openxmlformats.org/officeDocument/2006/relationships/tags" Target="../tags/tag1747.xml"/><Relationship Id="rId85" Type="http://schemas.openxmlformats.org/officeDocument/2006/relationships/tags" Target="../tags/tag1693.xml"/><Relationship Id="rId150" Type="http://schemas.openxmlformats.org/officeDocument/2006/relationships/tags" Target="../tags/tag1758.xml"/><Relationship Id="rId171" Type="http://schemas.openxmlformats.org/officeDocument/2006/relationships/tags" Target="../tags/tag1779.xml"/><Relationship Id="rId192" Type="http://schemas.openxmlformats.org/officeDocument/2006/relationships/tags" Target="../tags/tag1800.xml"/><Relationship Id="rId206" Type="http://schemas.openxmlformats.org/officeDocument/2006/relationships/tags" Target="../tags/tag1814.xml"/><Relationship Id="rId227" Type="http://schemas.openxmlformats.org/officeDocument/2006/relationships/tags" Target="../tags/tag1835.xml"/><Relationship Id="rId248" Type="http://schemas.openxmlformats.org/officeDocument/2006/relationships/tags" Target="../tags/tag1856.xml"/><Relationship Id="rId269" Type="http://schemas.openxmlformats.org/officeDocument/2006/relationships/tags" Target="../tags/tag1877.xml"/><Relationship Id="rId12" Type="http://schemas.openxmlformats.org/officeDocument/2006/relationships/tags" Target="../tags/tag1620.xml"/><Relationship Id="rId33" Type="http://schemas.openxmlformats.org/officeDocument/2006/relationships/tags" Target="../tags/tag1641.xml"/><Relationship Id="rId108" Type="http://schemas.openxmlformats.org/officeDocument/2006/relationships/tags" Target="../tags/tag1716.xml"/><Relationship Id="rId129" Type="http://schemas.openxmlformats.org/officeDocument/2006/relationships/tags" Target="../tags/tag1737.xml"/><Relationship Id="rId54" Type="http://schemas.openxmlformats.org/officeDocument/2006/relationships/tags" Target="../tags/tag1662.xml"/><Relationship Id="rId75" Type="http://schemas.openxmlformats.org/officeDocument/2006/relationships/tags" Target="../tags/tag1683.xml"/><Relationship Id="rId96" Type="http://schemas.openxmlformats.org/officeDocument/2006/relationships/tags" Target="../tags/tag1704.xml"/><Relationship Id="rId140" Type="http://schemas.openxmlformats.org/officeDocument/2006/relationships/tags" Target="../tags/tag1748.xml"/><Relationship Id="rId161" Type="http://schemas.openxmlformats.org/officeDocument/2006/relationships/tags" Target="../tags/tag1769.xml"/><Relationship Id="rId182" Type="http://schemas.openxmlformats.org/officeDocument/2006/relationships/tags" Target="../tags/tag1790.xml"/><Relationship Id="rId217" Type="http://schemas.openxmlformats.org/officeDocument/2006/relationships/tags" Target="../tags/tag1825.xml"/><Relationship Id="rId6" Type="http://schemas.openxmlformats.org/officeDocument/2006/relationships/tags" Target="../tags/tag1614.xml"/><Relationship Id="rId238" Type="http://schemas.openxmlformats.org/officeDocument/2006/relationships/tags" Target="../tags/tag1846.xml"/><Relationship Id="rId259" Type="http://schemas.openxmlformats.org/officeDocument/2006/relationships/tags" Target="../tags/tag1867.xml"/><Relationship Id="rId23" Type="http://schemas.openxmlformats.org/officeDocument/2006/relationships/tags" Target="../tags/tag1631.xml"/><Relationship Id="rId119" Type="http://schemas.openxmlformats.org/officeDocument/2006/relationships/tags" Target="../tags/tag1727.xml"/><Relationship Id="rId270" Type="http://schemas.openxmlformats.org/officeDocument/2006/relationships/tags" Target="../tags/tag1878.xml"/><Relationship Id="rId44" Type="http://schemas.openxmlformats.org/officeDocument/2006/relationships/tags" Target="../tags/tag1652.xml"/><Relationship Id="rId60" Type="http://schemas.openxmlformats.org/officeDocument/2006/relationships/tags" Target="../tags/tag1668.xml"/><Relationship Id="rId65" Type="http://schemas.openxmlformats.org/officeDocument/2006/relationships/tags" Target="../tags/tag1673.xml"/><Relationship Id="rId81" Type="http://schemas.openxmlformats.org/officeDocument/2006/relationships/tags" Target="../tags/tag1689.xml"/><Relationship Id="rId86" Type="http://schemas.openxmlformats.org/officeDocument/2006/relationships/tags" Target="../tags/tag1694.xml"/><Relationship Id="rId130" Type="http://schemas.openxmlformats.org/officeDocument/2006/relationships/tags" Target="../tags/tag1738.xml"/><Relationship Id="rId135" Type="http://schemas.openxmlformats.org/officeDocument/2006/relationships/tags" Target="../tags/tag1743.xml"/><Relationship Id="rId151" Type="http://schemas.openxmlformats.org/officeDocument/2006/relationships/tags" Target="../tags/tag1759.xml"/><Relationship Id="rId156" Type="http://schemas.openxmlformats.org/officeDocument/2006/relationships/tags" Target="../tags/tag1764.xml"/><Relationship Id="rId177" Type="http://schemas.openxmlformats.org/officeDocument/2006/relationships/tags" Target="../tags/tag1785.xml"/><Relationship Id="rId198" Type="http://schemas.openxmlformats.org/officeDocument/2006/relationships/tags" Target="../tags/tag1806.xml"/><Relationship Id="rId172" Type="http://schemas.openxmlformats.org/officeDocument/2006/relationships/tags" Target="../tags/tag1780.xml"/><Relationship Id="rId193" Type="http://schemas.openxmlformats.org/officeDocument/2006/relationships/tags" Target="../tags/tag1801.xml"/><Relationship Id="rId202" Type="http://schemas.openxmlformats.org/officeDocument/2006/relationships/tags" Target="../tags/tag1810.xml"/><Relationship Id="rId207" Type="http://schemas.openxmlformats.org/officeDocument/2006/relationships/tags" Target="../tags/tag1815.xml"/><Relationship Id="rId223" Type="http://schemas.openxmlformats.org/officeDocument/2006/relationships/tags" Target="../tags/tag1831.xml"/><Relationship Id="rId228" Type="http://schemas.openxmlformats.org/officeDocument/2006/relationships/tags" Target="../tags/tag1836.xml"/><Relationship Id="rId244" Type="http://schemas.openxmlformats.org/officeDocument/2006/relationships/tags" Target="../tags/tag1852.xml"/><Relationship Id="rId249" Type="http://schemas.openxmlformats.org/officeDocument/2006/relationships/tags" Target="../tags/tag1857.xml"/><Relationship Id="rId13" Type="http://schemas.openxmlformats.org/officeDocument/2006/relationships/tags" Target="../tags/tag1621.xml"/><Relationship Id="rId18" Type="http://schemas.openxmlformats.org/officeDocument/2006/relationships/tags" Target="../tags/tag1626.xml"/><Relationship Id="rId39" Type="http://schemas.openxmlformats.org/officeDocument/2006/relationships/tags" Target="../tags/tag1647.xml"/><Relationship Id="rId109" Type="http://schemas.openxmlformats.org/officeDocument/2006/relationships/tags" Target="../tags/tag1717.xml"/><Relationship Id="rId260" Type="http://schemas.openxmlformats.org/officeDocument/2006/relationships/tags" Target="../tags/tag1868.xml"/><Relationship Id="rId265" Type="http://schemas.openxmlformats.org/officeDocument/2006/relationships/tags" Target="../tags/tag1873.xml"/><Relationship Id="rId34" Type="http://schemas.openxmlformats.org/officeDocument/2006/relationships/tags" Target="../tags/tag1642.xml"/><Relationship Id="rId50" Type="http://schemas.openxmlformats.org/officeDocument/2006/relationships/tags" Target="../tags/tag1658.xml"/><Relationship Id="rId55" Type="http://schemas.openxmlformats.org/officeDocument/2006/relationships/tags" Target="../tags/tag1663.xml"/><Relationship Id="rId76" Type="http://schemas.openxmlformats.org/officeDocument/2006/relationships/tags" Target="../tags/tag1684.xml"/><Relationship Id="rId97" Type="http://schemas.openxmlformats.org/officeDocument/2006/relationships/tags" Target="../tags/tag1705.xml"/><Relationship Id="rId104" Type="http://schemas.openxmlformats.org/officeDocument/2006/relationships/tags" Target="../tags/tag1712.xml"/><Relationship Id="rId120" Type="http://schemas.openxmlformats.org/officeDocument/2006/relationships/tags" Target="../tags/tag1728.xml"/><Relationship Id="rId125" Type="http://schemas.openxmlformats.org/officeDocument/2006/relationships/tags" Target="../tags/tag1733.xml"/><Relationship Id="rId141" Type="http://schemas.openxmlformats.org/officeDocument/2006/relationships/tags" Target="../tags/tag1749.xml"/><Relationship Id="rId146" Type="http://schemas.openxmlformats.org/officeDocument/2006/relationships/tags" Target="../tags/tag1754.xml"/><Relationship Id="rId167" Type="http://schemas.openxmlformats.org/officeDocument/2006/relationships/tags" Target="../tags/tag1775.xml"/><Relationship Id="rId188" Type="http://schemas.openxmlformats.org/officeDocument/2006/relationships/tags" Target="../tags/tag1796.xml"/><Relationship Id="rId7" Type="http://schemas.openxmlformats.org/officeDocument/2006/relationships/tags" Target="../tags/tag1615.xml"/><Relationship Id="rId71" Type="http://schemas.openxmlformats.org/officeDocument/2006/relationships/tags" Target="../tags/tag1679.xml"/><Relationship Id="rId92" Type="http://schemas.openxmlformats.org/officeDocument/2006/relationships/tags" Target="../tags/tag1700.xml"/><Relationship Id="rId162" Type="http://schemas.openxmlformats.org/officeDocument/2006/relationships/tags" Target="../tags/tag1770.xml"/><Relationship Id="rId183" Type="http://schemas.openxmlformats.org/officeDocument/2006/relationships/tags" Target="../tags/tag1791.xml"/><Relationship Id="rId213" Type="http://schemas.openxmlformats.org/officeDocument/2006/relationships/tags" Target="../tags/tag1821.xml"/><Relationship Id="rId218" Type="http://schemas.openxmlformats.org/officeDocument/2006/relationships/tags" Target="../tags/tag1826.xml"/><Relationship Id="rId234" Type="http://schemas.openxmlformats.org/officeDocument/2006/relationships/tags" Target="../tags/tag1842.xml"/><Relationship Id="rId239" Type="http://schemas.openxmlformats.org/officeDocument/2006/relationships/tags" Target="../tags/tag1847.xml"/><Relationship Id="rId2" Type="http://schemas.openxmlformats.org/officeDocument/2006/relationships/tags" Target="../tags/tag1610.xml"/><Relationship Id="rId29" Type="http://schemas.openxmlformats.org/officeDocument/2006/relationships/tags" Target="../tags/tag1637.xml"/><Relationship Id="rId250" Type="http://schemas.openxmlformats.org/officeDocument/2006/relationships/tags" Target="../tags/tag1858.xml"/><Relationship Id="rId255" Type="http://schemas.openxmlformats.org/officeDocument/2006/relationships/tags" Target="../tags/tag1863.xml"/><Relationship Id="rId271" Type="http://schemas.openxmlformats.org/officeDocument/2006/relationships/tags" Target="../tags/tag1879.xml"/><Relationship Id="rId24" Type="http://schemas.openxmlformats.org/officeDocument/2006/relationships/tags" Target="../tags/tag1632.xml"/><Relationship Id="rId40" Type="http://schemas.openxmlformats.org/officeDocument/2006/relationships/tags" Target="../tags/tag1648.xml"/><Relationship Id="rId45" Type="http://schemas.openxmlformats.org/officeDocument/2006/relationships/tags" Target="../tags/tag1653.xml"/><Relationship Id="rId66" Type="http://schemas.openxmlformats.org/officeDocument/2006/relationships/tags" Target="../tags/tag1674.xml"/><Relationship Id="rId87" Type="http://schemas.openxmlformats.org/officeDocument/2006/relationships/tags" Target="../tags/tag1695.xml"/><Relationship Id="rId110" Type="http://schemas.openxmlformats.org/officeDocument/2006/relationships/tags" Target="../tags/tag1718.xml"/><Relationship Id="rId115" Type="http://schemas.openxmlformats.org/officeDocument/2006/relationships/tags" Target="../tags/tag1723.xml"/><Relationship Id="rId131" Type="http://schemas.openxmlformats.org/officeDocument/2006/relationships/tags" Target="../tags/tag1739.xml"/><Relationship Id="rId136" Type="http://schemas.openxmlformats.org/officeDocument/2006/relationships/tags" Target="../tags/tag1744.xml"/><Relationship Id="rId157" Type="http://schemas.openxmlformats.org/officeDocument/2006/relationships/tags" Target="../tags/tag1765.xml"/><Relationship Id="rId178" Type="http://schemas.openxmlformats.org/officeDocument/2006/relationships/tags" Target="../tags/tag1786.xml"/><Relationship Id="rId61" Type="http://schemas.openxmlformats.org/officeDocument/2006/relationships/tags" Target="../tags/tag1669.xml"/><Relationship Id="rId82" Type="http://schemas.openxmlformats.org/officeDocument/2006/relationships/tags" Target="../tags/tag1690.xml"/><Relationship Id="rId152" Type="http://schemas.openxmlformats.org/officeDocument/2006/relationships/tags" Target="../tags/tag1760.xml"/><Relationship Id="rId173" Type="http://schemas.openxmlformats.org/officeDocument/2006/relationships/tags" Target="../tags/tag1781.xml"/><Relationship Id="rId194" Type="http://schemas.openxmlformats.org/officeDocument/2006/relationships/tags" Target="../tags/tag1802.xml"/><Relationship Id="rId199" Type="http://schemas.openxmlformats.org/officeDocument/2006/relationships/tags" Target="../tags/tag1807.xml"/><Relationship Id="rId203" Type="http://schemas.openxmlformats.org/officeDocument/2006/relationships/tags" Target="../tags/tag1811.xml"/><Relationship Id="rId208" Type="http://schemas.openxmlformats.org/officeDocument/2006/relationships/tags" Target="../tags/tag1816.xml"/><Relationship Id="rId229" Type="http://schemas.openxmlformats.org/officeDocument/2006/relationships/tags" Target="../tags/tag1837.xml"/><Relationship Id="rId19" Type="http://schemas.openxmlformats.org/officeDocument/2006/relationships/tags" Target="../tags/tag1627.xml"/><Relationship Id="rId224" Type="http://schemas.openxmlformats.org/officeDocument/2006/relationships/tags" Target="../tags/tag1832.xml"/><Relationship Id="rId240" Type="http://schemas.openxmlformats.org/officeDocument/2006/relationships/tags" Target="../tags/tag1848.xml"/><Relationship Id="rId245" Type="http://schemas.openxmlformats.org/officeDocument/2006/relationships/tags" Target="../tags/tag1853.xml"/><Relationship Id="rId261" Type="http://schemas.openxmlformats.org/officeDocument/2006/relationships/tags" Target="../tags/tag1869.xml"/><Relationship Id="rId266" Type="http://schemas.openxmlformats.org/officeDocument/2006/relationships/tags" Target="../tags/tag1874.xml"/><Relationship Id="rId14" Type="http://schemas.openxmlformats.org/officeDocument/2006/relationships/tags" Target="../tags/tag1622.xml"/><Relationship Id="rId30" Type="http://schemas.openxmlformats.org/officeDocument/2006/relationships/tags" Target="../tags/tag1638.xml"/><Relationship Id="rId35" Type="http://schemas.openxmlformats.org/officeDocument/2006/relationships/tags" Target="../tags/tag1643.xml"/><Relationship Id="rId56" Type="http://schemas.openxmlformats.org/officeDocument/2006/relationships/tags" Target="../tags/tag1664.xml"/><Relationship Id="rId77" Type="http://schemas.openxmlformats.org/officeDocument/2006/relationships/tags" Target="../tags/tag1685.xml"/><Relationship Id="rId100" Type="http://schemas.openxmlformats.org/officeDocument/2006/relationships/tags" Target="../tags/tag1708.xml"/><Relationship Id="rId105" Type="http://schemas.openxmlformats.org/officeDocument/2006/relationships/tags" Target="../tags/tag1713.xml"/><Relationship Id="rId126" Type="http://schemas.openxmlformats.org/officeDocument/2006/relationships/tags" Target="../tags/tag1734.xml"/><Relationship Id="rId147" Type="http://schemas.openxmlformats.org/officeDocument/2006/relationships/tags" Target="../tags/tag1755.xml"/><Relationship Id="rId168" Type="http://schemas.openxmlformats.org/officeDocument/2006/relationships/tags" Target="../tags/tag1776.xml"/><Relationship Id="rId8" Type="http://schemas.openxmlformats.org/officeDocument/2006/relationships/tags" Target="../tags/tag1616.xml"/><Relationship Id="rId51" Type="http://schemas.openxmlformats.org/officeDocument/2006/relationships/tags" Target="../tags/tag1659.xml"/><Relationship Id="rId72" Type="http://schemas.openxmlformats.org/officeDocument/2006/relationships/tags" Target="../tags/tag1680.xml"/><Relationship Id="rId93" Type="http://schemas.openxmlformats.org/officeDocument/2006/relationships/tags" Target="../tags/tag1701.xml"/><Relationship Id="rId98" Type="http://schemas.openxmlformats.org/officeDocument/2006/relationships/tags" Target="../tags/tag1706.xml"/><Relationship Id="rId121" Type="http://schemas.openxmlformats.org/officeDocument/2006/relationships/tags" Target="../tags/tag1729.xml"/><Relationship Id="rId142" Type="http://schemas.openxmlformats.org/officeDocument/2006/relationships/tags" Target="../tags/tag1750.xml"/><Relationship Id="rId163" Type="http://schemas.openxmlformats.org/officeDocument/2006/relationships/tags" Target="../tags/tag1771.xml"/><Relationship Id="rId184" Type="http://schemas.openxmlformats.org/officeDocument/2006/relationships/tags" Target="../tags/tag1792.xml"/><Relationship Id="rId189" Type="http://schemas.openxmlformats.org/officeDocument/2006/relationships/tags" Target="../tags/tag1797.xml"/><Relationship Id="rId219" Type="http://schemas.openxmlformats.org/officeDocument/2006/relationships/tags" Target="../tags/tag1827.xml"/><Relationship Id="rId3" Type="http://schemas.openxmlformats.org/officeDocument/2006/relationships/tags" Target="../tags/tag1611.xml"/><Relationship Id="rId214" Type="http://schemas.openxmlformats.org/officeDocument/2006/relationships/tags" Target="../tags/tag1822.xml"/><Relationship Id="rId230" Type="http://schemas.openxmlformats.org/officeDocument/2006/relationships/tags" Target="../tags/tag1838.xml"/><Relationship Id="rId235" Type="http://schemas.openxmlformats.org/officeDocument/2006/relationships/tags" Target="../tags/tag1843.xml"/><Relationship Id="rId251" Type="http://schemas.openxmlformats.org/officeDocument/2006/relationships/tags" Target="../tags/tag1859.xml"/><Relationship Id="rId256" Type="http://schemas.openxmlformats.org/officeDocument/2006/relationships/tags" Target="../tags/tag1864.xml"/><Relationship Id="rId25" Type="http://schemas.openxmlformats.org/officeDocument/2006/relationships/tags" Target="../tags/tag1633.xml"/><Relationship Id="rId46" Type="http://schemas.openxmlformats.org/officeDocument/2006/relationships/tags" Target="../tags/tag1654.xml"/><Relationship Id="rId67" Type="http://schemas.openxmlformats.org/officeDocument/2006/relationships/tags" Target="../tags/tag1675.xml"/><Relationship Id="rId116" Type="http://schemas.openxmlformats.org/officeDocument/2006/relationships/tags" Target="../tags/tag1724.xml"/><Relationship Id="rId137" Type="http://schemas.openxmlformats.org/officeDocument/2006/relationships/tags" Target="../tags/tag1745.xml"/><Relationship Id="rId158" Type="http://schemas.openxmlformats.org/officeDocument/2006/relationships/tags" Target="../tags/tag1766.xml"/><Relationship Id="rId272" Type="http://schemas.openxmlformats.org/officeDocument/2006/relationships/tags" Target="../tags/tag1880.xml"/><Relationship Id="rId20" Type="http://schemas.openxmlformats.org/officeDocument/2006/relationships/tags" Target="../tags/tag1628.xml"/><Relationship Id="rId41" Type="http://schemas.openxmlformats.org/officeDocument/2006/relationships/tags" Target="../tags/tag1649.xml"/><Relationship Id="rId62" Type="http://schemas.openxmlformats.org/officeDocument/2006/relationships/tags" Target="../tags/tag1670.xml"/><Relationship Id="rId83" Type="http://schemas.openxmlformats.org/officeDocument/2006/relationships/tags" Target="../tags/tag1691.xml"/><Relationship Id="rId88" Type="http://schemas.openxmlformats.org/officeDocument/2006/relationships/tags" Target="../tags/tag1696.xml"/><Relationship Id="rId111" Type="http://schemas.openxmlformats.org/officeDocument/2006/relationships/tags" Target="../tags/tag1719.xml"/><Relationship Id="rId132" Type="http://schemas.openxmlformats.org/officeDocument/2006/relationships/tags" Target="../tags/tag1740.xml"/><Relationship Id="rId153" Type="http://schemas.openxmlformats.org/officeDocument/2006/relationships/tags" Target="../tags/tag1761.xml"/><Relationship Id="rId174" Type="http://schemas.openxmlformats.org/officeDocument/2006/relationships/tags" Target="../tags/tag1782.xml"/><Relationship Id="rId179" Type="http://schemas.openxmlformats.org/officeDocument/2006/relationships/tags" Target="../tags/tag1787.xml"/><Relationship Id="rId195" Type="http://schemas.openxmlformats.org/officeDocument/2006/relationships/tags" Target="../tags/tag1803.xml"/><Relationship Id="rId209" Type="http://schemas.openxmlformats.org/officeDocument/2006/relationships/tags" Target="../tags/tag1817.xml"/><Relationship Id="rId190" Type="http://schemas.openxmlformats.org/officeDocument/2006/relationships/tags" Target="../tags/tag1798.xml"/><Relationship Id="rId204" Type="http://schemas.openxmlformats.org/officeDocument/2006/relationships/tags" Target="../tags/tag1812.xml"/><Relationship Id="rId220" Type="http://schemas.openxmlformats.org/officeDocument/2006/relationships/tags" Target="../tags/tag1828.xml"/><Relationship Id="rId225" Type="http://schemas.openxmlformats.org/officeDocument/2006/relationships/tags" Target="../tags/tag1833.xml"/><Relationship Id="rId241" Type="http://schemas.openxmlformats.org/officeDocument/2006/relationships/tags" Target="../tags/tag1849.xml"/><Relationship Id="rId246" Type="http://schemas.openxmlformats.org/officeDocument/2006/relationships/tags" Target="../tags/tag1854.xml"/><Relationship Id="rId267" Type="http://schemas.openxmlformats.org/officeDocument/2006/relationships/tags" Target="../tags/tag1875.xml"/><Relationship Id="rId15" Type="http://schemas.openxmlformats.org/officeDocument/2006/relationships/tags" Target="../tags/tag1623.xml"/><Relationship Id="rId36" Type="http://schemas.openxmlformats.org/officeDocument/2006/relationships/tags" Target="../tags/tag1644.xml"/><Relationship Id="rId57" Type="http://schemas.openxmlformats.org/officeDocument/2006/relationships/tags" Target="../tags/tag1665.xml"/><Relationship Id="rId106" Type="http://schemas.openxmlformats.org/officeDocument/2006/relationships/tags" Target="../tags/tag1714.xml"/><Relationship Id="rId127" Type="http://schemas.openxmlformats.org/officeDocument/2006/relationships/tags" Target="../tags/tag1735.xml"/><Relationship Id="rId262" Type="http://schemas.openxmlformats.org/officeDocument/2006/relationships/tags" Target="../tags/tag1870.xml"/><Relationship Id="rId10" Type="http://schemas.openxmlformats.org/officeDocument/2006/relationships/tags" Target="../tags/tag1618.xml"/><Relationship Id="rId31" Type="http://schemas.openxmlformats.org/officeDocument/2006/relationships/tags" Target="../tags/tag1639.xml"/><Relationship Id="rId52" Type="http://schemas.openxmlformats.org/officeDocument/2006/relationships/tags" Target="../tags/tag1660.xml"/><Relationship Id="rId73" Type="http://schemas.openxmlformats.org/officeDocument/2006/relationships/tags" Target="../tags/tag1681.xml"/><Relationship Id="rId78" Type="http://schemas.openxmlformats.org/officeDocument/2006/relationships/tags" Target="../tags/tag1686.xml"/><Relationship Id="rId94" Type="http://schemas.openxmlformats.org/officeDocument/2006/relationships/tags" Target="../tags/tag1702.xml"/><Relationship Id="rId99" Type="http://schemas.openxmlformats.org/officeDocument/2006/relationships/tags" Target="../tags/tag1707.xml"/><Relationship Id="rId101" Type="http://schemas.openxmlformats.org/officeDocument/2006/relationships/tags" Target="../tags/tag1709.xml"/><Relationship Id="rId122" Type="http://schemas.openxmlformats.org/officeDocument/2006/relationships/tags" Target="../tags/tag1730.xml"/><Relationship Id="rId143" Type="http://schemas.openxmlformats.org/officeDocument/2006/relationships/tags" Target="../tags/tag1751.xml"/><Relationship Id="rId148" Type="http://schemas.openxmlformats.org/officeDocument/2006/relationships/tags" Target="../tags/tag1756.xml"/><Relationship Id="rId164" Type="http://schemas.openxmlformats.org/officeDocument/2006/relationships/tags" Target="../tags/tag1772.xml"/><Relationship Id="rId169" Type="http://schemas.openxmlformats.org/officeDocument/2006/relationships/tags" Target="../tags/tag1777.xml"/><Relationship Id="rId185" Type="http://schemas.openxmlformats.org/officeDocument/2006/relationships/tags" Target="../tags/tag1793.xml"/><Relationship Id="rId4" Type="http://schemas.openxmlformats.org/officeDocument/2006/relationships/tags" Target="../tags/tag1612.xml"/><Relationship Id="rId9" Type="http://schemas.openxmlformats.org/officeDocument/2006/relationships/tags" Target="../tags/tag1617.xml"/><Relationship Id="rId180" Type="http://schemas.openxmlformats.org/officeDocument/2006/relationships/tags" Target="../tags/tag1788.xml"/><Relationship Id="rId210" Type="http://schemas.openxmlformats.org/officeDocument/2006/relationships/tags" Target="../tags/tag1818.xml"/><Relationship Id="rId215" Type="http://schemas.openxmlformats.org/officeDocument/2006/relationships/tags" Target="../tags/tag1823.xml"/><Relationship Id="rId236" Type="http://schemas.openxmlformats.org/officeDocument/2006/relationships/tags" Target="../tags/tag1844.xml"/><Relationship Id="rId257" Type="http://schemas.openxmlformats.org/officeDocument/2006/relationships/tags" Target="../tags/tag1865.xml"/><Relationship Id="rId26" Type="http://schemas.openxmlformats.org/officeDocument/2006/relationships/tags" Target="../tags/tag1634.xml"/><Relationship Id="rId231" Type="http://schemas.openxmlformats.org/officeDocument/2006/relationships/tags" Target="../tags/tag1839.xml"/><Relationship Id="rId252" Type="http://schemas.openxmlformats.org/officeDocument/2006/relationships/tags" Target="../tags/tag1860.xml"/><Relationship Id="rId273" Type="http://schemas.openxmlformats.org/officeDocument/2006/relationships/tags" Target="../tags/tag1881.xml"/><Relationship Id="rId47" Type="http://schemas.openxmlformats.org/officeDocument/2006/relationships/tags" Target="../tags/tag1655.xml"/><Relationship Id="rId68" Type="http://schemas.openxmlformats.org/officeDocument/2006/relationships/tags" Target="../tags/tag1676.xml"/><Relationship Id="rId89" Type="http://schemas.openxmlformats.org/officeDocument/2006/relationships/tags" Target="../tags/tag1697.xml"/><Relationship Id="rId112" Type="http://schemas.openxmlformats.org/officeDocument/2006/relationships/tags" Target="../tags/tag1720.xml"/><Relationship Id="rId133" Type="http://schemas.openxmlformats.org/officeDocument/2006/relationships/tags" Target="../tags/tag1741.xml"/><Relationship Id="rId154" Type="http://schemas.openxmlformats.org/officeDocument/2006/relationships/tags" Target="../tags/tag1762.xml"/><Relationship Id="rId175" Type="http://schemas.openxmlformats.org/officeDocument/2006/relationships/tags" Target="../tags/tag1783.xml"/><Relationship Id="rId196" Type="http://schemas.openxmlformats.org/officeDocument/2006/relationships/tags" Target="../tags/tag1804.xml"/><Relationship Id="rId200" Type="http://schemas.openxmlformats.org/officeDocument/2006/relationships/tags" Target="../tags/tag1808.xml"/><Relationship Id="rId16" Type="http://schemas.openxmlformats.org/officeDocument/2006/relationships/tags" Target="../tags/tag1624.xml"/><Relationship Id="rId221" Type="http://schemas.openxmlformats.org/officeDocument/2006/relationships/tags" Target="../tags/tag1829.xml"/><Relationship Id="rId242" Type="http://schemas.openxmlformats.org/officeDocument/2006/relationships/tags" Target="../tags/tag1850.xml"/><Relationship Id="rId263" Type="http://schemas.openxmlformats.org/officeDocument/2006/relationships/tags" Target="../tags/tag1871.xml"/><Relationship Id="rId37" Type="http://schemas.openxmlformats.org/officeDocument/2006/relationships/tags" Target="../tags/tag1645.xml"/><Relationship Id="rId58" Type="http://schemas.openxmlformats.org/officeDocument/2006/relationships/tags" Target="../tags/tag1666.xml"/><Relationship Id="rId79" Type="http://schemas.openxmlformats.org/officeDocument/2006/relationships/tags" Target="../tags/tag1687.xml"/><Relationship Id="rId102" Type="http://schemas.openxmlformats.org/officeDocument/2006/relationships/tags" Target="../tags/tag1710.xml"/><Relationship Id="rId123" Type="http://schemas.openxmlformats.org/officeDocument/2006/relationships/tags" Target="../tags/tag1731.xml"/><Relationship Id="rId144" Type="http://schemas.openxmlformats.org/officeDocument/2006/relationships/tags" Target="../tags/tag1752.xml"/><Relationship Id="rId90" Type="http://schemas.openxmlformats.org/officeDocument/2006/relationships/tags" Target="../tags/tag1698.xml"/><Relationship Id="rId165" Type="http://schemas.openxmlformats.org/officeDocument/2006/relationships/tags" Target="../tags/tag1773.xml"/><Relationship Id="rId186" Type="http://schemas.openxmlformats.org/officeDocument/2006/relationships/tags" Target="../tags/tag1794.xml"/><Relationship Id="rId211" Type="http://schemas.openxmlformats.org/officeDocument/2006/relationships/tags" Target="../tags/tag1819.xml"/><Relationship Id="rId232" Type="http://schemas.openxmlformats.org/officeDocument/2006/relationships/tags" Target="../tags/tag1840.xml"/><Relationship Id="rId253" Type="http://schemas.openxmlformats.org/officeDocument/2006/relationships/tags" Target="../tags/tag1861.xml"/><Relationship Id="rId274" Type="http://schemas.openxmlformats.org/officeDocument/2006/relationships/tags" Target="../tags/tag1882.xml"/><Relationship Id="rId27" Type="http://schemas.openxmlformats.org/officeDocument/2006/relationships/tags" Target="../tags/tag1635.xml"/><Relationship Id="rId48" Type="http://schemas.openxmlformats.org/officeDocument/2006/relationships/tags" Target="../tags/tag1656.xml"/><Relationship Id="rId69" Type="http://schemas.openxmlformats.org/officeDocument/2006/relationships/tags" Target="../tags/tag1677.xml"/><Relationship Id="rId113" Type="http://schemas.openxmlformats.org/officeDocument/2006/relationships/tags" Target="../tags/tag1721.xml"/><Relationship Id="rId134" Type="http://schemas.openxmlformats.org/officeDocument/2006/relationships/tags" Target="../tags/tag1742.xml"/><Relationship Id="rId80" Type="http://schemas.openxmlformats.org/officeDocument/2006/relationships/tags" Target="../tags/tag1688.xml"/><Relationship Id="rId155" Type="http://schemas.openxmlformats.org/officeDocument/2006/relationships/tags" Target="../tags/tag1763.xml"/><Relationship Id="rId176" Type="http://schemas.openxmlformats.org/officeDocument/2006/relationships/tags" Target="../tags/tag1784.xml"/><Relationship Id="rId197" Type="http://schemas.openxmlformats.org/officeDocument/2006/relationships/tags" Target="../tags/tag1805.xml"/><Relationship Id="rId201" Type="http://schemas.openxmlformats.org/officeDocument/2006/relationships/tags" Target="../tags/tag1809.xml"/><Relationship Id="rId222" Type="http://schemas.openxmlformats.org/officeDocument/2006/relationships/tags" Target="../tags/tag1830.xml"/><Relationship Id="rId243" Type="http://schemas.openxmlformats.org/officeDocument/2006/relationships/tags" Target="../tags/tag1851.xml"/><Relationship Id="rId264" Type="http://schemas.openxmlformats.org/officeDocument/2006/relationships/tags" Target="../tags/tag1872.xml"/><Relationship Id="rId17" Type="http://schemas.openxmlformats.org/officeDocument/2006/relationships/tags" Target="../tags/tag1625.xml"/><Relationship Id="rId38" Type="http://schemas.openxmlformats.org/officeDocument/2006/relationships/tags" Target="../tags/tag1646.xml"/><Relationship Id="rId59" Type="http://schemas.openxmlformats.org/officeDocument/2006/relationships/tags" Target="../tags/tag1667.xml"/><Relationship Id="rId103" Type="http://schemas.openxmlformats.org/officeDocument/2006/relationships/tags" Target="../tags/tag1711.xml"/><Relationship Id="rId124" Type="http://schemas.openxmlformats.org/officeDocument/2006/relationships/tags" Target="../tags/tag1732.xml"/><Relationship Id="rId70" Type="http://schemas.openxmlformats.org/officeDocument/2006/relationships/tags" Target="../tags/tag1678.xml"/><Relationship Id="rId91" Type="http://schemas.openxmlformats.org/officeDocument/2006/relationships/tags" Target="../tags/tag1699.xml"/><Relationship Id="rId145" Type="http://schemas.openxmlformats.org/officeDocument/2006/relationships/tags" Target="../tags/tag1753.xml"/><Relationship Id="rId166" Type="http://schemas.openxmlformats.org/officeDocument/2006/relationships/tags" Target="../tags/tag1774.xml"/><Relationship Id="rId187" Type="http://schemas.openxmlformats.org/officeDocument/2006/relationships/tags" Target="../tags/tag1795.xml"/><Relationship Id="rId1" Type="http://schemas.openxmlformats.org/officeDocument/2006/relationships/tags" Target="../tags/tag1609.xml"/><Relationship Id="rId212" Type="http://schemas.openxmlformats.org/officeDocument/2006/relationships/tags" Target="../tags/tag1820.xml"/><Relationship Id="rId233" Type="http://schemas.openxmlformats.org/officeDocument/2006/relationships/tags" Target="../tags/tag1841.xml"/><Relationship Id="rId254" Type="http://schemas.openxmlformats.org/officeDocument/2006/relationships/tags" Target="../tags/tag1862.xml"/><Relationship Id="rId28" Type="http://schemas.openxmlformats.org/officeDocument/2006/relationships/tags" Target="../tags/tag1636.xml"/><Relationship Id="rId49" Type="http://schemas.openxmlformats.org/officeDocument/2006/relationships/tags" Target="../tags/tag1657.xml"/><Relationship Id="rId114" Type="http://schemas.openxmlformats.org/officeDocument/2006/relationships/tags" Target="../tags/tag1722.xml"/><Relationship Id="rId275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999.xml"/><Relationship Id="rId21" Type="http://schemas.openxmlformats.org/officeDocument/2006/relationships/tags" Target="../tags/tag1903.xml"/><Relationship Id="rId42" Type="http://schemas.openxmlformats.org/officeDocument/2006/relationships/tags" Target="../tags/tag1924.xml"/><Relationship Id="rId63" Type="http://schemas.openxmlformats.org/officeDocument/2006/relationships/tags" Target="../tags/tag1945.xml"/><Relationship Id="rId84" Type="http://schemas.openxmlformats.org/officeDocument/2006/relationships/tags" Target="../tags/tag1966.xml"/><Relationship Id="rId138" Type="http://schemas.openxmlformats.org/officeDocument/2006/relationships/tags" Target="../tags/tag2020.xml"/><Relationship Id="rId159" Type="http://schemas.openxmlformats.org/officeDocument/2006/relationships/tags" Target="../tags/tag2041.xml"/><Relationship Id="rId170" Type="http://schemas.openxmlformats.org/officeDocument/2006/relationships/tags" Target="../tags/tag2052.xml"/><Relationship Id="rId191" Type="http://schemas.openxmlformats.org/officeDocument/2006/relationships/tags" Target="../tags/tag2073.xml"/><Relationship Id="rId205" Type="http://schemas.openxmlformats.org/officeDocument/2006/relationships/tags" Target="../tags/tag2087.xml"/><Relationship Id="rId107" Type="http://schemas.openxmlformats.org/officeDocument/2006/relationships/tags" Target="../tags/tag1989.xml"/><Relationship Id="rId11" Type="http://schemas.openxmlformats.org/officeDocument/2006/relationships/tags" Target="../tags/tag1893.xml"/><Relationship Id="rId32" Type="http://schemas.openxmlformats.org/officeDocument/2006/relationships/tags" Target="../tags/tag1914.xml"/><Relationship Id="rId37" Type="http://schemas.openxmlformats.org/officeDocument/2006/relationships/tags" Target="../tags/tag1919.xml"/><Relationship Id="rId53" Type="http://schemas.openxmlformats.org/officeDocument/2006/relationships/tags" Target="../tags/tag1935.xml"/><Relationship Id="rId58" Type="http://schemas.openxmlformats.org/officeDocument/2006/relationships/tags" Target="../tags/tag1940.xml"/><Relationship Id="rId74" Type="http://schemas.openxmlformats.org/officeDocument/2006/relationships/tags" Target="../tags/tag1956.xml"/><Relationship Id="rId79" Type="http://schemas.openxmlformats.org/officeDocument/2006/relationships/tags" Target="../tags/tag1961.xml"/><Relationship Id="rId102" Type="http://schemas.openxmlformats.org/officeDocument/2006/relationships/tags" Target="../tags/tag1984.xml"/><Relationship Id="rId123" Type="http://schemas.openxmlformats.org/officeDocument/2006/relationships/tags" Target="../tags/tag2005.xml"/><Relationship Id="rId128" Type="http://schemas.openxmlformats.org/officeDocument/2006/relationships/tags" Target="../tags/tag2010.xml"/><Relationship Id="rId144" Type="http://schemas.openxmlformats.org/officeDocument/2006/relationships/tags" Target="../tags/tag2026.xml"/><Relationship Id="rId149" Type="http://schemas.openxmlformats.org/officeDocument/2006/relationships/tags" Target="../tags/tag2031.xml"/><Relationship Id="rId5" Type="http://schemas.openxmlformats.org/officeDocument/2006/relationships/tags" Target="../tags/tag1887.xml"/><Relationship Id="rId90" Type="http://schemas.openxmlformats.org/officeDocument/2006/relationships/tags" Target="../tags/tag1972.xml"/><Relationship Id="rId95" Type="http://schemas.openxmlformats.org/officeDocument/2006/relationships/tags" Target="../tags/tag1977.xml"/><Relationship Id="rId160" Type="http://schemas.openxmlformats.org/officeDocument/2006/relationships/tags" Target="../tags/tag2042.xml"/><Relationship Id="rId165" Type="http://schemas.openxmlformats.org/officeDocument/2006/relationships/tags" Target="../tags/tag2047.xml"/><Relationship Id="rId181" Type="http://schemas.openxmlformats.org/officeDocument/2006/relationships/tags" Target="../tags/tag2063.xml"/><Relationship Id="rId186" Type="http://schemas.openxmlformats.org/officeDocument/2006/relationships/tags" Target="../tags/tag2068.xml"/><Relationship Id="rId211" Type="http://schemas.openxmlformats.org/officeDocument/2006/relationships/tags" Target="../tags/tag2093.xml"/><Relationship Id="rId22" Type="http://schemas.openxmlformats.org/officeDocument/2006/relationships/tags" Target="../tags/tag1904.xml"/><Relationship Id="rId27" Type="http://schemas.openxmlformats.org/officeDocument/2006/relationships/tags" Target="../tags/tag1909.xml"/><Relationship Id="rId43" Type="http://schemas.openxmlformats.org/officeDocument/2006/relationships/tags" Target="../tags/tag1925.xml"/><Relationship Id="rId48" Type="http://schemas.openxmlformats.org/officeDocument/2006/relationships/tags" Target="../tags/tag1930.xml"/><Relationship Id="rId64" Type="http://schemas.openxmlformats.org/officeDocument/2006/relationships/tags" Target="../tags/tag1946.xml"/><Relationship Id="rId69" Type="http://schemas.openxmlformats.org/officeDocument/2006/relationships/tags" Target="../tags/tag1951.xml"/><Relationship Id="rId113" Type="http://schemas.openxmlformats.org/officeDocument/2006/relationships/tags" Target="../tags/tag1995.xml"/><Relationship Id="rId118" Type="http://schemas.openxmlformats.org/officeDocument/2006/relationships/tags" Target="../tags/tag2000.xml"/><Relationship Id="rId134" Type="http://schemas.openxmlformats.org/officeDocument/2006/relationships/tags" Target="../tags/tag2016.xml"/><Relationship Id="rId139" Type="http://schemas.openxmlformats.org/officeDocument/2006/relationships/tags" Target="../tags/tag2021.xml"/><Relationship Id="rId80" Type="http://schemas.openxmlformats.org/officeDocument/2006/relationships/tags" Target="../tags/tag1962.xml"/><Relationship Id="rId85" Type="http://schemas.openxmlformats.org/officeDocument/2006/relationships/tags" Target="../tags/tag1967.xml"/><Relationship Id="rId150" Type="http://schemas.openxmlformats.org/officeDocument/2006/relationships/tags" Target="../tags/tag2032.xml"/><Relationship Id="rId155" Type="http://schemas.openxmlformats.org/officeDocument/2006/relationships/tags" Target="../tags/tag2037.xml"/><Relationship Id="rId171" Type="http://schemas.openxmlformats.org/officeDocument/2006/relationships/tags" Target="../tags/tag2053.xml"/><Relationship Id="rId176" Type="http://schemas.openxmlformats.org/officeDocument/2006/relationships/tags" Target="../tags/tag2058.xml"/><Relationship Id="rId192" Type="http://schemas.openxmlformats.org/officeDocument/2006/relationships/tags" Target="../tags/tag2074.xml"/><Relationship Id="rId197" Type="http://schemas.openxmlformats.org/officeDocument/2006/relationships/tags" Target="../tags/tag2079.xml"/><Relationship Id="rId206" Type="http://schemas.openxmlformats.org/officeDocument/2006/relationships/tags" Target="../tags/tag2088.xml"/><Relationship Id="rId201" Type="http://schemas.openxmlformats.org/officeDocument/2006/relationships/tags" Target="../tags/tag2083.xml"/><Relationship Id="rId12" Type="http://schemas.openxmlformats.org/officeDocument/2006/relationships/tags" Target="../tags/tag1894.xml"/><Relationship Id="rId17" Type="http://schemas.openxmlformats.org/officeDocument/2006/relationships/tags" Target="../tags/tag1899.xml"/><Relationship Id="rId33" Type="http://schemas.openxmlformats.org/officeDocument/2006/relationships/tags" Target="../tags/tag1915.xml"/><Relationship Id="rId38" Type="http://schemas.openxmlformats.org/officeDocument/2006/relationships/tags" Target="../tags/tag1920.xml"/><Relationship Id="rId59" Type="http://schemas.openxmlformats.org/officeDocument/2006/relationships/tags" Target="../tags/tag1941.xml"/><Relationship Id="rId103" Type="http://schemas.openxmlformats.org/officeDocument/2006/relationships/tags" Target="../tags/tag1985.xml"/><Relationship Id="rId108" Type="http://schemas.openxmlformats.org/officeDocument/2006/relationships/tags" Target="../tags/tag1990.xml"/><Relationship Id="rId124" Type="http://schemas.openxmlformats.org/officeDocument/2006/relationships/tags" Target="../tags/tag2006.xml"/><Relationship Id="rId129" Type="http://schemas.openxmlformats.org/officeDocument/2006/relationships/tags" Target="../tags/tag2011.xml"/><Relationship Id="rId54" Type="http://schemas.openxmlformats.org/officeDocument/2006/relationships/tags" Target="../tags/tag1936.xml"/><Relationship Id="rId70" Type="http://schemas.openxmlformats.org/officeDocument/2006/relationships/tags" Target="../tags/tag1952.xml"/><Relationship Id="rId75" Type="http://schemas.openxmlformats.org/officeDocument/2006/relationships/tags" Target="../tags/tag1957.xml"/><Relationship Id="rId91" Type="http://schemas.openxmlformats.org/officeDocument/2006/relationships/tags" Target="../tags/tag1973.xml"/><Relationship Id="rId96" Type="http://schemas.openxmlformats.org/officeDocument/2006/relationships/tags" Target="../tags/tag1978.xml"/><Relationship Id="rId140" Type="http://schemas.openxmlformats.org/officeDocument/2006/relationships/tags" Target="../tags/tag2022.xml"/><Relationship Id="rId145" Type="http://schemas.openxmlformats.org/officeDocument/2006/relationships/tags" Target="../tags/tag2027.xml"/><Relationship Id="rId161" Type="http://schemas.openxmlformats.org/officeDocument/2006/relationships/tags" Target="../tags/tag2043.xml"/><Relationship Id="rId166" Type="http://schemas.openxmlformats.org/officeDocument/2006/relationships/tags" Target="../tags/tag2048.xml"/><Relationship Id="rId182" Type="http://schemas.openxmlformats.org/officeDocument/2006/relationships/tags" Target="../tags/tag2064.xml"/><Relationship Id="rId187" Type="http://schemas.openxmlformats.org/officeDocument/2006/relationships/tags" Target="../tags/tag2069.xml"/><Relationship Id="rId1" Type="http://schemas.openxmlformats.org/officeDocument/2006/relationships/tags" Target="../tags/tag1883.xml"/><Relationship Id="rId6" Type="http://schemas.openxmlformats.org/officeDocument/2006/relationships/tags" Target="../tags/tag1888.xml"/><Relationship Id="rId212" Type="http://schemas.openxmlformats.org/officeDocument/2006/relationships/slideLayout" Target="../slideLayouts/slideLayout1.xml"/><Relationship Id="rId23" Type="http://schemas.openxmlformats.org/officeDocument/2006/relationships/tags" Target="../tags/tag1905.xml"/><Relationship Id="rId28" Type="http://schemas.openxmlformats.org/officeDocument/2006/relationships/tags" Target="../tags/tag1910.xml"/><Relationship Id="rId49" Type="http://schemas.openxmlformats.org/officeDocument/2006/relationships/tags" Target="../tags/tag1931.xml"/><Relationship Id="rId114" Type="http://schemas.openxmlformats.org/officeDocument/2006/relationships/tags" Target="../tags/tag1996.xml"/><Relationship Id="rId119" Type="http://schemas.openxmlformats.org/officeDocument/2006/relationships/tags" Target="../tags/tag2001.xml"/><Relationship Id="rId44" Type="http://schemas.openxmlformats.org/officeDocument/2006/relationships/tags" Target="../tags/tag1926.xml"/><Relationship Id="rId60" Type="http://schemas.openxmlformats.org/officeDocument/2006/relationships/tags" Target="../tags/tag1942.xml"/><Relationship Id="rId65" Type="http://schemas.openxmlformats.org/officeDocument/2006/relationships/tags" Target="../tags/tag1947.xml"/><Relationship Id="rId81" Type="http://schemas.openxmlformats.org/officeDocument/2006/relationships/tags" Target="../tags/tag1963.xml"/><Relationship Id="rId86" Type="http://schemas.openxmlformats.org/officeDocument/2006/relationships/tags" Target="../tags/tag1968.xml"/><Relationship Id="rId130" Type="http://schemas.openxmlformats.org/officeDocument/2006/relationships/tags" Target="../tags/tag2012.xml"/><Relationship Id="rId135" Type="http://schemas.openxmlformats.org/officeDocument/2006/relationships/tags" Target="../tags/tag2017.xml"/><Relationship Id="rId151" Type="http://schemas.openxmlformats.org/officeDocument/2006/relationships/tags" Target="../tags/tag2033.xml"/><Relationship Id="rId156" Type="http://schemas.openxmlformats.org/officeDocument/2006/relationships/tags" Target="../tags/tag2038.xml"/><Relationship Id="rId177" Type="http://schemas.openxmlformats.org/officeDocument/2006/relationships/tags" Target="../tags/tag2059.xml"/><Relationship Id="rId198" Type="http://schemas.openxmlformats.org/officeDocument/2006/relationships/tags" Target="../tags/tag2080.xml"/><Relationship Id="rId172" Type="http://schemas.openxmlformats.org/officeDocument/2006/relationships/tags" Target="../tags/tag2054.xml"/><Relationship Id="rId193" Type="http://schemas.openxmlformats.org/officeDocument/2006/relationships/tags" Target="../tags/tag2075.xml"/><Relationship Id="rId202" Type="http://schemas.openxmlformats.org/officeDocument/2006/relationships/tags" Target="../tags/tag2084.xml"/><Relationship Id="rId207" Type="http://schemas.openxmlformats.org/officeDocument/2006/relationships/tags" Target="../tags/tag2089.xml"/><Relationship Id="rId13" Type="http://schemas.openxmlformats.org/officeDocument/2006/relationships/tags" Target="../tags/tag1895.xml"/><Relationship Id="rId18" Type="http://schemas.openxmlformats.org/officeDocument/2006/relationships/tags" Target="../tags/tag1900.xml"/><Relationship Id="rId39" Type="http://schemas.openxmlformats.org/officeDocument/2006/relationships/tags" Target="../tags/tag1921.xml"/><Relationship Id="rId109" Type="http://schemas.openxmlformats.org/officeDocument/2006/relationships/tags" Target="../tags/tag1991.xml"/><Relationship Id="rId34" Type="http://schemas.openxmlformats.org/officeDocument/2006/relationships/tags" Target="../tags/tag1916.xml"/><Relationship Id="rId50" Type="http://schemas.openxmlformats.org/officeDocument/2006/relationships/tags" Target="../tags/tag1932.xml"/><Relationship Id="rId55" Type="http://schemas.openxmlformats.org/officeDocument/2006/relationships/tags" Target="../tags/tag1937.xml"/><Relationship Id="rId76" Type="http://schemas.openxmlformats.org/officeDocument/2006/relationships/tags" Target="../tags/tag1958.xml"/><Relationship Id="rId97" Type="http://schemas.openxmlformats.org/officeDocument/2006/relationships/tags" Target="../tags/tag1979.xml"/><Relationship Id="rId104" Type="http://schemas.openxmlformats.org/officeDocument/2006/relationships/tags" Target="../tags/tag1986.xml"/><Relationship Id="rId120" Type="http://schemas.openxmlformats.org/officeDocument/2006/relationships/tags" Target="../tags/tag2002.xml"/><Relationship Id="rId125" Type="http://schemas.openxmlformats.org/officeDocument/2006/relationships/tags" Target="../tags/tag2007.xml"/><Relationship Id="rId141" Type="http://schemas.openxmlformats.org/officeDocument/2006/relationships/tags" Target="../tags/tag2023.xml"/><Relationship Id="rId146" Type="http://schemas.openxmlformats.org/officeDocument/2006/relationships/tags" Target="../tags/tag2028.xml"/><Relationship Id="rId167" Type="http://schemas.openxmlformats.org/officeDocument/2006/relationships/tags" Target="../tags/tag2049.xml"/><Relationship Id="rId188" Type="http://schemas.openxmlformats.org/officeDocument/2006/relationships/tags" Target="../tags/tag2070.xml"/><Relationship Id="rId7" Type="http://schemas.openxmlformats.org/officeDocument/2006/relationships/tags" Target="../tags/tag1889.xml"/><Relationship Id="rId71" Type="http://schemas.openxmlformats.org/officeDocument/2006/relationships/tags" Target="../tags/tag1953.xml"/><Relationship Id="rId92" Type="http://schemas.openxmlformats.org/officeDocument/2006/relationships/tags" Target="../tags/tag1974.xml"/><Relationship Id="rId162" Type="http://schemas.openxmlformats.org/officeDocument/2006/relationships/tags" Target="../tags/tag2044.xml"/><Relationship Id="rId183" Type="http://schemas.openxmlformats.org/officeDocument/2006/relationships/tags" Target="../tags/tag2065.xml"/><Relationship Id="rId2" Type="http://schemas.openxmlformats.org/officeDocument/2006/relationships/tags" Target="../tags/tag1884.xml"/><Relationship Id="rId29" Type="http://schemas.openxmlformats.org/officeDocument/2006/relationships/tags" Target="../tags/tag1911.xml"/><Relationship Id="rId24" Type="http://schemas.openxmlformats.org/officeDocument/2006/relationships/tags" Target="../tags/tag1906.xml"/><Relationship Id="rId40" Type="http://schemas.openxmlformats.org/officeDocument/2006/relationships/tags" Target="../tags/tag1922.xml"/><Relationship Id="rId45" Type="http://schemas.openxmlformats.org/officeDocument/2006/relationships/tags" Target="../tags/tag1927.xml"/><Relationship Id="rId66" Type="http://schemas.openxmlformats.org/officeDocument/2006/relationships/tags" Target="../tags/tag1948.xml"/><Relationship Id="rId87" Type="http://schemas.openxmlformats.org/officeDocument/2006/relationships/tags" Target="../tags/tag1969.xml"/><Relationship Id="rId110" Type="http://schemas.openxmlformats.org/officeDocument/2006/relationships/tags" Target="../tags/tag1992.xml"/><Relationship Id="rId115" Type="http://schemas.openxmlformats.org/officeDocument/2006/relationships/tags" Target="../tags/tag1997.xml"/><Relationship Id="rId131" Type="http://schemas.openxmlformats.org/officeDocument/2006/relationships/tags" Target="../tags/tag2013.xml"/><Relationship Id="rId136" Type="http://schemas.openxmlformats.org/officeDocument/2006/relationships/tags" Target="../tags/tag2018.xml"/><Relationship Id="rId157" Type="http://schemas.openxmlformats.org/officeDocument/2006/relationships/tags" Target="../tags/tag2039.xml"/><Relationship Id="rId178" Type="http://schemas.openxmlformats.org/officeDocument/2006/relationships/tags" Target="../tags/tag2060.xml"/><Relationship Id="rId61" Type="http://schemas.openxmlformats.org/officeDocument/2006/relationships/tags" Target="../tags/tag1943.xml"/><Relationship Id="rId82" Type="http://schemas.openxmlformats.org/officeDocument/2006/relationships/tags" Target="../tags/tag1964.xml"/><Relationship Id="rId152" Type="http://schemas.openxmlformats.org/officeDocument/2006/relationships/tags" Target="../tags/tag2034.xml"/><Relationship Id="rId173" Type="http://schemas.openxmlformats.org/officeDocument/2006/relationships/tags" Target="../tags/tag2055.xml"/><Relationship Id="rId194" Type="http://schemas.openxmlformats.org/officeDocument/2006/relationships/tags" Target="../tags/tag2076.xml"/><Relationship Id="rId199" Type="http://schemas.openxmlformats.org/officeDocument/2006/relationships/tags" Target="../tags/tag2081.xml"/><Relationship Id="rId203" Type="http://schemas.openxmlformats.org/officeDocument/2006/relationships/tags" Target="../tags/tag2085.xml"/><Relationship Id="rId208" Type="http://schemas.openxmlformats.org/officeDocument/2006/relationships/tags" Target="../tags/tag2090.xml"/><Relationship Id="rId19" Type="http://schemas.openxmlformats.org/officeDocument/2006/relationships/tags" Target="../tags/tag1901.xml"/><Relationship Id="rId14" Type="http://schemas.openxmlformats.org/officeDocument/2006/relationships/tags" Target="../tags/tag1896.xml"/><Relationship Id="rId30" Type="http://schemas.openxmlformats.org/officeDocument/2006/relationships/tags" Target="../tags/tag1912.xml"/><Relationship Id="rId35" Type="http://schemas.openxmlformats.org/officeDocument/2006/relationships/tags" Target="../tags/tag1917.xml"/><Relationship Id="rId56" Type="http://schemas.openxmlformats.org/officeDocument/2006/relationships/tags" Target="../tags/tag1938.xml"/><Relationship Id="rId77" Type="http://schemas.openxmlformats.org/officeDocument/2006/relationships/tags" Target="../tags/tag1959.xml"/><Relationship Id="rId100" Type="http://schemas.openxmlformats.org/officeDocument/2006/relationships/tags" Target="../tags/tag1982.xml"/><Relationship Id="rId105" Type="http://schemas.openxmlformats.org/officeDocument/2006/relationships/tags" Target="../tags/tag1987.xml"/><Relationship Id="rId126" Type="http://schemas.openxmlformats.org/officeDocument/2006/relationships/tags" Target="../tags/tag2008.xml"/><Relationship Id="rId147" Type="http://schemas.openxmlformats.org/officeDocument/2006/relationships/tags" Target="../tags/tag2029.xml"/><Relationship Id="rId168" Type="http://schemas.openxmlformats.org/officeDocument/2006/relationships/tags" Target="../tags/tag2050.xml"/><Relationship Id="rId8" Type="http://schemas.openxmlformats.org/officeDocument/2006/relationships/tags" Target="../tags/tag1890.xml"/><Relationship Id="rId51" Type="http://schemas.openxmlformats.org/officeDocument/2006/relationships/tags" Target="../tags/tag1933.xml"/><Relationship Id="rId72" Type="http://schemas.openxmlformats.org/officeDocument/2006/relationships/tags" Target="../tags/tag1954.xml"/><Relationship Id="rId93" Type="http://schemas.openxmlformats.org/officeDocument/2006/relationships/tags" Target="../tags/tag1975.xml"/><Relationship Id="rId98" Type="http://schemas.openxmlformats.org/officeDocument/2006/relationships/tags" Target="../tags/tag1980.xml"/><Relationship Id="rId121" Type="http://schemas.openxmlformats.org/officeDocument/2006/relationships/tags" Target="../tags/tag2003.xml"/><Relationship Id="rId142" Type="http://schemas.openxmlformats.org/officeDocument/2006/relationships/tags" Target="../tags/tag2024.xml"/><Relationship Id="rId163" Type="http://schemas.openxmlformats.org/officeDocument/2006/relationships/tags" Target="../tags/tag2045.xml"/><Relationship Id="rId184" Type="http://schemas.openxmlformats.org/officeDocument/2006/relationships/tags" Target="../tags/tag2066.xml"/><Relationship Id="rId189" Type="http://schemas.openxmlformats.org/officeDocument/2006/relationships/tags" Target="../tags/tag2071.xml"/><Relationship Id="rId3" Type="http://schemas.openxmlformats.org/officeDocument/2006/relationships/tags" Target="../tags/tag1885.xml"/><Relationship Id="rId25" Type="http://schemas.openxmlformats.org/officeDocument/2006/relationships/tags" Target="../tags/tag1907.xml"/><Relationship Id="rId46" Type="http://schemas.openxmlformats.org/officeDocument/2006/relationships/tags" Target="../tags/tag1928.xml"/><Relationship Id="rId67" Type="http://schemas.openxmlformats.org/officeDocument/2006/relationships/tags" Target="../tags/tag1949.xml"/><Relationship Id="rId116" Type="http://schemas.openxmlformats.org/officeDocument/2006/relationships/tags" Target="../tags/tag1998.xml"/><Relationship Id="rId137" Type="http://schemas.openxmlformats.org/officeDocument/2006/relationships/tags" Target="../tags/tag2019.xml"/><Relationship Id="rId158" Type="http://schemas.openxmlformats.org/officeDocument/2006/relationships/tags" Target="../tags/tag2040.xml"/><Relationship Id="rId20" Type="http://schemas.openxmlformats.org/officeDocument/2006/relationships/tags" Target="../tags/tag1902.xml"/><Relationship Id="rId41" Type="http://schemas.openxmlformats.org/officeDocument/2006/relationships/tags" Target="../tags/tag1923.xml"/><Relationship Id="rId62" Type="http://schemas.openxmlformats.org/officeDocument/2006/relationships/tags" Target="../tags/tag1944.xml"/><Relationship Id="rId83" Type="http://schemas.openxmlformats.org/officeDocument/2006/relationships/tags" Target="../tags/tag1965.xml"/><Relationship Id="rId88" Type="http://schemas.openxmlformats.org/officeDocument/2006/relationships/tags" Target="../tags/tag1970.xml"/><Relationship Id="rId111" Type="http://schemas.openxmlformats.org/officeDocument/2006/relationships/tags" Target="../tags/tag1993.xml"/><Relationship Id="rId132" Type="http://schemas.openxmlformats.org/officeDocument/2006/relationships/tags" Target="../tags/tag2014.xml"/><Relationship Id="rId153" Type="http://schemas.openxmlformats.org/officeDocument/2006/relationships/tags" Target="../tags/tag2035.xml"/><Relationship Id="rId174" Type="http://schemas.openxmlformats.org/officeDocument/2006/relationships/tags" Target="../tags/tag2056.xml"/><Relationship Id="rId179" Type="http://schemas.openxmlformats.org/officeDocument/2006/relationships/tags" Target="../tags/tag2061.xml"/><Relationship Id="rId195" Type="http://schemas.openxmlformats.org/officeDocument/2006/relationships/tags" Target="../tags/tag2077.xml"/><Relationship Id="rId209" Type="http://schemas.openxmlformats.org/officeDocument/2006/relationships/tags" Target="../tags/tag2091.xml"/><Relationship Id="rId190" Type="http://schemas.openxmlformats.org/officeDocument/2006/relationships/tags" Target="../tags/tag2072.xml"/><Relationship Id="rId204" Type="http://schemas.openxmlformats.org/officeDocument/2006/relationships/tags" Target="../tags/tag2086.xml"/><Relationship Id="rId15" Type="http://schemas.openxmlformats.org/officeDocument/2006/relationships/tags" Target="../tags/tag1897.xml"/><Relationship Id="rId36" Type="http://schemas.openxmlformats.org/officeDocument/2006/relationships/tags" Target="../tags/tag1918.xml"/><Relationship Id="rId57" Type="http://schemas.openxmlformats.org/officeDocument/2006/relationships/tags" Target="../tags/tag1939.xml"/><Relationship Id="rId106" Type="http://schemas.openxmlformats.org/officeDocument/2006/relationships/tags" Target="../tags/tag1988.xml"/><Relationship Id="rId127" Type="http://schemas.openxmlformats.org/officeDocument/2006/relationships/tags" Target="../tags/tag2009.xml"/><Relationship Id="rId10" Type="http://schemas.openxmlformats.org/officeDocument/2006/relationships/tags" Target="../tags/tag1892.xml"/><Relationship Id="rId31" Type="http://schemas.openxmlformats.org/officeDocument/2006/relationships/tags" Target="../tags/tag1913.xml"/><Relationship Id="rId52" Type="http://schemas.openxmlformats.org/officeDocument/2006/relationships/tags" Target="../tags/tag1934.xml"/><Relationship Id="rId73" Type="http://schemas.openxmlformats.org/officeDocument/2006/relationships/tags" Target="../tags/tag1955.xml"/><Relationship Id="rId78" Type="http://schemas.openxmlformats.org/officeDocument/2006/relationships/tags" Target="../tags/tag1960.xml"/><Relationship Id="rId94" Type="http://schemas.openxmlformats.org/officeDocument/2006/relationships/tags" Target="../tags/tag1976.xml"/><Relationship Id="rId99" Type="http://schemas.openxmlformats.org/officeDocument/2006/relationships/tags" Target="../tags/tag1981.xml"/><Relationship Id="rId101" Type="http://schemas.openxmlformats.org/officeDocument/2006/relationships/tags" Target="../tags/tag1983.xml"/><Relationship Id="rId122" Type="http://schemas.openxmlformats.org/officeDocument/2006/relationships/tags" Target="../tags/tag2004.xml"/><Relationship Id="rId143" Type="http://schemas.openxmlformats.org/officeDocument/2006/relationships/tags" Target="../tags/tag2025.xml"/><Relationship Id="rId148" Type="http://schemas.openxmlformats.org/officeDocument/2006/relationships/tags" Target="../tags/tag2030.xml"/><Relationship Id="rId164" Type="http://schemas.openxmlformats.org/officeDocument/2006/relationships/tags" Target="../tags/tag2046.xml"/><Relationship Id="rId169" Type="http://schemas.openxmlformats.org/officeDocument/2006/relationships/tags" Target="../tags/tag2051.xml"/><Relationship Id="rId185" Type="http://schemas.openxmlformats.org/officeDocument/2006/relationships/tags" Target="../tags/tag2067.xml"/><Relationship Id="rId4" Type="http://schemas.openxmlformats.org/officeDocument/2006/relationships/tags" Target="../tags/tag1886.xml"/><Relationship Id="rId9" Type="http://schemas.openxmlformats.org/officeDocument/2006/relationships/tags" Target="../tags/tag1891.xml"/><Relationship Id="rId180" Type="http://schemas.openxmlformats.org/officeDocument/2006/relationships/tags" Target="../tags/tag2062.xml"/><Relationship Id="rId210" Type="http://schemas.openxmlformats.org/officeDocument/2006/relationships/tags" Target="../tags/tag2092.xml"/><Relationship Id="rId26" Type="http://schemas.openxmlformats.org/officeDocument/2006/relationships/tags" Target="../tags/tag1908.xml"/><Relationship Id="rId47" Type="http://schemas.openxmlformats.org/officeDocument/2006/relationships/tags" Target="../tags/tag1929.xml"/><Relationship Id="rId68" Type="http://schemas.openxmlformats.org/officeDocument/2006/relationships/tags" Target="../tags/tag1950.xml"/><Relationship Id="rId89" Type="http://schemas.openxmlformats.org/officeDocument/2006/relationships/tags" Target="../tags/tag1971.xml"/><Relationship Id="rId112" Type="http://schemas.openxmlformats.org/officeDocument/2006/relationships/tags" Target="../tags/tag1994.xml"/><Relationship Id="rId133" Type="http://schemas.openxmlformats.org/officeDocument/2006/relationships/tags" Target="../tags/tag2015.xml"/><Relationship Id="rId154" Type="http://schemas.openxmlformats.org/officeDocument/2006/relationships/tags" Target="../tags/tag2036.xml"/><Relationship Id="rId175" Type="http://schemas.openxmlformats.org/officeDocument/2006/relationships/tags" Target="../tags/tag2057.xml"/><Relationship Id="rId196" Type="http://schemas.openxmlformats.org/officeDocument/2006/relationships/tags" Target="../tags/tag2078.xml"/><Relationship Id="rId200" Type="http://schemas.openxmlformats.org/officeDocument/2006/relationships/tags" Target="../tags/tag2082.xml"/><Relationship Id="rId16" Type="http://schemas.openxmlformats.org/officeDocument/2006/relationships/tags" Target="../tags/tag189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119.xml"/><Relationship Id="rId21" Type="http://schemas.openxmlformats.org/officeDocument/2006/relationships/tags" Target="../tags/tag2114.xml"/><Relationship Id="rId42" Type="http://schemas.openxmlformats.org/officeDocument/2006/relationships/tags" Target="../tags/tag2135.xml"/><Relationship Id="rId47" Type="http://schemas.openxmlformats.org/officeDocument/2006/relationships/tags" Target="../tags/tag2140.xml"/><Relationship Id="rId63" Type="http://schemas.openxmlformats.org/officeDocument/2006/relationships/tags" Target="../tags/tag2156.xml"/><Relationship Id="rId68" Type="http://schemas.openxmlformats.org/officeDocument/2006/relationships/tags" Target="../tags/tag2161.xml"/><Relationship Id="rId84" Type="http://schemas.openxmlformats.org/officeDocument/2006/relationships/tags" Target="../tags/tag2177.xml"/><Relationship Id="rId89" Type="http://schemas.openxmlformats.org/officeDocument/2006/relationships/tags" Target="../tags/tag2182.xml"/><Relationship Id="rId112" Type="http://schemas.openxmlformats.org/officeDocument/2006/relationships/slideLayout" Target="../slideLayouts/slideLayout1.xml"/><Relationship Id="rId2" Type="http://schemas.openxmlformats.org/officeDocument/2006/relationships/tags" Target="../tags/tag2095.xml"/><Relationship Id="rId16" Type="http://schemas.openxmlformats.org/officeDocument/2006/relationships/tags" Target="../tags/tag2109.xml"/><Relationship Id="rId29" Type="http://schemas.openxmlformats.org/officeDocument/2006/relationships/tags" Target="../tags/tag2122.xml"/><Relationship Id="rId107" Type="http://schemas.openxmlformats.org/officeDocument/2006/relationships/tags" Target="../tags/tag2200.xml"/><Relationship Id="rId11" Type="http://schemas.openxmlformats.org/officeDocument/2006/relationships/tags" Target="../tags/tag2104.xml"/><Relationship Id="rId24" Type="http://schemas.openxmlformats.org/officeDocument/2006/relationships/tags" Target="../tags/tag2117.xml"/><Relationship Id="rId32" Type="http://schemas.openxmlformats.org/officeDocument/2006/relationships/tags" Target="../tags/tag2125.xml"/><Relationship Id="rId37" Type="http://schemas.openxmlformats.org/officeDocument/2006/relationships/tags" Target="../tags/tag2130.xml"/><Relationship Id="rId40" Type="http://schemas.openxmlformats.org/officeDocument/2006/relationships/tags" Target="../tags/tag2133.xml"/><Relationship Id="rId45" Type="http://schemas.openxmlformats.org/officeDocument/2006/relationships/tags" Target="../tags/tag2138.xml"/><Relationship Id="rId53" Type="http://schemas.openxmlformats.org/officeDocument/2006/relationships/tags" Target="../tags/tag2146.xml"/><Relationship Id="rId58" Type="http://schemas.openxmlformats.org/officeDocument/2006/relationships/tags" Target="../tags/tag2151.xml"/><Relationship Id="rId66" Type="http://schemas.openxmlformats.org/officeDocument/2006/relationships/tags" Target="../tags/tag2159.xml"/><Relationship Id="rId74" Type="http://schemas.openxmlformats.org/officeDocument/2006/relationships/tags" Target="../tags/tag2167.xml"/><Relationship Id="rId79" Type="http://schemas.openxmlformats.org/officeDocument/2006/relationships/tags" Target="../tags/tag2172.xml"/><Relationship Id="rId87" Type="http://schemas.openxmlformats.org/officeDocument/2006/relationships/tags" Target="../tags/tag2180.xml"/><Relationship Id="rId102" Type="http://schemas.openxmlformats.org/officeDocument/2006/relationships/tags" Target="../tags/tag2195.xml"/><Relationship Id="rId110" Type="http://schemas.openxmlformats.org/officeDocument/2006/relationships/tags" Target="../tags/tag2203.xml"/><Relationship Id="rId5" Type="http://schemas.openxmlformats.org/officeDocument/2006/relationships/tags" Target="../tags/tag2098.xml"/><Relationship Id="rId61" Type="http://schemas.openxmlformats.org/officeDocument/2006/relationships/tags" Target="../tags/tag2154.xml"/><Relationship Id="rId82" Type="http://schemas.openxmlformats.org/officeDocument/2006/relationships/tags" Target="../tags/tag2175.xml"/><Relationship Id="rId90" Type="http://schemas.openxmlformats.org/officeDocument/2006/relationships/tags" Target="../tags/tag2183.xml"/><Relationship Id="rId95" Type="http://schemas.openxmlformats.org/officeDocument/2006/relationships/tags" Target="../tags/tag2188.xml"/><Relationship Id="rId19" Type="http://schemas.openxmlformats.org/officeDocument/2006/relationships/tags" Target="../tags/tag2112.xml"/><Relationship Id="rId14" Type="http://schemas.openxmlformats.org/officeDocument/2006/relationships/tags" Target="../tags/tag2107.xml"/><Relationship Id="rId22" Type="http://schemas.openxmlformats.org/officeDocument/2006/relationships/tags" Target="../tags/tag2115.xml"/><Relationship Id="rId27" Type="http://schemas.openxmlformats.org/officeDocument/2006/relationships/tags" Target="../tags/tag2120.xml"/><Relationship Id="rId30" Type="http://schemas.openxmlformats.org/officeDocument/2006/relationships/tags" Target="../tags/tag2123.xml"/><Relationship Id="rId35" Type="http://schemas.openxmlformats.org/officeDocument/2006/relationships/tags" Target="../tags/tag2128.xml"/><Relationship Id="rId43" Type="http://schemas.openxmlformats.org/officeDocument/2006/relationships/tags" Target="../tags/tag2136.xml"/><Relationship Id="rId48" Type="http://schemas.openxmlformats.org/officeDocument/2006/relationships/tags" Target="../tags/tag2141.xml"/><Relationship Id="rId56" Type="http://schemas.openxmlformats.org/officeDocument/2006/relationships/tags" Target="../tags/tag2149.xml"/><Relationship Id="rId64" Type="http://schemas.openxmlformats.org/officeDocument/2006/relationships/tags" Target="../tags/tag2157.xml"/><Relationship Id="rId69" Type="http://schemas.openxmlformats.org/officeDocument/2006/relationships/tags" Target="../tags/tag2162.xml"/><Relationship Id="rId77" Type="http://schemas.openxmlformats.org/officeDocument/2006/relationships/tags" Target="../tags/tag2170.xml"/><Relationship Id="rId100" Type="http://schemas.openxmlformats.org/officeDocument/2006/relationships/tags" Target="../tags/tag2193.xml"/><Relationship Id="rId105" Type="http://schemas.openxmlformats.org/officeDocument/2006/relationships/tags" Target="../tags/tag2198.xml"/><Relationship Id="rId8" Type="http://schemas.openxmlformats.org/officeDocument/2006/relationships/tags" Target="../tags/tag2101.xml"/><Relationship Id="rId51" Type="http://schemas.openxmlformats.org/officeDocument/2006/relationships/tags" Target="../tags/tag2144.xml"/><Relationship Id="rId72" Type="http://schemas.openxmlformats.org/officeDocument/2006/relationships/tags" Target="../tags/tag2165.xml"/><Relationship Id="rId80" Type="http://schemas.openxmlformats.org/officeDocument/2006/relationships/tags" Target="../tags/tag2173.xml"/><Relationship Id="rId85" Type="http://schemas.openxmlformats.org/officeDocument/2006/relationships/tags" Target="../tags/tag2178.xml"/><Relationship Id="rId93" Type="http://schemas.openxmlformats.org/officeDocument/2006/relationships/tags" Target="../tags/tag2186.xml"/><Relationship Id="rId98" Type="http://schemas.openxmlformats.org/officeDocument/2006/relationships/tags" Target="../tags/tag2191.xml"/><Relationship Id="rId3" Type="http://schemas.openxmlformats.org/officeDocument/2006/relationships/tags" Target="../tags/tag2096.xml"/><Relationship Id="rId12" Type="http://schemas.openxmlformats.org/officeDocument/2006/relationships/tags" Target="../tags/tag2105.xml"/><Relationship Id="rId17" Type="http://schemas.openxmlformats.org/officeDocument/2006/relationships/tags" Target="../tags/tag2110.xml"/><Relationship Id="rId25" Type="http://schemas.openxmlformats.org/officeDocument/2006/relationships/tags" Target="../tags/tag2118.xml"/><Relationship Id="rId33" Type="http://schemas.openxmlformats.org/officeDocument/2006/relationships/tags" Target="../tags/tag2126.xml"/><Relationship Id="rId38" Type="http://schemas.openxmlformats.org/officeDocument/2006/relationships/tags" Target="../tags/tag2131.xml"/><Relationship Id="rId46" Type="http://schemas.openxmlformats.org/officeDocument/2006/relationships/tags" Target="../tags/tag2139.xml"/><Relationship Id="rId59" Type="http://schemas.openxmlformats.org/officeDocument/2006/relationships/tags" Target="../tags/tag2152.xml"/><Relationship Id="rId67" Type="http://schemas.openxmlformats.org/officeDocument/2006/relationships/tags" Target="../tags/tag2160.xml"/><Relationship Id="rId103" Type="http://schemas.openxmlformats.org/officeDocument/2006/relationships/tags" Target="../tags/tag2196.xml"/><Relationship Id="rId108" Type="http://schemas.openxmlformats.org/officeDocument/2006/relationships/tags" Target="../tags/tag2201.xml"/><Relationship Id="rId20" Type="http://schemas.openxmlformats.org/officeDocument/2006/relationships/tags" Target="../tags/tag2113.xml"/><Relationship Id="rId41" Type="http://schemas.openxmlformats.org/officeDocument/2006/relationships/tags" Target="../tags/tag2134.xml"/><Relationship Id="rId54" Type="http://schemas.openxmlformats.org/officeDocument/2006/relationships/tags" Target="../tags/tag2147.xml"/><Relationship Id="rId62" Type="http://schemas.openxmlformats.org/officeDocument/2006/relationships/tags" Target="../tags/tag2155.xml"/><Relationship Id="rId70" Type="http://schemas.openxmlformats.org/officeDocument/2006/relationships/tags" Target="../tags/tag2163.xml"/><Relationship Id="rId75" Type="http://schemas.openxmlformats.org/officeDocument/2006/relationships/tags" Target="../tags/tag2168.xml"/><Relationship Id="rId83" Type="http://schemas.openxmlformats.org/officeDocument/2006/relationships/tags" Target="../tags/tag2176.xml"/><Relationship Id="rId88" Type="http://schemas.openxmlformats.org/officeDocument/2006/relationships/tags" Target="../tags/tag2181.xml"/><Relationship Id="rId91" Type="http://schemas.openxmlformats.org/officeDocument/2006/relationships/tags" Target="../tags/tag2184.xml"/><Relationship Id="rId96" Type="http://schemas.openxmlformats.org/officeDocument/2006/relationships/tags" Target="../tags/tag2189.xml"/><Relationship Id="rId111" Type="http://schemas.openxmlformats.org/officeDocument/2006/relationships/tags" Target="../tags/tag2204.xml"/><Relationship Id="rId1" Type="http://schemas.openxmlformats.org/officeDocument/2006/relationships/tags" Target="../tags/tag2094.xml"/><Relationship Id="rId6" Type="http://schemas.openxmlformats.org/officeDocument/2006/relationships/tags" Target="../tags/tag2099.xml"/><Relationship Id="rId15" Type="http://schemas.openxmlformats.org/officeDocument/2006/relationships/tags" Target="../tags/tag2108.xml"/><Relationship Id="rId23" Type="http://schemas.openxmlformats.org/officeDocument/2006/relationships/tags" Target="../tags/tag2116.xml"/><Relationship Id="rId28" Type="http://schemas.openxmlformats.org/officeDocument/2006/relationships/tags" Target="../tags/tag2121.xml"/><Relationship Id="rId36" Type="http://schemas.openxmlformats.org/officeDocument/2006/relationships/tags" Target="../tags/tag2129.xml"/><Relationship Id="rId49" Type="http://schemas.openxmlformats.org/officeDocument/2006/relationships/tags" Target="../tags/tag2142.xml"/><Relationship Id="rId57" Type="http://schemas.openxmlformats.org/officeDocument/2006/relationships/tags" Target="../tags/tag2150.xml"/><Relationship Id="rId106" Type="http://schemas.openxmlformats.org/officeDocument/2006/relationships/tags" Target="../tags/tag2199.xml"/><Relationship Id="rId10" Type="http://schemas.openxmlformats.org/officeDocument/2006/relationships/tags" Target="../tags/tag2103.xml"/><Relationship Id="rId31" Type="http://schemas.openxmlformats.org/officeDocument/2006/relationships/tags" Target="../tags/tag2124.xml"/><Relationship Id="rId44" Type="http://schemas.openxmlformats.org/officeDocument/2006/relationships/tags" Target="../tags/tag2137.xml"/><Relationship Id="rId52" Type="http://schemas.openxmlformats.org/officeDocument/2006/relationships/tags" Target="../tags/tag2145.xml"/><Relationship Id="rId60" Type="http://schemas.openxmlformats.org/officeDocument/2006/relationships/tags" Target="../tags/tag2153.xml"/><Relationship Id="rId65" Type="http://schemas.openxmlformats.org/officeDocument/2006/relationships/tags" Target="../tags/tag2158.xml"/><Relationship Id="rId73" Type="http://schemas.openxmlformats.org/officeDocument/2006/relationships/tags" Target="../tags/tag2166.xml"/><Relationship Id="rId78" Type="http://schemas.openxmlformats.org/officeDocument/2006/relationships/tags" Target="../tags/tag2171.xml"/><Relationship Id="rId81" Type="http://schemas.openxmlformats.org/officeDocument/2006/relationships/tags" Target="../tags/tag2174.xml"/><Relationship Id="rId86" Type="http://schemas.openxmlformats.org/officeDocument/2006/relationships/tags" Target="../tags/tag2179.xml"/><Relationship Id="rId94" Type="http://schemas.openxmlformats.org/officeDocument/2006/relationships/tags" Target="../tags/tag2187.xml"/><Relationship Id="rId99" Type="http://schemas.openxmlformats.org/officeDocument/2006/relationships/tags" Target="../tags/tag2192.xml"/><Relationship Id="rId101" Type="http://schemas.openxmlformats.org/officeDocument/2006/relationships/tags" Target="../tags/tag2194.xml"/><Relationship Id="rId4" Type="http://schemas.openxmlformats.org/officeDocument/2006/relationships/tags" Target="../tags/tag2097.xml"/><Relationship Id="rId9" Type="http://schemas.openxmlformats.org/officeDocument/2006/relationships/tags" Target="../tags/tag2102.xml"/><Relationship Id="rId13" Type="http://schemas.openxmlformats.org/officeDocument/2006/relationships/tags" Target="../tags/tag2106.xml"/><Relationship Id="rId18" Type="http://schemas.openxmlformats.org/officeDocument/2006/relationships/tags" Target="../tags/tag2111.xml"/><Relationship Id="rId39" Type="http://schemas.openxmlformats.org/officeDocument/2006/relationships/tags" Target="../tags/tag2132.xml"/><Relationship Id="rId109" Type="http://schemas.openxmlformats.org/officeDocument/2006/relationships/tags" Target="../tags/tag2202.xml"/><Relationship Id="rId34" Type="http://schemas.openxmlformats.org/officeDocument/2006/relationships/tags" Target="../tags/tag2127.xml"/><Relationship Id="rId50" Type="http://schemas.openxmlformats.org/officeDocument/2006/relationships/tags" Target="../tags/tag2143.xml"/><Relationship Id="rId55" Type="http://schemas.openxmlformats.org/officeDocument/2006/relationships/tags" Target="../tags/tag2148.xml"/><Relationship Id="rId76" Type="http://schemas.openxmlformats.org/officeDocument/2006/relationships/tags" Target="../tags/tag2169.xml"/><Relationship Id="rId97" Type="http://schemas.openxmlformats.org/officeDocument/2006/relationships/tags" Target="../tags/tag2190.xml"/><Relationship Id="rId104" Type="http://schemas.openxmlformats.org/officeDocument/2006/relationships/tags" Target="../tags/tag2197.xml"/><Relationship Id="rId7" Type="http://schemas.openxmlformats.org/officeDocument/2006/relationships/tags" Target="../tags/tag2100.xml"/><Relationship Id="rId71" Type="http://schemas.openxmlformats.org/officeDocument/2006/relationships/tags" Target="../tags/tag2164.xml"/><Relationship Id="rId92" Type="http://schemas.openxmlformats.org/officeDocument/2006/relationships/tags" Target="../tags/tag2185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230.xml"/><Relationship Id="rId117" Type="http://schemas.openxmlformats.org/officeDocument/2006/relationships/tags" Target="../tags/tag2321.xml"/><Relationship Id="rId21" Type="http://schemas.openxmlformats.org/officeDocument/2006/relationships/tags" Target="../tags/tag2225.xml"/><Relationship Id="rId42" Type="http://schemas.openxmlformats.org/officeDocument/2006/relationships/tags" Target="../tags/tag2246.xml"/><Relationship Id="rId47" Type="http://schemas.openxmlformats.org/officeDocument/2006/relationships/tags" Target="../tags/tag2251.xml"/><Relationship Id="rId63" Type="http://schemas.openxmlformats.org/officeDocument/2006/relationships/tags" Target="../tags/tag2267.xml"/><Relationship Id="rId68" Type="http://schemas.openxmlformats.org/officeDocument/2006/relationships/tags" Target="../tags/tag2272.xml"/><Relationship Id="rId84" Type="http://schemas.openxmlformats.org/officeDocument/2006/relationships/tags" Target="../tags/tag2288.xml"/><Relationship Id="rId89" Type="http://schemas.openxmlformats.org/officeDocument/2006/relationships/tags" Target="../tags/tag2293.xml"/><Relationship Id="rId112" Type="http://schemas.openxmlformats.org/officeDocument/2006/relationships/tags" Target="../tags/tag2316.xml"/><Relationship Id="rId133" Type="http://schemas.openxmlformats.org/officeDocument/2006/relationships/tags" Target="../tags/tag2337.xml"/><Relationship Id="rId138" Type="http://schemas.openxmlformats.org/officeDocument/2006/relationships/tags" Target="../tags/tag2342.xml"/><Relationship Id="rId154" Type="http://schemas.openxmlformats.org/officeDocument/2006/relationships/tags" Target="../tags/tag2358.xml"/><Relationship Id="rId159" Type="http://schemas.openxmlformats.org/officeDocument/2006/relationships/tags" Target="../tags/tag2363.xml"/><Relationship Id="rId16" Type="http://schemas.openxmlformats.org/officeDocument/2006/relationships/tags" Target="../tags/tag2220.xml"/><Relationship Id="rId107" Type="http://schemas.openxmlformats.org/officeDocument/2006/relationships/tags" Target="../tags/tag2311.xml"/><Relationship Id="rId11" Type="http://schemas.openxmlformats.org/officeDocument/2006/relationships/tags" Target="../tags/tag2215.xml"/><Relationship Id="rId32" Type="http://schemas.openxmlformats.org/officeDocument/2006/relationships/tags" Target="../tags/tag2236.xml"/><Relationship Id="rId37" Type="http://schemas.openxmlformats.org/officeDocument/2006/relationships/tags" Target="../tags/tag2241.xml"/><Relationship Id="rId53" Type="http://schemas.openxmlformats.org/officeDocument/2006/relationships/tags" Target="../tags/tag2257.xml"/><Relationship Id="rId58" Type="http://schemas.openxmlformats.org/officeDocument/2006/relationships/tags" Target="../tags/tag2262.xml"/><Relationship Id="rId74" Type="http://schemas.openxmlformats.org/officeDocument/2006/relationships/tags" Target="../tags/tag2278.xml"/><Relationship Id="rId79" Type="http://schemas.openxmlformats.org/officeDocument/2006/relationships/tags" Target="../tags/tag2283.xml"/><Relationship Id="rId102" Type="http://schemas.openxmlformats.org/officeDocument/2006/relationships/tags" Target="../tags/tag2306.xml"/><Relationship Id="rId123" Type="http://schemas.openxmlformats.org/officeDocument/2006/relationships/tags" Target="../tags/tag2327.xml"/><Relationship Id="rId128" Type="http://schemas.openxmlformats.org/officeDocument/2006/relationships/tags" Target="../tags/tag2332.xml"/><Relationship Id="rId144" Type="http://schemas.openxmlformats.org/officeDocument/2006/relationships/tags" Target="../tags/tag2348.xml"/><Relationship Id="rId149" Type="http://schemas.openxmlformats.org/officeDocument/2006/relationships/tags" Target="../tags/tag2353.xml"/><Relationship Id="rId5" Type="http://schemas.openxmlformats.org/officeDocument/2006/relationships/tags" Target="../tags/tag2209.xml"/><Relationship Id="rId90" Type="http://schemas.openxmlformats.org/officeDocument/2006/relationships/tags" Target="../tags/tag2294.xml"/><Relationship Id="rId95" Type="http://schemas.openxmlformats.org/officeDocument/2006/relationships/tags" Target="../tags/tag2299.xml"/><Relationship Id="rId160" Type="http://schemas.openxmlformats.org/officeDocument/2006/relationships/tags" Target="../tags/tag2364.xml"/><Relationship Id="rId165" Type="http://schemas.openxmlformats.org/officeDocument/2006/relationships/tags" Target="../tags/tag2369.xml"/><Relationship Id="rId22" Type="http://schemas.openxmlformats.org/officeDocument/2006/relationships/tags" Target="../tags/tag2226.xml"/><Relationship Id="rId27" Type="http://schemas.openxmlformats.org/officeDocument/2006/relationships/tags" Target="../tags/tag2231.xml"/><Relationship Id="rId43" Type="http://schemas.openxmlformats.org/officeDocument/2006/relationships/tags" Target="../tags/tag2247.xml"/><Relationship Id="rId48" Type="http://schemas.openxmlformats.org/officeDocument/2006/relationships/tags" Target="../tags/tag2252.xml"/><Relationship Id="rId64" Type="http://schemas.openxmlformats.org/officeDocument/2006/relationships/tags" Target="../tags/tag2268.xml"/><Relationship Id="rId69" Type="http://schemas.openxmlformats.org/officeDocument/2006/relationships/tags" Target="../tags/tag2273.xml"/><Relationship Id="rId113" Type="http://schemas.openxmlformats.org/officeDocument/2006/relationships/tags" Target="../tags/tag2317.xml"/><Relationship Id="rId118" Type="http://schemas.openxmlformats.org/officeDocument/2006/relationships/tags" Target="../tags/tag2322.xml"/><Relationship Id="rId134" Type="http://schemas.openxmlformats.org/officeDocument/2006/relationships/tags" Target="../tags/tag2338.xml"/><Relationship Id="rId139" Type="http://schemas.openxmlformats.org/officeDocument/2006/relationships/tags" Target="../tags/tag2343.xml"/><Relationship Id="rId80" Type="http://schemas.openxmlformats.org/officeDocument/2006/relationships/tags" Target="../tags/tag2284.xml"/><Relationship Id="rId85" Type="http://schemas.openxmlformats.org/officeDocument/2006/relationships/tags" Target="../tags/tag2289.xml"/><Relationship Id="rId150" Type="http://schemas.openxmlformats.org/officeDocument/2006/relationships/tags" Target="../tags/tag2354.xml"/><Relationship Id="rId155" Type="http://schemas.openxmlformats.org/officeDocument/2006/relationships/tags" Target="../tags/tag2359.xml"/><Relationship Id="rId12" Type="http://schemas.openxmlformats.org/officeDocument/2006/relationships/tags" Target="../tags/tag2216.xml"/><Relationship Id="rId17" Type="http://schemas.openxmlformats.org/officeDocument/2006/relationships/tags" Target="../tags/tag2221.xml"/><Relationship Id="rId33" Type="http://schemas.openxmlformats.org/officeDocument/2006/relationships/tags" Target="../tags/tag2237.xml"/><Relationship Id="rId38" Type="http://schemas.openxmlformats.org/officeDocument/2006/relationships/tags" Target="../tags/tag2242.xml"/><Relationship Id="rId59" Type="http://schemas.openxmlformats.org/officeDocument/2006/relationships/tags" Target="../tags/tag2263.xml"/><Relationship Id="rId103" Type="http://schemas.openxmlformats.org/officeDocument/2006/relationships/tags" Target="../tags/tag2307.xml"/><Relationship Id="rId108" Type="http://schemas.openxmlformats.org/officeDocument/2006/relationships/tags" Target="../tags/tag2312.xml"/><Relationship Id="rId124" Type="http://schemas.openxmlformats.org/officeDocument/2006/relationships/tags" Target="../tags/tag2328.xml"/><Relationship Id="rId129" Type="http://schemas.openxmlformats.org/officeDocument/2006/relationships/tags" Target="../tags/tag2333.xml"/><Relationship Id="rId54" Type="http://schemas.openxmlformats.org/officeDocument/2006/relationships/tags" Target="../tags/tag2258.xml"/><Relationship Id="rId70" Type="http://schemas.openxmlformats.org/officeDocument/2006/relationships/tags" Target="../tags/tag2274.xml"/><Relationship Id="rId75" Type="http://schemas.openxmlformats.org/officeDocument/2006/relationships/tags" Target="../tags/tag2279.xml"/><Relationship Id="rId91" Type="http://schemas.openxmlformats.org/officeDocument/2006/relationships/tags" Target="../tags/tag2295.xml"/><Relationship Id="rId96" Type="http://schemas.openxmlformats.org/officeDocument/2006/relationships/tags" Target="../tags/tag2300.xml"/><Relationship Id="rId140" Type="http://schemas.openxmlformats.org/officeDocument/2006/relationships/tags" Target="../tags/tag2344.xml"/><Relationship Id="rId145" Type="http://schemas.openxmlformats.org/officeDocument/2006/relationships/tags" Target="../tags/tag2349.xml"/><Relationship Id="rId161" Type="http://schemas.openxmlformats.org/officeDocument/2006/relationships/tags" Target="../tags/tag2365.xml"/><Relationship Id="rId166" Type="http://schemas.openxmlformats.org/officeDocument/2006/relationships/slideLayout" Target="../slideLayouts/slideLayout1.xml"/><Relationship Id="rId1" Type="http://schemas.openxmlformats.org/officeDocument/2006/relationships/tags" Target="../tags/tag2205.xml"/><Relationship Id="rId6" Type="http://schemas.openxmlformats.org/officeDocument/2006/relationships/tags" Target="../tags/tag2210.xml"/><Relationship Id="rId15" Type="http://schemas.openxmlformats.org/officeDocument/2006/relationships/tags" Target="../tags/tag2219.xml"/><Relationship Id="rId23" Type="http://schemas.openxmlformats.org/officeDocument/2006/relationships/tags" Target="../tags/tag2227.xml"/><Relationship Id="rId28" Type="http://schemas.openxmlformats.org/officeDocument/2006/relationships/tags" Target="../tags/tag2232.xml"/><Relationship Id="rId36" Type="http://schemas.openxmlformats.org/officeDocument/2006/relationships/tags" Target="../tags/tag2240.xml"/><Relationship Id="rId49" Type="http://schemas.openxmlformats.org/officeDocument/2006/relationships/tags" Target="../tags/tag2253.xml"/><Relationship Id="rId57" Type="http://schemas.openxmlformats.org/officeDocument/2006/relationships/tags" Target="../tags/tag2261.xml"/><Relationship Id="rId106" Type="http://schemas.openxmlformats.org/officeDocument/2006/relationships/tags" Target="../tags/tag2310.xml"/><Relationship Id="rId114" Type="http://schemas.openxmlformats.org/officeDocument/2006/relationships/tags" Target="../tags/tag2318.xml"/><Relationship Id="rId119" Type="http://schemas.openxmlformats.org/officeDocument/2006/relationships/tags" Target="../tags/tag2323.xml"/><Relationship Id="rId127" Type="http://schemas.openxmlformats.org/officeDocument/2006/relationships/tags" Target="../tags/tag2331.xml"/><Relationship Id="rId10" Type="http://schemas.openxmlformats.org/officeDocument/2006/relationships/tags" Target="../tags/tag2214.xml"/><Relationship Id="rId31" Type="http://schemas.openxmlformats.org/officeDocument/2006/relationships/tags" Target="../tags/tag2235.xml"/><Relationship Id="rId44" Type="http://schemas.openxmlformats.org/officeDocument/2006/relationships/tags" Target="../tags/tag2248.xml"/><Relationship Id="rId52" Type="http://schemas.openxmlformats.org/officeDocument/2006/relationships/tags" Target="../tags/tag2256.xml"/><Relationship Id="rId60" Type="http://schemas.openxmlformats.org/officeDocument/2006/relationships/tags" Target="../tags/tag2264.xml"/><Relationship Id="rId65" Type="http://schemas.openxmlformats.org/officeDocument/2006/relationships/tags" Target="../tags/tag2269.xml"/><Relationship Id="rId73" Type="http://schemas.openxmlformats.org/officeDocument/2006/relationships/tags" Target="../tags/tag2277.xml"/><Relationship Id="rId78" Type="http://schemas.openxmlformats.org/officeDocument/2006/relationships/tags" Target="../tags/tag2282.xml"/><Relationship Id="rId81" Type="http://schemas.openxmlformats.org/officeDocument/2006/relationships/tags" Target="../tags/tag2285.xml"/><Relationship Id="rId86" Type="http://schemas.openxmlformats.org/officeDocument/2006/relationships/tags" Target="../tags/tag2290.xml"/><Relationship Id="rId94" Type="http://schemas.openxmlformats.org/officeDocument/2006/relationships/tags" Target="../tags/tag2298.xml"/><Relationship Id="rId99" Type="http://schemas.openxmlformats.org/officeDocument/2006/relationships/tags" Target="../tags/tag2303.xml"/><Relationship Id="rId101" Type="http://schemas.openxmlformats.org/officeDocument/2006/relationships/tags" Target="../tags/tag2305.xml"/><Relationship Id="rId122" Type="http://schemas.openxmlformats.org/officeDocument/2006/relationships/tags" Target="../tags/tag2326.xml"/><Relationship Id="rId130" Type="http://schemas.openxmlformats.org/officeDocument/2006/relationships/tags" Target="../tags/tag2334.xml"/><Relationship Id="rId135" Type="http://schemas.openxmlformats.org/officeDocument/2006/relationships/tags" Target="../tags/tag2339.xml"/><Relationship Id="rId143" Type="http://schemas.openxmlformats.org/officeDocument/2006/relationships/tags" Target="../tags/tag2347.xml"/><Relationship Id="rId148" Type="http://schemas.openxmlformats.org/officeDocument/2006/relationships/tags" Target="../tags/tag2352.xml"/><Relationship Id="rId151" Type="http://schemas.openxmlformats.org/officeDocument/2006/relationships/tags" Target="../tags/tag2355.xml"/><Relationship Id="rId156" Type="http://schemas.openxmlformats.org/officeDocument/2006/relationships/tags" Target="../tags/tag2360.xml"/><Relationship Id="rId164" Type="http://schemas.openxmlformats.org/officeDocument/2006/relationships/tags" Target="../tags/tag2368.xml"/><Relationship Id="rId4" Type="http://schemas.openxmlformats.org/officeDocument/2006/relationships/tags" Target="../tags/tag2208.xml"/><Relationship Id="rId9" Type="http://schemas.openxmlformats.org/officeDocument/2006/relationships/tags" Target="../tags/tag2213.xml"/><Relationship Id="rId13" Type="http://schemas.openxmlformats.org/officeDocument/2006/relationships/tags" Target="../tags/tag2217.xml"/><Relationship Id="rId18" Type="http://schemas.openxmlformats.org/officeDocument/2006/relationships/tags" Target="../tags/tag2222.xml"/><Relationship Id="rId39" Type="http://schemas.openxmlformats.org/officeDocument/2006/relationships/tags" Target="../tags/tag2243.xml"/><Relationship Id="rId109" Type="http://schemas.openxmlformats.org/officeDocument/2006/relationships/tags" Target="../tags/tag2313.xml"/><Relationship Id="rId34" Type="http://schemas.openxmlformats.org/officeDocument/2006/relationships/tags" Target="../tags/tag2238.xml"/><Relationship Id="rId50" Type="http://schemas.openxmlformats.org/officeDocument/2006/relationships/tags" Target="../tags/tag2254.xml"/><Relationship Id="rId55" Type="http://schemas.openxmlformats.org/officeDocument/2006/relationships/tags" Target="../tags/tag2259.xml"/><Relationship Id="rId76" Type="http://schemas.openxmlformats.org/officeDocument/2006/relationships/tags" Target="../tags/tag2280.xml"/><Relationship Id="rId97" Type="http://schemas.openxmlformats.org/officeDocument/2006/relationships/tags" Target="../tags/tag2301.xml"/><Relationship Id="rId104" Type="http://schemas.openxmlformats.org/officeDocument/2006/relationships/tags" Target="../tags/tag2308.xml"/><Relationship Id="rId120" Type="http://schemas.openxmlformats.org/officeDocument/2006/relationships/tags" Target="../tags/tag2324.xml"/><Relationship Id="rId125" Type="http://schemas.openxmlformats.org/officeDocument/2006/relationships/tags" Target="../tags/tag2329.xml"/><Relationship Id="rId141" Type="http://schemas.openxmlformats.org/officeDocument/2006/relationships/tags" Target="../tags/tag2345.xml"/><Relationship Id="rId146" Type="http://schemas.openxmlformats.org/officeDocument/2006/relationships/tags" Target="../tags/tag2350.xml"/><Relationship Id="rId7" Type="http://schemas.openxmlformats.org/officeDocument/2006/relationships/tags" Target="../tags/tag2211.xml"/><Relationship Id="rId71" Type="http://schemas.openxmlformats.org/officeDocument/2006/relationships/tags" Target="../tags/tag2275.xml"/><Relationship Id="rId92" Type="http://schemas.openxmlformats.org/officeDocument/2006/relationships/tags" Target="../tags/tag2296.xml"/><Relationship Id="rId162" Type="http://schemas.openxmlformats.org/officeDocument/2006/relationships/tags" Target="../tags/tag2366.xml"/><Relationship Id="rId2" Type="http://schemas.openxmlformats.org/officeDocument/2006/relationships/tags" Target="../tags/tag2206.xml"/><Relationship Id="rId29" Type="http://schemas.openxmlformats.org/officeDocument/2006/relationships/tags" Target="../tags/tag2233.xml"/><Relationship Id="rId24" Type="http://schemas.openxmlformats.org/officeDocument/2006/relationships/tags" Target="../tags/tag2228.xml"/><Relationship Id="rId40" Type="http://schemas.openxmlformats.org/officeDocument/2006/relationships/tags" Target="../tags/tag2244.xml"/><Relationship Id="rId45" Type="http://schemas.openxmlformats.org/officeDocument/2006/relationships/tags" Target="../tags/tag2249.xml"/><Relationship Id="rId66" Type="http://schemas.openxmlformats.org/officeDocument/2006/relationships/tags" Target="../tags/tag2270.xml"/><Relationship Id="rId87" Type="http://schemas.openxmlformats.org/officeDocument/2006/relationships/tags" Target="../tags/tag2291.xml"/><Relationship Id="rId110" Type="http://schemas.openxmlformats.org/officeDocument/2006/relationships/tags" Target="../tags/tag2314.xml"/><Relationship Id="rId115" Type="http://schemas.openxmlformats.org/officeDocument/2006/relationships/tags" Target="../tags/tag2319.xml"/><Relationship Id="rId131" Type="http://schemas.openxmlformats.org/officeDocument/2006/relationships/tags" Target="../tags/tag2335.xml"/><Relationship Id="rId136" Type="http://schemas.openxmlformats.org/officeDocument/2006/relationships/tags" Target="../tags/tag2340.xml"/><Relationship Id="rId157" Type="http://schemas.openxmlformats.org/officeDocument/2006/relationships/tags" Target="../tags/tag2361.xml"/><Relationship Id="rId61" Type="http://schemas.openxmlformats.org/officeDocument/2006/relationships/tags" Target="../tags/tag2265.xml"/><Relationship Id="rId82" Type="http://schemas.openxmlformats.org/officeDocument/2006/relationships/tags" Target="../tags/tag2286.xml"/><Relationship Id="rId152" Type="http://schemas.openxmlformats.org/officeDocument/2006/relationships/tags" Target="../tags/tag2356.xml"/><Relationship Id="rId19" Type="http://schemas.openxmlformats.org/officeDocument/2006/relationships/tags" Target="../tags/tag2223.xml"/><Relationship Id="rId14" Type="http://schemas.openxmlformats.org/officeDocument/2006/relationships/tags" Target="../tags/tag2218.xml"/><Relationship Id="rId30" Type="http://schemas.openxmlformats.org/officeDocument/2006/relationships/tags" Target="../tags/tag2234.xml"/><Relationship Id="rId35" Type="http://schemas.openxmlformats.org/officeDocument/2006/relationships/tags" Target="../tags/tag2239.xml"/><Relationship Id="rId56" Type="http://schemas.openxmlformats.org/officeDocument/2006/relationships/tags" Target="../tags/tag2260.xml"/><Relationship Id="rId77" Type="http://schemas.openxmlformats.org/officeDocument/2006/relationships/tags" Target="../tags/tag2281.xml"/><Relationship Id="rId100" Type="http://schemas.openxmlformats.org/officeDocument/2006/relationships/tags" Target="../tags/tag2304.xml"/><Relationship Id="rId105" Type="http://schemas.openxmlformats.org/officeDocument/2006/relationships/tags" Target="../tags/tag2309.xml"/><Relationship Id="rId126" Type="http://schemas.openxmlformats.org/officeDocument/2006/relationships/tags" Target="../tags/tag2330.xml"/><Relationship Id="rId147" Type="http://schemas.openxmlformats.org/officeDocument/2006/relationships/tags" Target="../tags/tag2351.xml"/><Relationship Id="rId8" Type="http://schemas.openxmlformats.org/officeDocument/2006/relationships/tags" Target="../tags/tag2212.xml"/><Relationship Id="rId51" Type="http://schemas.openxmlformats.org/officeDocument/2006/relationships/tags" Target="../tags/tag2255.xml"/><Relationship Id="rId72" Type="http://schemas.openxmlformats.org/officeDocument/2006/relationships/tags" Target="../tags/tag2276.xml"/><Relationship Id="rId93" Type="http://schemas.openxmlformats.org/officeDocument/2006/relationships/tags" Target="../tags/tag2297.xml"/><Relationship Id="rId98" Type="http://schemas.openxmlformats.org/officeDocument/2006/relationships/tags" Target="../tags/tag2302.xml"/><Relationship Id="rId121" Type="http://schemas.openxmlformats.org/officeDocument/2006/relationships/tags" Target="../tags/tag2325.xml"/><Relationship Id="rId142" Type="http://schemas.openxmlformats.org/officeDocument/2006/relationships/tags" Target="../tags/tag2346.xml"/><Relationship Id="rId163" Type="http://schemas.openxmlformats.org/officeDocument/2006/relationships/tags" Target="../tags/tag2367.xml"/><Relationship Id="rId3" Type="http://schemas.openxmlformats.org/officeDocument/2006/relationships/tags" Target="../tags/tag2207.xml"/><Relationship Id="rId25" Type="http://schemas.openxmlformats.org/officeDocument/2006/relationships/tags" Target="../tags/tag2229.xml"/><Relationship Id="rId46" Type="http://schemas.openxmlformats.org/officeDocument/2006/relationships/tags" Target="../tags/tag2250.xml"/><Relationship Id="rId67" Type="http://schemas.openxmlformats.org/officeDocument/2006/relationships/tags" Target="../tags/tag2271.xml"/><Relationship Id="rId116" Type="http://schemas.openxmlformats.org/officeDocument/2006/relationships/tags" Target="../tags/tag2320.xml"/><Relationship Id="rId137" Type="http://schemas.openxmlformats.org/officeDocument/2006/relationships/tags" Target="../tags/tag2341.xml"/><Relationship Id="rId158" Type="http://schemas.openxmlformats.org/officeDocument/2006/relationships/tags" Target="../tags/tag2362.xml"/><Relationship Id="rId20" Type="http://schemas.openxmlformats.org/officeDocument/2006/relationships/tags" Target="../tags/tag2224.xml"/><Relationship Id="rId41" Type="http://schemas.openxmlformats.org/officeDocument/2006/relationships/tags" Target="../tags/tag2245.xml"/><Relationship Id="rId62" Type="http://schemas.openxmlformats.org/officeDocument/2006/relationships/tags" Target="../tags/tag2266.xml"/><Relationship Id="rId83" Type="http://schemas.openxmlformats.org/officeDocument/2006/relationships/tags" Target="../tags/tag2287.xml"/><Relationship Id="rId88" Type="http://schemas.openxmlformats.org/officeDocument/2006/relationships/tags" Target="../tags/tag2292.xml"/><Relationship Id="rId111" Type="http://schemas.openxmlformats.org/officeDocument/2006/relationships/tags" Target="../tags/tag2315.xml"/><Relationship Id="rId132" Type="http://schemas.openxmlformats.org/officeDocument/2006/relationships/tags" Target="../tags/tag2336.xml"/><Relationship Id="rId153" Type="http://schemas.openxmlformats.org/officeDocument/2006/relationships/tags" Target="../tags/tag235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75.xml"/><Relationship Id="rId117" Type="http://schemas.openxmlformats.org/officeDocument/2006/relationships/tags" Target="../tags/tag266.xml"/><Relationship Id="rId21" Type="http://schemas.openxmlformats.org/officeDocument/2006/relationships/tags" Target="../tags/tag170.xml"/><Relationship Id="rId42" Type="http://schemas.openxmlformats.org/officeDocument/2006/relationships/tags" Target="../tags/tag191.xml"/><Relationship Id="rId47" Type="http://schemas.openxmlformats.org/officeDocument/2006/relationships/tags" Target="../tags/tag196.xml"/><Relationship Id="rId63" Type="http://schemas.openxmlformats.org/officeDocument/2006/relationships/tags" Target="../tags/tag212.xml"/><Relationship Id="rId68" Type="http://schemas.openxmlformats.org/officeDocument/2006/relationships/tags" Target="../tags/tag217.xml"/><Relationship Id="rId84" Type="http://schemas.openxmlformats.org/officeDocument/2006/relationships/tags" Target="../tags/tag233.xml"/><Relationship Id="rId89" Type="http://schemas.openxmlformats.org/officeDocument/2006/relationships/tags" Target="../tags/tag238.xml"/><Relationship Id="rId112" Type="http://schemas.openxmlformats.org/officeDocument/2006/relationships/tags" Target="../tags/tag261.xml"/><Relationship Id="rId16" Type="http://schemas.openxmlformats.org/officeDocument/2006/relationships/tags" Target="../tags/tag165.xml"/><Relationship Id="rId107" Type="http://schemas.openxmlformats.org/officeDocument/2006/relationships/tags" Target="../tags/tag256.xml"/><Relationship Id="rId11" Type="http://schemas.openxmlformats.org/officeDocument/2006/relationships/tags" Target="../tags/tag160.xml"/><Relationship Id="rId32" Type="http://schemas.openxmlformats.org/officeDocument/2006/relationships/tags" Target="../tags/tag181.xml"/><Relationship Id="rId37" Type="http://schemas.openxmlformats.org/officeDocument/2006/relationships/tags" Target="../tags/tag186.xml"/><Relationship Id="rId53" Type="http://schemas.openxmlformats.org/officeDocument/2006/relationships/tags" Target="../tags/tag202.xml"/><Relationship Id="rId58" Type="http://schemas.openxmlformats.org/officeDocument/2006/relationships/tags" Target="../tags/tag207.xml"/><Relationship Id="rId74" Type="http://schemas.openxmlformats.org/officeDocument/2006/relationships/tags" Target="../tags/tag223.xml"/><Relationship Id="rId79" Type="http://schemas.openxmlformats.org/officeDocument/2006/relationships/tags" Target="../tags/tag228.xml"/><Relationship Id="rId102" Type="http://schemas.openxmlformats.org/officeDocument/2006/relationships/tags" Target="../tags/tag251.xml"/><Relationship Id="rId5" Type="http://schemas.openxmlformats.org/officeDocument/2006/relationships/tags" Target="../tags/tag154.xml"/><Relationship Id="rId61" Type="http://schemas.openxmlformats.org/officeDocument/2006/relationships/tags" Target="../tags/tag210.xml"/><Relationship Id="rId82" Type="http://schemas.openxmlformats.org/officeDocument/2006/relationships/tags" Target="../tags/tag231.xml"/><Relationship Id="rId90" Type="http://schemas.openxmlformats.org/officeDocument/2006/relationships/tags" Target="../tags/tag239.xml"/><Relationship Id="rId95" Type="http://schemas.openxmlformats.org/officeDocument/2006/relationships/tags" Target="../tags/tag244.xml"/><Relationship Id="rId19" Type="http://schemas.openxmlformats.org/officeDocument/2006/relationships/tags" Target="../tags/tag16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tags" Target="../tags/tag184.xml"/><Relationship Id="rId43" Type="http://schemas.openxmlformats.org/officeDocument/2006/relationships/tags" Target="../tags/tag192.xml"/><Relationship Id="rId48" Type="http://schemas.openxmlformats.org/officeDocument/2006/relationships/tags" Target="../tags/tag197.xml"/><Relationship Id="rId56" Type="http://schemas.openxmlformats.org/officeDocument/2006/relationships/tags" Target="../tags/tag205.xml"/><Relationship Id="rId64" Type="http://schemas.openxmlformats.org/officeDocument/2006/relationships/tags" Target="../tags/tag213.xml"/><Relationship Id="rId69" Type="http://schemas.openxmlformats.org/officeDocument/2006/relationships/tags" Target="../tags/tag218.xml"/><Relationship Id="rId77" Type="http://schemas.openxmlformats.org/officeDocument/2006/relationships/tags" Target="../tags/tag226.xml"/><Relationship Id="rId100" Type="http://schemas.openxmlformats.org/officeDocument/2006/relationships/tags" Target="../tags/tag249.xml"/><Relationship Id="rId105" Type="http://schemas.openxmlformats.org/officeDocument/2006/relationships/tags" Target="../tags/tag254.xml"/><Relationship Id="rId113" Type="http://schemas.openxmlformats.org/officeDocument/2006/relationships/tags" Target="../tags/tag262.xml"/><Relationship Id="rId118" Type="http://schemas.openxmlformats.org/officeDocument/2006/relationships/tags" Target="../tags/tag267.xml"/><Relationship Id="rId8" Type="http://schemas.openxmlformats.org/officeDocument/2006/relationships/tags" Target="../tags/tag157.xml"/><Relationship Id="rId51" Type="http://schemas.openxmlformats.org/officeDocument/2006/relationships/tags" Target="../tags/tag200.xml"/><Relationship Id="rId72" Type="http://schemas.openxmlformats.org/officeDocument/2006/relationships/tags" Target="../tags/tag221.xml"/><Relationship Id="rId80" Type="http://schemas.openxmlformats.org/officeDocument/2006/relationships/tags" Target="../tags/tag229.xml"/><Relationship Id="rId85" Type="http://schemas.openxmlformats.org/officeDocument/2006/relationships/tags" Target="../tags/tag234.xml"/><Relationship Id="rId93" Type="http://schemas.openxmlformats.org/officeDocument/2006/relationships/tags" Target="../tags/tag242.xml"/><Relationship Id="rId98" Type="http://schemas.openxmlformats.org/officeDocument/2006/relationships/tags" Target="../tags/tag247.xml"/><Relationship Id="rId121" Type="http://schemas.openxmlformats.org/officeDocument/2006/relationships/slideLayout" Target="../slideLayouts/slideLayout1.xml"/><Relationship Id="rId3" Type="http://schemas.openxmlformats.org/officeDocument/2006/relationships/tags" Target="../tags/tag152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38" Type="http://schemas.openxmlformats.org/officeDocument/2006/relationships/tags" Target="../tags/tag187.xml"/><Relationship Id="rId46" Type="http://schemas.openxmlformats.org/officeDocument/2006/relationships/tags" Target="../tags/tag195.xml"/><Relationship Id="rId59" Type="http://schemas.openxmlformats.org/officeDocument/2006/relationships/tags" Target="../tags/tag208.xml"/><Relationship Id="rId67" Type="http://schemas.openxmlformats.org/officeDocument/2006/relationships/tags" Target="../tags/tag216.xml"/><Relationship Id="rId103" Type="http://schemas.openxmlformats.org/officeDocument/2006/relationships/tags" Target="../tags/tag252.xml"/><Relationship Id="rId108" Type="http://schemas.openxmlformats.org/officeDocument/2006/relationships/tags" Target="../tags/tag257.xml"/><Relationship Id="rId116" Type="http://schemas.openxmlformats.org/officeDocument/2006/relationships/tags" Target="../tags/tag265.xml"/><Relationship Id="rId20" Type="http://schemas.openxmlformats.org/officeDocument/2006/relationships/tags" Target="../tags/tag169.xml"/><Relationship Id="rId41" Type="http://schemas.openxmlformats.org/officeDocument/2006/relationships/tags" Target="../tags/tag190.xml"/><Relationship Id="rId54" Type="http://schemas.openxmlformats.org/officeDocument/2006/relationships/tags" Target="../tags/tag203.xml"/><Relationship Id="rId62" Type="http://schemas.openxmlformats.org/officeDocument/2006/relationships/tags" Target="../tags/tag211.xml"/><Relationship Id="rId70" Type="http://schemas.openxmlformats.org/officeDocument/2006/relationships/tags" Target="../tags/tag219.xml"/><Relationship Id="rId75" Type="http://schemas.openxmlformats.org/officeDocument/2006/relationships/tags" Target="../tags/tag224.xml"/><Relationship Id="rId83" Type="http://schemas.openxmlformats.org/officeDocument/2006/relationships/tags" Target="../tags/tag232.xml"/><Relationship Id="rId88" Type="http://schemas.openxmlformats.org/officeDocument/2006/relationships/tags" Target="../tags/tag237.xml"/><Relationship Id="rId91" Type="http://schemas.openxmlformats.org/officeDocument/2006/relationships/tags" Target="../tags/tag240.xml"/><Relationship Id="rId96" Type="http://schemas.openxmlformats.org/officeDocument/2006/relationships/tags" Target="../tags/tag245.xml"/><Relationship Id="rId111" Type="http://schemas.openxmlformats.org/officeDocument/2006/relationships/tags" Target="../tags/tag260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tags" Target="../tags/tag185.xml"/><Relationship Id="rId49" Type="http://schemas.openxmlformats.org/officeDocument/2006/relationships/tags" Target="../tags/tag198.xml"/><Relationship Id="rId57" Type="http://schemas.openxmlformats.org/officeDocument/2006/relationships/tags" Target="../tags/tag206.xml"/><Relationship Id="rId106" Type="http://schemas.openxmlformats.org/officeDocument/2006/relationships/tags" Target="../tags/tag255.xml"/><Relationship Id="rId114" Type="http://schemas.openxmlformats.org/officeDocument/2006/relationships/tags" Target="../tags/tag263.xml"/><Relationship Id="rId119" Type="http://schemas.openxmlformats.org/officeDocument/2006/relationships/tags" Target="../tags/tag268.xml"/><Relationship Id="rId10" Type="http://schemas.openxmlformats.org/officeDocument/2006/relationships/tags" Target="../tags/tag159.xml"/><Relationship Id="rId31" Type="http://schemas.openxmlformats.org/officeDocument/2006/relationships/tags" Target="../tags/tag180.xml"/><Relationship Id="rId44" Type="http://schemas.openxmlformats.org/officeDocument/2006/relationships/tags" Target="../tags/tag193.xml"/><Relationship Id="rId52" Type="http://schemas.openxmlformats.org/officeDocument/2006/relationships/tags" Target="../tags/tag201.xml"/><Relationship Id="rId60" Type="http://schemas.openxmlformats.org/officeDocument/2006/relationships/tags" Target="../tags/tag209.xml"/><Relationship Id="rId65" Type="http://schemas.openxmlformats.org/officeDocument/2006/relationships/tags" Target="../tags/tag214.xml"/><Relationship Id="rId73" Type="http://schemas.openxmlformats.org/officeDocument/2006/relationships/tags" Target="../tags/tag222.xml"/><Relationship Id="rId78" Type="http://schemas.openxmlformats.org/officeDocument/2006/relationships/tags" Target="../tags/tag227.xml"/><Relationship Id="rId81" Type="http://schemas.openxmlformats.org/officeDocument/2006/relationships/tags" Target="../tags/tag230.xml"/><Relationship Id="rId86" Type="http://schemas.openxmlformats.org/officeDocument/2006/relationships/tags" Target="../tags/tag235.xml"/><Relationship Id="rId94" Type="http://schemas.openxmlformats.org/officeDocument/2006/relationships/tags" Target="../tags/tag243.xml"/><Relationship Id="rId99" Type="http://schemas.openxmlformats.org/officeDocument/2006/relationships/tags" Target="../tags/tag248.xml"/><Relationship Id="rId101" Type="http://schemas.openxmlformats.org/officeDocument/2006/relationships/tags" Target="../tags/tag250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9" Type="http://schemas.openxmlformats.org/officeDocument/2006/relationships/tags" Target="../tags/tag188.xml"/><Relationship Id="rId109" Type="http://schemas.openxmlformats.org/officeDocument/2006/relationships/tags" Target="../tags/tag258.xml"/><Relationship Id="rId34" Type="http://schemas.openxmlformats.org/officeDocument/2006/relationships/tags" Target="../tags/tag183.xml"/><Relationship Id="rId50" Type="http://schemas.openxmlformats.org/officeDocument/2006/relationships/tags" Target="../tags/tag199.xml"/><Relationship Id="rId55" Type="http://schemas.openxmlformats.org/officeDocument/2006/relationships/tags" Target="../tags/tag204.xml"/><Relationship Id="rId76" Type="http://schemas.openxmlformats.org/officeDocument/2006/relationships/tags" Target="../tags/tag225.xml"/><Relationship Id="rId97" Type="http://schemas.openxmlformats.org/officeDocument/2006/relationships/tags" Target="../tags/tag246.xml"/><Relationship Id="rId104" Type="http://schemas.openxmlformats.org/officeDocument/2006/relationships/tags" Target="../tags/tag253.xml"/><Relationship Id="rId120" Type="http://schemas.openxmlformats.org/officeDocument/2006/relationships/tags" Target="../tags/tag269.xml"/><Relationship Id="rId7" Type="http://schemas.openxmlformats.org/officeDocument/2006/relationships/tags" Target="../tags/tag156.xml"/><Relationship Id="rId71" Type="http://schemas.openxmlformats.org/officeDocument/2006/relationships/tags" Target="../tags/tag220.xml"/><Relationship Id="rId92" Type="http://schemas.openxmlformats.org/officeDocument/2006/relationships/tags" Target="../tags/tag241.xml"/><Relationship Id="rId2" Type="http://schemas.openxmlformats.org/officeDocument/2006/relationships/tags" Target="../tags/tag151.xml"/><Relationship Id="rId29" Type="http://schemas.openxmlformats.org/officeDocument/2006/relationships/tags" Target="../tags/tag178.xml"/><Relationship Id="rId24" Type="http://schemas.openxmlformats.org/officeDocument/2006/relationships/tags" Target="../tags/tag173.xml"/><Relationship Id="rId40" Type="http://schemas.openxmlformats.org/officeDocument/2006/relationships/tags" Target="../tags/tag189.xml"/><Relationship Id="rId45" Type="http://schemas.openxmlformats.org/officeDocument/2006/relationships/tags" Target="../tags/tag194.xml"/><Relationship Id="rId66" Type="http://schemas.openxmlformats.org/officeDocument/2006/relationships/tags" Target="../tags/tag215.xml"/><Relationship Id="rId87" Type="http://schemas.openxmlformats.org/officeDocument/2006/relationships/tags" Target="../tags/tag236.xml"/><Relationship Id="rId110" Type="http://schemas.openxmlformats.org/officeDocument/2006/relationships/tags" Target="../tags/tag259.xml"/><Relationship Id="rId115" Type="http://schemas.openxmlformats.org/officeDocument/2006/relationships/tags" Target="../tags/tag26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47" Type="http://schemas.openxmlformats.org/officeDocument/2006/relationships/tags" Target="../tags/tag316.xml"/><Relationship Id="rId50" Type="http://schemas.openxmlformats.org/officeDocument/2006/relationships/tags" Target="../tags/tag319.xml"/><Relationship Id="rId55" Type="http://schemas.openxmlformats.org/officeDocument/2006/relationships/tags" Target="../tags/tag324.xml"/><Relationship Id="rId63" Type="http://schemas.openxmlformats.org/officeDocument/2006/relationships/slideLayout" Target="../slideLayouts/slideLayout1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tags" Target="../tags/tag298.xml"/><Relationship Id="rId41" Type="http://schemas.openxmlformats.org/officeDocument/2006/relationships/tags" Target="../tags/tag310.xml"/><Relationship Id="rId54" Type="http://schemas.openxmlformats.org/officeDocument/2006/relationships/tags" Target="../tags/tag323.xml"/><Relationship Id="rId62" Type="http://schemas.openxmlformats.org/officeDocument/2006/relationships/tags" Target="../tags/tag33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tags" Target="../tags/tag314.xml"/><Relationship Id="rId53" Type="http://schemas.openxmlformats.org/officeDocument/2006/relationships/tags" Target="../tags/tag322.xml"/><Relationship Id="rId58" Type="http://schemas.openxmlformats.org/officeDocument/2006/relationships/tags" Target="../tags/tag327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49" Type="http://schemas.openxmlformats.org/officeDocument/2006/relationships/tags" Target="../tags/tag318.xml"/><Relationship Id="rId57" Type="http://schemas.openxmlformats.org/officeDocument/2006/relationships/tags" Target="../tags/tag326.xml"/><Relationship Id="rId61" Type="http://schemas.openxmlformats.org/officeDocument/2006/relationships/tags" Target="../tags/tag330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52" Type="http://schemas.openxmlformats.org/officeDocument/2006/relationships/tags" Target="../tags/tag321.xml"/><Relationship Id="rId60" Type="http://schemas.openxmlformats.org/officeDocument/2006/relationships/tags" Target="../tags/tag32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tags" Target="../tags/tag317.xml"/><Relationship Id="rId56" Type="http://schemas.openxmlformats.org/officeDocument/2006/relationships/tags" Target="../tags/tag325.xml"/><Relationship Id="rId8" Type="http://schemas.openxmlformats.org/officeDocument/2006/relationships/tags" Target="../tags/tag277.xml"/><Relationship Id="rId51" Type="http://schemas.openxmlformats.org/officeDocument/2006/relationships/tags" Target="../tags/tag320.xml"/><Relationship Id="rId3" Type="http://schemas.openxmlformats.org/officeDocument/2006/relationships/tags" Target="../tags/tag272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tags" Target="../tags/tag315.xml"/><Relationship Id="rId59" Type="http://schemas.openxmlformats.org/officeDocument/2006/relationships/tags" Target="../tags/tag32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448.xml"/><Relationship Id="rId21" Type="http://schemas.openxmlformats.org/officeDocument/2006/relationships/tags" Target="../tags/tag352.xml"/><Relationship Id="rId42" Type="http://schemas.openxmlformats.org/officeDocument/2006/relationships/tags" Target="../tags/tag373.xml"/><Relationship Id="rId63" Type="http://schemas.openxmlformats.org/officeDocument/2006/relationships/tags" Target="../tags/tag394.xml"/><Relationship Id="rId84" Type="http://schemas.openxmlformats.org/officeDocument/2006/relationships/tags" Target="../tags/tag415.xml"/><Relationship Id="rId138" Type="http://schemas.openxmlformats.org/officeDocument/2006/relationships/tags" Target="../tags/tag469.xml"/><Relationship Id="rId159" Type="http://schemas.openxmlformats.org/officeDocument/2006/relationships/tags" Target="../tags/tag490.xml"/><Relationship Id="rId170" Type="http://schemas.openxmlformats.org/officeDocument/2006/relationships/tags" Target="../tags/tag501.xml"/><Relationship Id="rId191" Type="http://schemas.openxmlformats.org/officeDocument/2006/relationships/tags" Target="../tags/tag522.xml"/><Relationship Id="rId205" Type="http://schemas.openxmlformats.org/officeDocument/2006/relationships/tags" Target="../tags/tag536.xml"/><Relationship Id="rId16" Type="http://schemas.openxmlformats.org/officeDocument/2006/relationships/tags" Target="../tags/tag347.xml"/><Relationship Id="rId107" Type="http://schemas.openxmlformats.org/officeDocument/2006/relationships/tags" Target="../tags/tag438.xml"/><Relationship Id="rId11" Type="http://schemas.openxmlformats.org/officeDocument/2006/relationships/tags" Target="../tags/tag342.xml"/><Relationship Id="rId32" Type="http://schemas.openxmlformats.org/officeDocument/2006/relationships/tags" Target="../tags/tag363.xml"/><Relationship Id="rId37" Type="http://schemas.openxmlformats.org/officeDocument/2006/relationships/tags" Target="../tags/tag368.xml"/><Relationship Id="rId53" Type="http://schemas.openxmlformats.org/officeDocument/2006/relationships/tags" Target="../tags/tag384.xml"/><Relationship Id="rId58" Type="http://schemas.openxmlformats.org/officeDocument/2006/relationships/tags" Target="../tags/tag389.xml"/><Relationship Id="rId74" Type="http://schemas.openxmlformats.org/officeDocument/2006/relationships/tags" Target="../tags/tag405.xml"/><Relationship Id="rId79" Type="http://schemas.openxmlformats.org/officeDocument/2006/relationships/tags" Target="../tags/tag410.xml"/><Relationship Id="rId102" Type="http://schemas.openxmlformats.org/officeDocument/2006/relationships/tags" Target="../tags/tag433.xml"/><Relationship Id="rId123" Type="http://schemas.openxmlformats.org/officeDocument/2006/relationships/tags" Target="../tags/tag454.xml"/><Relationship Id="rId128" Type="http://schemas.openxmlformats.org/officeDocument/2006/relationships/tags" Target="../tags/tag459.xml"/><Relationship Id="rId144" Type="http://schemas.openxmlformats.org/officeDocument/2006/relationships/tags" Target="../tags/tag475.xml"/><Relationship Id="rId149" Type="http://schemas.openxmlformats.org/officeDocument/2006/relationships/tags" Target="../tags/tag480.xml"/><Relationship Id="rId5" Type="http://schemas.openxmlformats.org/officeDocument/2006/relationships/tags" Target="../tags/tag336.xml"/><Relationship Id="rId90" Type="http://schemas.openxmlformats.org/officeDocument/2006/relationships/tags" Target="../tags/tag421.xml"/><Relationship Id="rId95" Type="http://schemas.openxmlformats.org/officeDocument/2006/relationships/tags" Target="../tags/tag426.xml"/><Relationship Id="rId160" Type="http://schemas.openxmlformats.org/officeDocument/2006/relationships/tags" Target="../tags/tag491.xml"/><Relationship Id="rId165" Type="http://schemas.openxmlformats.org/officeDocument/2006/relationships/tags" Target="../tags/tag496.xml"/><Relationship Id="rId181" Type="http://schemas.openxmlformats.org/officeDocument/2006/relationships/tags" Target="../tags/tag512.xml"/><Relationship Id="rId186" Type="http://schemas.openxmlformats.org/officeDocument/2006/relationships/tags" Target="../tags/tag517.xml"/><Relationship Id="rId22" Type="http://schemas.openxmlformats.org/officeDocument/2006/relationships/tags" Target="../tags/tag353.xml"/><Relationship Id="rId27" Type="http://schemas.openxmlformats.org/officeDocument/2006/relationships/tags" Target="../tags/tag358.xml"/><Relationship Id="rId43" Type="http://schemas.openxmlformats.org/officeDocument/2006/relationships/tags" Target="../tags/tag374.xml"/><Relationship Id="rId48" Type="http://schemas.openxmlformats.org/officeDocument/2006/relationships/tags" Target="../tags/tag379.xml"/><Relationship Id="rId64" Type="http://schemas.openxmlformats.org/officeDocument/2006/relationships/tags" Target="../tags/tag395.xml"/><Relationship Id="rId69" Type="http://schemas.openxmlformats.org/officeDocument/2006/relationships/tags" Target="../tags/tag400.xml"/><Relationship Id="rId113" Type="http://schemas.openxmlformats.org/officeDocument/2006/relationships/tags" Target="../tags/tag444.xml"/><Relationship Id="rId118" Type="http://schemas.openxmlformats.org/officeDocument/2006/relationships/tags" Target="../tags/tag449.xml"/><Relationship Id="rId134" Type="http://schemas.openxmlformats.org/officeDocument/2006/relationships/tags" Target="../tags/tag465.xml"/><Relationship Id="rId139" Type="http://schemas.openxmlformats.org/officeDocument/2006/relationships/tags" Target="../tags/tag470.xml"/><Relationship Id="rId80" Type="http://schemas.openxmlformats.org/officeDocument/2006/relationships/tags" Target="../tags/tag411.xml"/><Relationship Id="rId85" Type="http://schemas.openxmlformats.org/officeDocument/2006/relationships/tags" Target="../tags/tag416.xml"/><Relationship Id="rId150" Type="http://schemas.openxmlformats.org/officeDocument/2006/relationships/tags" Target="../tags/tag481.xml"/><Relationship Id="rId155" Type="http://schemas.openxmlformats.org/officeDocument/2006/relationships/tags" Target="../tags/tag486.xml"/><Relationship Id="rId171" Type="http://schemas.openxmlformats.org/officeDocument/2006/relationships/tags" Target="../tags/tag502.xml"/><Relationship Id="rId176" Type="http://schemas.openxmlformats.org/officeDocument/2006/relationships/tags" Target="../tags/tag507.xml"/><Relationship Id="rId192" Type="http://schemas.openxmlformats.org/officeDocument/2006/relationships/tags" Target="../tags/tag523.xml"/><Relationship Id="rId197" Type="http://schemas.openxmlformats.org/officeDocument/2006/relationships/tags" Target="../tags/tag528.xml"/><Relationship Id="rId206" Type="http://schemas.openxmlformats.org/officeDocument/2006/relationships/tags" Target="../tags/tag537.xml"/><Relationship Id="rId201" Type="http://schemas.openxmlformats.org/officeDocument/2006/relationships/tags" Target="../tags/tag532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33" Type="http://schemas.openxmlformats.org/officeDocument/2006/relationships/tags" Target="../tags/tag364.xml"/><Relationship Id="rId38" Type="http://schemas.openxmlformats.org/officeDocument/2006/relationships/tags" Target="../tags/tag369.xml"/><Relationship Id="rId59" Type="http://schemas.openxmlformats.org/officeDocument/2006/relationships/tags" Target="../tags/tag390.xml"/><Relationship Id="rId103" Type="http://schemas.openxmlformats.org/officeDocument/2006/relationships/tags" Target="../tags/tag434.xml"/><Relationship Id="rId108" Type="http://schemas.openxmlformats.org/officeDocument/2006/relationships/tags" Target="../tags/tag439.xml"/><Relationship Id="rId124" Type="http://schemas.openxmlformats.org/officeDocument/2006/relationships/tags" Target="../tags/tag455.xml"/><Relationship Id="rId129" Type="http://schemas.openxmlformats.org/officeDocument/2006/relationships/tags" Target="../tags/tag460.xml"/><Relationship Id="rId54" Type="http://schemas.openxmlformats.org/officeDocument/2006/relationships/tags" Target="../tags/tag385.xml"/><Relationship Id="rId70" Type="http://schemas.openxmlformats.org/officeDocument/2006/relationships/tags" Target="../tags/tag401.xml"/><Relationship Id="rId75" Type="http://schemas.openxmlformats.org/officeDocument/2006/relationships/tags" Target="../tags/tag406.xml"/><Relationship Id="rId91" Type="http://schemas.openxmlformats.org/officeDocument/2006/relationships/tags" Target="../tags/tag422.xml"/><Relationship Id="rId96" Type="http://schemas.openxmlformats.org/officeDocument/2006/relationships/tags" Target="../tags/tag427.xml"/><Relationship Id="rId140" Type="http://schemas.openxmlformats.org/officeDocument/2006/relationships/tags" Target="../tags/tag471.xml"/><Relationship Id="rId145" Type="http://schemas.openxmlformats.org/officeDocument/2006/relationships/tags" Target="../tags/tag476.xml"/><Relationship Id="rId161" Type="http://schemas.openxmlformats.org/officeDocument/2006/relationships/tags" Target="../tags/tag492.xml"/><Relationship Id="rId166" Type="http://schemas.openxmlformats.org/officeDocument/2006/relationships/tags" Target="../tags/tag497.xml"/><Relationship Id="rId182" Type="http://schemas.openxmlformats.org/officeDocument/2006/relationships/tags" Target="../tags/tag513.xml"/><Relationship Id="rId187" Type="http://schemas.openxmlformats.org/officeDocument/2006/relationships/tags" Target="../tags/tag518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49" Type="http://schemas.openxmlformats.org/officeDocument/2006/relationships/tags" Target="../tags/tag380.xml"/><Relationship Id="rId114" Type="http://schemas.openxmlformats.org/officeDocument/2006/relationships/tags" Target="../tags/tag445.xml"/><Relationship Id="rId119" Type="http://schemas.openxmlformats.org/officeDocument/2006/relationships/tags" Target="../tags/tag450.xml"/><Relationship Id="rId44" Type="http://schemas.openxmlformats.org/officeDocument/2006/relationships/tags" Target="../tags/tag375.xml"/><Relationship Id="rId60" Type="http://schemas.openxmlformats.org/officeDocument/2006/relationships/tags" Target="../tags/tag391.xml"/><Relationship Id="rId65" Type="http://schemas.openxmlformats.org/officeDocument/2006/relationships/tags" Target="../tags/tag396.xml"/><Relationship Id="rId81" Type="http://schemas.openxmlformats.org/officeDocument/2006/relationships/tags" Target="../tags/tag412.xml"/><Relationship Id="rId86" Type="http://schemas.openxmlformats.org/officeDocument/2006/relationships/tags" Target="../tags/tag417.xml"/><Relationship Id="rId130" Type="http://schemas.openxmlformats.org/officeDocument/2006/relationships/tags" Target="../tags/tag461.xml"/><Relationship Id="rId135" Type="http://schemas.openxmlformats.org/officeDocument/2006/relationships/tags" Target="../tags/tag466.xml"/><Relationship Id="rId151" Type="http://schemas.openxmlformats.org/officeDocument/2006/relationships/tags" Target="../tags/tag482.xml"/><Relationship Id="rId156" Type="http://schemas.openxmlformats.org/officeDocument/2006/relationships/tags" Target="../tags/tag487.xml"/><Relationship Id="rId177" Type="http://schemas.openxmlformats.org/officeDocument/2006/relationships/tags" Target="../tags/tag508.xml"/><Relationship Id="rId198" Type="http://schemas.openxmlformats.org/officeDocument/2006/relationships/tags" Target="../tags/tag529.xml"/><Relationship Id="rId172" Type="http://schemas.openxmlformats.org/officeDocument/2006/relationships/tags" Target="../tags/tag503.xml"/><Relationship Id="rId193" Type="http://schemas.openxmlformats.org/officeDocument/2006/relationships/tags" Target="../tags/tag524.xml"/><Relationship Id="rId202" Type="http://schemas.openxmlformats.org/officeDocument/2006/relationships/tags" Target="../tags/tag533.xml"/><Relationship Id="rId207" Type="http://schemas.openxmlformats.org/officeDocument/2006/relationships/slideLayout" Target="../slideLayouts/slideLayout1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39" Type="http://schemas.openxmlformats.org/officeDocument/2006/relationships/tags" Target="../tags/tag370.xml"/><Relationship Id="rId109" Type="http://schemas.openxmlformats.org/officeDocument/2006/relationships/tags" Target="../tags/tag440.xml"/><Relationship Id="rId34" Type="http://schemas.openxmlformats.org/officeDocument/2006/relationships/tags" Target="../tags/tag365.xml"/><Relationship Id="rId50" Type="http://schemas.openxmlformats.org/officeDocument/2006/relationships/tags" Target="../tags/tag381.xml"/><Relationship Id="rId55" Type="http://schemas.openxmlformats.org/officeDocument/2006/relationships/tags" Target="../tags/tag386.xml"/><Relationship Id="rId76" Type="http://schemas.openxmlformats.org/officeDocument/2006/relationships/tags" Target="../tags/tag407.xml"/><Relationship Id="rId97" Type="http://schemas.openxmlformats.org/officeDocument/2006/relationships/tags" Target="../tags/tag428.xml"/><Relationship Id="rId104" Type="http://schemas.openxmlformats.org/officeDocument/2006/relationships/tags" Target="../tags/tag435.xml"/><Relationship Id="rId120" Type="http://schemas.openxmlformats.org/officeDocument/2006/relationships/tags" Target="../tags/tag451.xml"/><Relationship Id="rId125" Type="http://schemas.openxmlformats.org/officeDocument/2006/relationships/tags" Target="../tags/tag456.xml"/><Relationship Id="rId141" Type="http://schemas.openxmlformats.org/officeDocument/2006/relationships/tags" Target="../tags/tag472.xml"/><Relationship Id="rId146" Type="http://schemas.openxmlformats.org/officeDocument/2006/relationships/tags" Target="../tags/tag477.xml"/><Relationship Id="rId167" Type="http://schemas.openxmlformats.org/officeDocument/2006/relationships/tags" Target="../tags/tag498.xml"/><Relationship Id="rId188" Type="http://schemas.openxmlformats.org/officeDocument/2006/relationships/tags" Target="../tags/tag519.xml"/><Relationship Id="rId7" Type="http://schemas.openxmlformats.org/officeDocument/2006/relationships/tags" Target="../tags/tag338.xml"/><Relationship Id="rId71" Type="http://schemas.openxmlformats.org/officeDocument/2006/relationships/tags" Target="../tags/tag402.xml"/><Relationship Id="rId92" Type="http://schemas.openxmlformats.org/officeDocument/2006/relationships/tags" Target="../tags/tag423.xml"/><Relationship Id="rId162" Type="http://schemas.openxmlformats.org/officeDocument/2006/relationships/tags" Target="../tags/tag493.xml"/><Relationship Id="rId183" Type="http://schemas.openxmlformats.org/officeDocument/2006/relationships/tags" Target="../tags/tag514.xml"/><Relationship Id="rId2" Type="http://schemas.openxmlformats.org/officeDocument/2006/relationships/tags" Target="../tags/tag333.xml"/><Relationship Id="rId29" Type="http://schemas.openxmlformats.org/officeDocument/2006/relationships/tags" Target="../tags/tag360.xml"/><Relationship Id="rId24" Type="http://schemas.openxmlformats.org/officeDocument/2006/relationships/tags" Target="../tags/tag355.xml"/><Relationship Id="rId40" Type="http://schemas.openxmlformats.org/officeDocument/2006/relationships/tags" Target="../tags/tag371.xml"/><Relationship Id="rId45" Type="http://schemas.openxmlformats.org/officeDocument/2006/relationships/tags" Target="../tags/tag376.xml"/><Relationship Id="rId66" Type="http://schemas.openxmlformats.org/officeDocument/2006/relationships/tags" Target="../tags/tag397.xml"/><Relationship Id="rId87" Type="http://schemas.openxmlformats.org/officeDocument/2006/relationships/tags" Target="../tags/tag418.xml"/><Relationship Id="rId110" Type="http://schemas.openxmlformats.org/officeDocument/2006/relationships/tags" Target="../tags/tag441.xml"/><Relationship Id="rId115" Type="http://schemas.openxmlformats.org/officeDocument/2006/relationships/tags" Target="../tags/tag446.xml"/><Relationship Id="rId131" Type="http://schemas.openxmlformats.org/officeDocument/2006/relationships/tags" Target="../tags/tag462.xml"/><Relationship Id="rId136" Type="http://schemas.openxmlformats.org/officeDocument/2006/relationships/tags" Target="../tags/tag467.xml"/><Relationship Id="rId157" Type="http://schemas.openxmlformats.org/officeDocument/2006/relationships/tags" Target="../tags/tag488.xml"/><Relationship Id="rId178" Type="http://schemas.openxmlformats.org/officeDocument/2006/relationships/tags" Target="../tags/tag509.xml"/><Relationship Id="rId61" Type="http://schemas.openxmlformats.org/officeDocument/2006/relationships/tags" Target="../tags/tag392.xml"/><Relationship Id="rId82" Type="http://schemas.openxmlformats.org/officeDocument/2006/relationships/tags" Target="../tags/tag413.xml"/><Relationship Id="rId152" Type="http://schemas.openxmlformats.org/officeDocument/2006/relationships/tags" Target="../tags/tag483.xml"/><Relationship Id="rId173" Type="http://schemas.openxmlformats.org/officeDocument/2006/relationships/tags" Target="../tags/tag504.xml"/><Relationship Id="rId194" Type="http://schemas.openxmlformats.org/officeDocument/2006/relationships/tags" Target="../tags/tag525.xml"/><Relationship Id="rId199" Type="http://schemas.openxmlformats.org/officeDocument/2006/relationships/tags" Target="../tags/tag530.xml"/><Relationship Id="rId203" Type="http://schemas.openxmlformats.org/officeDocument/2006/relationships/tags" Target="../tags/tag534.xml"/><Relationship Id="rId19" Type="http://schemas.openxmlformats.org/officeDocument/2006/relationships/tags" Target="../tags/tag350.xml"/><Relationship Id="rId14" Type="http://schemas.openxmlformats.org/officeDocument/2006/relationships/tags" Target="../tags/tag345.xml"/><Relationship Id="rId30" Type="http://schemas.openxmlformats.org/officeDocument/2006/relationships/tags" Target="../tags/tag361.xml"/><Relationship Id="rId35" Type="http://schemas.openxmlformats.org/officeDocument/2006/relationships/tags" Target="../tags/tag366.xml"/><Relationship Id="rId56" Type="http://schemas.openxmlformats.org/officeDocument/2006/relationships/tags" Target="../tags/tag387.xml"/><Relationship Id="rId77" Type="http://schemas.openxmlformats.org/officeDocument/2006/relationships/tags" Target="../tags/tag408.xml"/><Relationship Id="rId100" Type="http://schemas.openxmlformats.org/officeDocument/2006/relationships/tags" Target="../tags/tag431.xml"/><Relationship Id="rId105" Type="http://schemas.openxmlformats.org/officeDocument/2006/relationships/tags" Target="../tags/tag436.xml"/><Relationship Id="rId126" Type="http://schemas.openxmlformats.org/officeDocument/2006/relationships/tags" Target="../tags/tag457.xml"/><Relationship Id="rId147" Type="http://schemas.openxmlformats.org/officeDocument/2006/relationships/tags" Target="../tags/tag478.xml"/><Relationship Id="rId168" Type="http://schemas.openxmlformats.org/officeDocument/2006/relationships/tags" Target="../tags/tag499.xml"/><Relationship Id="rId8" Type="http://schemas.openxmlformats.org/officeDocument/2006/relationships/tags" Target="../tags/tag339.xml"/><Relationship Id="rId51" Type="http://schemas.openxmlformats.org/officeDocument/2006/relationships/tags" Target="../tags/tag382.xml"/><Relationship Id="rId72" Type="http://schemas.openxmlformats.org/officeDocument/2006/relationships/tags" Target="../tags/tag403.xml"/><Relationship Id="rId93" Type="http://schemas.openxmlformats.org/officeDocument/2006/relationships/tags" Target="../tags/tag424.xml"/><Relationship Id="rId98" Type="http://schemas.openxmlformats.org/officeDocument/2006/relationships/tags" Target="../tags/tag429.xml"/><Relationship Id="rId121" Type="http://schemas.openxmlformats.org/officeDocument/2006/relationships/tags" Target="../tags/tag452.xml"/><Relationship Id="rId142" Type="http://schemas.openxmlformats.org/officeDocument/2006/relationships/tags" Target="../tags/tag473.xml"/><Relationship Id="rId163" Type="http://schemas.openxmlformats.org/officeDocument/2006/relationships/tags" Target="../tags/tag494.xml"/><Relationship Id="rId184" Type="http://schemas.openxmlformats.org/officeDocument/2006/relationships/tags" Target="../tags/tag515.xml"/><Relationship Id="rId189" Type="http://schemas.openxmlformats.org/officeDocument/2006/relationships/tags" Target="../tags/tag520.xml"/><Relationship Id="rId3" Type="http://schemas.openxmlformats.org/officeDocument/2006/relationships/tags" Target="../tags/tag334.xml"/><Relationship Id="rId25" Type="http://schemas.openxmlformats.org/officeDocument/2006/relationships/tags" Target="../tags/tag356.xml"/><Relationship Id="rId46" Type="http://schemas.openxmlformats.org/officeDocument/2006/relationships/tags" Target="../tags/tag377.xml"/><Relationship Id="rId67" Type="http://schemas.openxmlformats.org/officeDocument/2006/relationships/tags" Target="../tags/tag398.xml"/><Relationship Id="rId116" Type="http://schemas.openxmlformats.org/officeDocument/2006/relationships/tags" Target="../tags/tag447.xml"/><Relationship Id="rId137" Type="http://schemas.openxmlformats.org/officeDocument/2006/relationships/tags" Target="../tags/tag468.xml"/><Relationship Id="rId158" Type="http://schemas.openxmlformats.org/officeDocument/2006/relationships/tags" Target="../tags/tag489.xml"/><Relationship Id="rId20" Type="http://schemas.openxmlformats.org/officeDocument/2006/relationships/tags" Target="../tags/tag351.xml"/><Relationship Id="rId41" Type="http://schemas.openxmlformats.org/officeDocument/2006/relationships/tags" Target="../tags/tag372.xml"/><Relationship Id="rId62" Type="http://schemas.openxmlformats.org/officeDocument/2006/relationships/tags" Target="../tags/tag393.xml"/><Relationship Id="rId83" Type="http://schemas.openxmlformats.org/officeDocument/2006/relationships/tags" Target="../tags/tag414.xml"/><Relationship Id="rId88" Type="http://schemas.openxmlformats.org/officeDocument/2006/relationships/tags" Target="../tags/tag419.xml"/><Relationship Id="rId111" Type="http://schemas.openxmlformats.org/officeDocument/2006/relationships/tags" Target="../tags/tag442.xml"/><Relationship Id="rId132" Type="http://schemas.openxmlformats.org/officeDocument/2006/relationships/tags" Target="../tags/tag463.xml"/><Relationship Id="rId153" Type="http://schemas.openxmlformats.org/officeDocument/2006/relationships/tags" Target="../tags/tag484.xml"/><Relationship Id="rId174" Type="http://schemas.openxmlformats.org/officeDocument/2006/relationships/tags" Target="../tags/tag505.xml"/><Relationship Id="rId179" Type="http://schemas.openxmlformats.org/officeDocument/2006/relationships/tags" Target="../tags/tag510.xml"/><Relationship Id="rId195" Type="http://schemas.openxmlformats.org/officeDocument/2006/relationships/tags" Target="../tags/tag526.xml"/><Relationship Id="rId190" Type="http://schemas.openxmlformats.org/officeDocument/2006/relationships/tags" Target="../tags/tag521.xml"/><Relationship Id="rId204" Type="http://schemas.openxmlformats.org/officeDocument/2006/relationships/tags" Target="../tags/tag535.xml"/><Relationship Id="rId15" Type="http://schemas.openxmlformats.org/officeDocument/2006/relationships/tags" Target="../tags/tag346.xml"/><Relationship Id="rId36" Type="http://schemas.openxmlformats.org/officeDocument/2006/relationships/tags" Target="../tags/tag367.xml"/><Relationship Id="rId57" Type="http://schemas.openxmlformats.org/officeDocument/2006/relationships/tags" Target="../tags/tag388.xml"/><Relationship Id="rId106" Type="http://schemas.openxmlformats.org/officeDocument/2006/relationships/tags" Target="../tags/tag437.xml"/><Relationship Id="rId127" Type="http://schemas.openxmlformats.org/officeDocument/2006/relationships/tags" Target="../tags/tag458.xml"/><Relationship Id="rId10" Type="http://schemas.openxmlformats.org/officeDocument/2006/relationships/tags" Target="../tags/tag341.xml"/><Relationship Id="rId31" Type="http://schemas.openxmlformats.org/officeDocument/2006/relationships/tags" Target="../tags/tag362.xml"/><Relationship Id="rId52" Type="http://schemas.openxmlformats.org/officeDocument/2006/relationships/tags" Target="../tags/tag383.xml"/><Relationship Id="rId73" Type="http://schemas.openxmlformats.org/officeDocument/2006/relationships/tags" Target="../tags/tag404.xml"/><Relationship Id="rId78" Type="http://schemas.openxmlformats.org/officeDocument/2006/relationships/tags" Target="../tags/tag409.xml"/><Relationship Id="rId94" Type="http://schemas.openxmlformats.org/officeDocument/2006/relationships/tags" Target="../tags/tag425.xml"/><Relationship Id="rId99" Type="http://schemas.openxmlformats.org/officeDocument/2006/relationships/tags" Target="../tags/tag430.xml"/><Relationship Id="rId101" Type="http://schemas.openxmlformats.org/officeDocument/2006/relationships/tags" Target="../tags/tag432.xml"/><Relationship Id="rId122" Type="http://schemas.openxmlformats.org/officeDocument/2006/relationships/tags" Target="../tags/tag453.xml"/><Relationship Id="rId143" Type="http://schemas.openxmlformats.org/officeDocument/2006/relationships/tags" Target="../tags/tag474.xml"/><Relationship Id="rId148" Type="http://schemas.openxmlformats.org/officeDocument/2006/relationships/tags" Target="../tags/tag479.xml"/><Relationship Id="rId164" Type="http://schemas.openxmlformats.org/officeDocument/2006/relationships/tags" Target="../tags/tag495.xml"/><Relationship Id="rId169" Type="http://schemas.openxmlformats.org/officeDocument/2006/relationships/tags" Target="../tags/tag500.xml"/><Relationship Id="rId185" Type="http://schemas.openxmlformats.org/officeDocument/2006/relationships/tags" Target="../tags/tag516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80" Type="http://schemas.openxmlformats.org/officeDocument/2006/relationships/tags" Target="../tags/tag511.xml"/><Relationship Id="rId26" Type="http://schemas.openxmlformats.org/officeDocument/2006/relationships/tags" Target="../tags/tag357.xml"/><Relationship Id="rId47" Type="http://schemas.openxmlformats.org/officeDocument/2006/relationships/tags" Target="../tags/tag378.xml"/><Relationship Id="rId68" Type="http://schemas.openxmlformats.org/officeDocument/2006/relationships/tags" Target="../tags/tag399.xml"/><Relationship Id="rId89" Type="http://schemas.openxmlformats.org/officeDocument/2006/relationships/tags" Target="../tags/tag420.xml"/><Relationship Id="rId112" Type="http://schemas.openxmlformats.org/officeDocument/2006/relationships/tags" Target="../tags/tag443.xml"/><Relationship Id="rId133" Type="http://schemas.openxmlformats.org/officeDocument/2006/relationships/tags" Target="../tags/tag464.xml"/><Relationship Id="rId154" Type="http://schemas.openxmlformats.org/officeDocument/2006/relationships/tags" Target="../tags/tag485.xml"/><Relationship Id="rId175" Type="http://schemas.openxmlformats.org/officeDocument/2006/relationships/tags" Target="../tags/tag506.xml"/><Relationship Id="rId196" Type="http://schemas.openxmlformats.org/officeDocument/2006/relationships/tags" Target="../tags/tag527.xml"/><Relationship Id="rId200" Type="http://schemas.openxmlformats.org/officeDocument/2006/relationships/tags" Target="../tags/tag53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563.xml"/><Relationship Id="rId117" Type="http://schemas.openxmlformats.org/officeDocument/2006/relationships/tags" Target="../tags/tag654.xml"/><Relationship Id="rId21" Type="http://schemas.openxmlformats.org/officeDocument/2006/relationships/tags" Target="../tags/tag558.xml"/><Relationship Id="rId42" Type="http://schemas.openxmlformats.org/officeDocument/2006/relationships/tags" Target="../tags/tag579.xml"/><Relationship Id="rId47" Type="http://schemas.openxmlformats.org/officeDocument/2006/relationships/tags" Target="../tags/tag584.xml"/><Relationship Id="rId63" Type="http://schemas.openxmlformats.org/officeDocument/2006/relationships/tags" Target="../tags/tag600.xml"/><Relationship Id="rId68" Type="http://schemas.openxmlformats.org/officeDocument/2006/relationships/tags" Target="../tags/tag605.xml"/><Relationship Id="rId84" Type="http://schemas.openxmlformats.org/officeDocument/2006/relationships/tags" Target="../tags/tag621.xml"/><Relationship Id="rId89" Type="http://schemas.openxmlformats.org/officeDocument/2006/relationships/tags" Target="../tags/tag626.xml"/><Relationship Id="rId112" Type="http://schemas.openxmlformats.org/officeDocument/2006/relationships/tags" Target="../tags/tag649.xml"/><Relationship Id="rId133" Type="http://schemas.openxmlformats.org/officeDocument/2006/relationships/tags" Target="../tags/tag670.xml"/><Relationship Id="rId138" Type="http://schemas.openxmlformats.org/officeDocument/2006/relationships/tags" Target="../tags/tag675.xml"/><Relationship Id="rId154" Type="http://schemas.openxmlformats.org/officeDocument/2006/relationships/tags" Target="../tags/tag691.xml"/><Relationship Id="rId16" Type="http://schemas.openxmlformats.org/officeDocument/2006/relationships/tags" Target="../tags/tag553.xml"/><Relationship Id="rId107" Type="http://schemas.openxmlformats.org/officeDocument/2006/relationships/tags" Target="../tags/tag644.xml"/><Relationship Id="rId11" Type="http://schemas.openxmlformats.org/officeDocument/2006/relationships/tags" Target="../tags/tag548.xml"/><Relationship Id="rId32" Type="http://schemas.openxmlformats.org/officeDocument/2006/relationships/tags" Target="../tags/tag569.xml"/><Relationship Id="rId37" Type="http://schemas.openxmlformats.org/officeDocument/2006/relationships/tags" Target="../tags/tag574.xml"/><Relationship Id="rId53" Type="http://schemas.openxmlformats.org/officeDocument/2006/relationships/tags" Target="../tags/tag590.xml"/><Relationship Id="rId58" Type="http://schemas.openxmlformats.org/officeDocument/2006/relationships/tags" Target="../tags/tag595.xml"/><Relationship Id="rId74" Type="http://schemas.openxmlformats.org/officeDocument/2006/relationships/tags" Target="../tags/tag611.xml"/><Relationship Id="rId79" Type="http://schemas.openxmlformats.org/officeDocument/2006/relationships/tags" Target="../tags/tag616.xml"/><Relationship Id="rId102" Type="http://schemas.openxmlformats.org/officeDocument/2006/relationships/tags" Target="../tags/tag639.xml"/><Relationship Id="rId123" Type="http://schemas.openxmlformats.org/officeDocument/2006/relationships/tags" Target="../tags/tag660.xml"/><Relationship Id="rId128" Type="http://schemas.openxmlformats.org/officeDocument/2006/relationships/tags" Target="../tags/tag665.xml"/><Relationship Id="rId144" Type="http://schemas.openxmlformats.org/officeDocument/2006/relationships/tags" Target="../tags/tag681.xml"/><Relationship Id="rId149" Type="http://schemas.openxmlformats.org/officeDocument/2006/relationships/tags" Target="../tags/tag686.xml"/><Relationship Id="rId5" Type="http://schemas.openxmlformats.org/officeDocument/2006/relationships/tags" Target="../tags/tag542.xml"/><Relationship Id="rId90" Type="http://schemas.openxmlformats.org/officeDocument/2006/relationships/tags" Target="../tags/tag627.xml"/><Relationship Id="rId95" Type="http://schemas.openxmlformats.org/officeDocument/2006/relationships/tags" Target="../tags/tag632.xml"/><Relationship Id="rId22" Type="http://schemas.openxmlformats.org/officeDocument/2006/relationships/tags" Target="../tags/tag559.xml"/><Relationship Id="rId27" Type="http://schemas.openxmlformats.org/officeDocument/2006/relationships/tags" Target="../tags/tag564.xml"/><Relationship Id="rId43" Type="http://schemas.openxmlformats.org/officeDocument/2006/relationships/tags" Target="../tags/tag580.xml"/><Relationship Id="rId48" Type="http://schemas.openxmlformats.org/officeDocument/2006/relationships/tags" Target="../tags/tag585.xml"/><Relationship Id="rId64" Type="http://schemas.openxmlformats.org/officeDocument/2006/relationships/tags" Target="../tags/tag601.xml"/><Relationship Id="rId69" Type="http://schemas.openxmlformats.org/officeDocument/2006/relationships/tags" Target="../tags/tag606.xml"/><Relationship Id="rId113" Type="http://schemas.openxmlformats.org/officeDocument/2006/relationships/tags" Target="../tags/tag650.xml"/><Relationship Id="rId118" Type="http://schemas.openxmlformats.org/officeDocument/2006/relationships/tags" Target="../tags/tag655.xml"/><Relationship Id="rId134" Type="http://schemas.openxmlformats.org/officeDocument/2006/relationships/tags" Target="../tags/tag671.xml"/><Relationship Id="rId139" Type="http://schemas.openxmlformats.org/officeDocument/2006/relationships/tags" Target="../tags/tag676.xml"/><Relationship Id="rId80" Type="http://schemas.openxmlformats.org/officeDocument/2006/relationships/tags" Target="../tags/tag617.xml"/><Relationship Id="rId85" Type="http://schemas.openxmlformats.org/officeDocument/2006/relationships/tags" Target="../tags/tag622.xml"/><Relationship Id="rId150" Type="http://schemas.openxmlformats.org/officeDocument/2006/relationships/tags" Target="../tags/tag687.xml"/><Relationship Id="rId155" Type="http://schemas.openxmlformats.org/officeDocument/2006/relationships/tags" Target="../tags/tag692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5" Type="http://schemas.openxmlformats.org/officeDocument/2006/relationships/tags" Target="../tags/tag562.xml"/><Relationship Id="rId33" Type="http://schemas.openxmlformats.org/officeDocument/2006/relationships/tags" Target="../tags/tag570.xml"/><Relationship Id="rId38" Type="http://schemas.openxmlformats.org/officeDocument/2006/relationships/tags" Target="../tags/tag575.xml"/><Relationship Id="rId46" Type="http://schemas.openxmlformats.org/officeDocument/2006/relationships/tags" Target="../tags/tag583.xml"/><Relationship Id="rId59" Type="http://schemas.openxmlformats.org/officeDocument/2006/relationships/tags" Target="../tags/tag596.xml"/><Relationship Id="rId67" Type="http://schemas.openxmlformats.org/officeDocument/2006/relationships/tags" Target="../tags/tag604.xml"/><Relationship Id="rId103" Type="http://schemas.openxmlformats.org/officeDocument/2006/relationships/tags" Target="../tags/tag640.xml"/><Relationship Id="rId108" Type="http://schemas.openxmlformats.org/officeDocument/2006/relationships/tags" Target="../tags/tag645.xml"/><Relationship Id="rId116" Type="http://schemas.openxmlformats.org/officeDocument/2006/relationships/tags" Target="../tags/tag653.xml"/><Relationship Id="rId124" Type="http://schemas.openxmlformats.org/officeDocument/2006/relationships/tags" Target="../tags/tag661.xml"/><Relationship Id="rId129" Type="http://schemas.openxmlformats.org/officeDocument/2006/relationships/tags" Target="../tags/tag666.xml"/><Relationship Id="rId137" Type="http://schemas.openxmlformats.org/officeDocument/2006/relationships/tags" Target="../tags/tag674.xml"/><Relationship Id="rId20" Type="http://schemas.openxmlformats.org/officeDocument/2006/relationships/tags" Target="../tags/tag557.xml"/><Relationship Id="rId41" Type="http://schemas.openxmlformats.org/officeDocument/2006/relationships/tags" Target="../tags/tag578.xml"/><Relationship Id="rId54" Type="http://schemas.openxmlformats.org/officeDocument/2006/relationships/tags" Target="../tags/tag591.xml"/><Relationship Id="rId62" Type="http://schemas.openxmlformats.org/officeDocument/2006/relationships/tags" Target="../tags/tag599.xml"/><Relationship Id="rId70" Type="http://schemas.openxmlformats.org/officeDocument/2006/relationships/tags" Target="../tags/tag607.xml"/><Relationship Id="rId75" Type="http://schemas.openxmlformats.org/officeDocument/2006/relationships/tags" Target="../tags/tag612.xml"/><Relationship Id="rId83" Type="http://schemas.openxmlformats.org/officeDocument/2006/relationships/tags" Target="../tags/tag620.xml"/><Relationship Id="rId88" Type="http://schemas.openxmlformats.org/officeDocument/2006/relationships/tags" Target="../tags/tag625.xml"/><Relationship Id="rId91" Type="http://schemas.openxmlformats.org/officeDocument/2006/relationships/tags" Target="../tags/tag628.xml"/><Relationship Id="rId96" Type="http://schemas.openxmlformats.org/officeDocument/2006/relationships/tags" Target="../tags/tag633.xml"/><Relationship Id="rId111" Type="http://schemas.openxmlformats.org/officeDocument/2006/relationships/tags" Target="../tags/tag648.xml"/><Relationship Id="rId132" Type="http://schemas.openxmlformats.org/officeDocument/2006/relationships/tags" Target="../tags/tag669.xml"/><Relationship Id="rId140" Type="http://schemas.openxmlformats.org/officeDocument/2006/relationships/tags" Target="../tags/tag677.xml"/><Relationship Id="rId145" Type="http://schemas.openxmlformats.org/officeDocument/2006/relationships/tags" Target="../tags/tag682.xml"/><Relationship Id="rId153" Type="http://schemas.openxmlformats.org/officeDocument/2006/relationships/tags" Target="../tags/tag690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5" Type="http://schemas.openxmlformats.org/officeDocument/2006/relationships/tags" Target="../tags/tag552.xml"/><Relationship Id="rId23" Type="http://schemas.openxmlformats.org/officeDocument/2006/relationships/tags" Target="../tags/tag560.xml"/><Relationship Id="rId28" Type="http://schemas.openxmlformats.org/officeDocument/2006/relationships/tags" Target="../tags/tag565.xml"/><Relationship Id="rId36" Type="http://schemas.openxmlformats.org/officeDocument/2006/relationships/tags" Target="../tags/tag573.xml"/><Relationship Id="rId49" Type="http://schemas.openxmlformats.org/officeDocument/2006/relationships/tags" Target="../tags/tag586.xml"/><Relationship Id="rId57" Type="http://schemas.openxmlformats.org/officeDocument/2006/relationships/tags" Target="../tags/tag594.xml"/><Relationship Id="rId106" Type="http://schemas.openxmlformats.org/officeDocument/2006/relationships/tags" Target="../tags/tag643.xml"/><Relationship Id="rId114" Type="http://schemas.openxmlformats.org/officeDocument/2006/relationships/tags" Target="../tags/tag651.xml"/><Relationship Id="rId119" Type="http://schemas.openxmlformats.org/officeDocument/2006/relationships/tags" Target="../tags/tag656.xml"/><Relationship Id="rId127" Type="http://schemas.openxmlformats.org/officeDocument/2006/relationships/tags" Target="../tags/tag664.xml"/><Relationship Id="rId10" Type="http://schemas.openxmlformats.org/officeDocument/2006/relationships/tags" Target="../tags/tag547.xml"/><Relationship Id="rId31" Type="http://schemas.openxmlformats.org/officeDocument/2006/relationships/tags" Target="../tags/tag568.xml"/><Relationship Id="rId44" Type="http://schemas.openxmlformats.org/officeDocument/2006/relationships/tags" Target="../tags/tag581.xml"/><Relationship Id="rId52" Type="http://schemas.openxmlformats.org/officeDocument/2006/relationships/tags" Target="../tags/tag589.xml"/><Relationship Id="rId60" Type="http://schemas.openxmlformats.org/officeDocument/2006/relationships/tags" Target="../tags/tag597.xml"/><Relationship Id="rId65" Type="http://schemas.openxmlformats.org/officeDocument/2006/relationships/tags" Target="../tags/tag602.xml"/><Relationship Id="rId73" Type="http://schemas.openxmlformats.org/officeDocument/2006/relationships/tags" Target="../tags/tag610.xml"/><Relationship Id="rId78" Type="http://schemas.openxmlformats.org/officeDocument/2006/relationships/tags" Target="../tags/tag615.xml"/><Relationship Id="rId81" Type="http://schemas.openxmlformats.org/officeDocument/2006/relationships/tags" Target="../tags/tag618.xml"/><Relationship Id="rId86" Type="http://schemas.openxmlformats.org/officeDocument/2006/relationships/tags" Target="../tags/tag623.xml"/><Relationship Id="rId94" Type="http://schemas.openxmlformats.org/officeDocument/2006/relationships/tags" Target="../tags/tag631.xml"/><Relationship Id="rId99" Type="http://schemas.openxmlformats.org/officeDocument/2006/relationships/tags" Target="../tags/tag636.xml"/><Relationship Id="rId101" Type="http://schemas.openxmlformats.org/officeDocument/2006/relationships/tags" Target="../tags/tag638.xml"/><Relationship Id="rId122" Type="http://schemas.openxmlformats.org/officeDocument/2006/relationships/tags" Target="../tags/tag659.xml"/><Relationship Id="rId130" Type="http://schemas.openxmlformats.org/officeDocument/2006/relationships/tags" Target="../tags/tag667.xml"/><Relationship Id="rId135" Type="http://schemas.openxmlformats.org/officeDocument/2006/relationships/tags" Target="../tags/tag672.xml"/><Relationship Id="rId143" Type="http://schemas.openxmlformats.org/officeDocument/2006/relationships/tags" Target="../tags/tag680.xml"/><Relationship Id="rId148" Type="http://schemas.openxmlformats.org/officeDocument/2006/relationships/tags" Target="../tags/tag685.xml"/><Relationship Id="rId151" Type="http://schemas.openxmlformats.org/officeDocument/2006/relationships/tags" Target="../tags/tag688.xml"/><Relationship Id="rId156" Type="http://schemas.openxmlformats.org/officeDocument/2006/relationships/slideLayout" Target="../slideLayouts/slideLayout1.xml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3" Type="http://schemas.openxmlformats.org/officeDocument/2006/relationships/tags" Target="../tags/tag550.xml"/><Relationship Id="rId18" Type="http://schemas.openxmlformats.org/officeDocument/2006/relationships/tags" Target="../tags/tag555.xml"/><Relationship Id="rId39" Type="http://schemas.openxmlformats.org/officeDocument/2006/relationships/tags" Target="../tags/tag576.xml"/><Relationship Id="rId109" Type="http://schemas.openxmlformats.org/officeDocument/2006/relationships/tags" Target="../tags/tag646.xml"/><Relationship Id="rId34" Type="http://schemas.openxmlformats.org/officeDocument/2006/relationships/tags" Target="../tags/tag571.xml"/><Relationship Id="rId50" Type="http://schemas.openxmlformats.org/officeDocument/2006/relationships/tags" Target="../tags/tag587.xml"/><Relationship Id="rId55" Type="http://schemas.openxmlformats.org/officeDocument/2006/relationships/tags" Target="../tags/tag592.xml"/><Relationship Id="rId76" Type="http://schemas.openxmlformats.org/officeDocument/2006/relationships/tags" Target="../tags/tag613.xml"/><Relationship Id="rId97" Type="http://schemas.openxmlformats.org/officeDocument/2006/relationships/tags" Target="../tags/tag634.xml"/><Relationship Id="rId104" Type="http://schemas.openxmlformats.org/officeDocument/2006/relationships/tags" Target="../tags/tag641.xml"/><Relationship Id="rId120" Type="http://schemas.openxmlformats.org/officeDocument/2006/relationships/tags" Target="../tags/tag657.xml"/><Relationship Id="rId125" Type="http://schemas.openxmlformats.org/officeDocument/2006/relationships/tags" Target="../tags/tag662.xml"/><Relationship Id="rId141" Type="http://schemas.openxmlformats.org/officeDocument/2006/relationships/tags" Target="../tags/tag678.xml"/><Relationship Id="rId146" Type="http://schemas.openxmlformats.org/officeDocument/2006/relationships/tags" Target="../tags/tag683.xml"/><Relationship Id="rId7" Type="http://schemas.openxmlformats.org/officeDocument/2006/relationships/tags" Target="../tags/tag544.xml"/><Relationship Id="rId71" Type="http://schemas.openxmlformats.org/officeDocument/2006/relationships/tags" Target="../tags/tag608.xml"/><Relationship Id="rId92" Type="http://schemas.openxmlformats.org/officeDocument/2006/relationships/tags" Target="../tags/tag629.xml"/><Relationship Id="rId2" Type="http://schemas.openxmlformats.org/officeDocument/2006/relationships/tags" Target="../tags/tag539.xml"/><Relationship Id="rId29" Type="http://schemas.openxmlformats.org/officeDocument/2006/relationships/tags" Target="../tags/tag566.xml"/><Relationship Id="rId24" Type="http://schemas.openxmlformats.org/officeDocument/2006/relationships/tags" Target="../tags/tag561.xml"/><Relationship Id="rId40" Type="http://schemas.openxmlformats.org/officeDocument/2006/relationships/tags" Target="../tags/tag577.xml"/><Relationship Id="rId45" Type="http://schemas.openxmlformats.org/officeDocument/2006/relationships/tags" Target="../tags/tag582.xml"/><Relationship Id="rId66" Type="http://schemas.openxmlformats.org/officeDocument/2006/relationships/tags" Target="../tags/tag603.xml"/><Relationship Id="rId87" Type="http://schemas.openxmlformats.org/officeDocument/2006/relationships/tags" Target="../tags/tag624.xml"/><Relationship Id="rId110" Type="http://schemas.openxmlformats.org/officeDocument/2006/relationships/tags" Target="../tags/tag647.xml"/><Relationship Id="rId115" Type="http://schemas.openxmlformats.org/officeDocument/2006/relationships/tags" Target="../tags/tag652.xml"/><Relationship Id="rId131" Type="http://schemas.openxmlformats.org/officeDocument/2006/relationships/tags" Target="../tags/tag668.xml"/><Relationship Id="rId136" Type="http://schemas.openxmlformats.org/officeDocument/2006/relationships/tags" Target="../tags/tag673.xml"/><Relationship Id="rId61" Type="http://schemas.openxmlformats.org/officeDocument/2006/relationships/tags" Target="../tags/tag598.xml"/><Relationship Id="rId82" Type="http://schemas.openxmlformats.org/officeDocument/2006/relationships/tags" Target="../tags/tag619.xml"/><Relationship Id="rId152" Type="http://schemas.openxmlformats.org/officeDocument/2006/relationships/tags" Target="../tags/tag689.xml"/><Relationship Id="rId19" Type="http://schemas.openxmlformats.org/officeDocument/2006/relationships/tags" Target="../tags/tag556.xml"/><Relationship Id="rId14" Type="http://schemas.openxmlformats.org/officeDocument/2006/relationships/tags" Target="../tags/tag551.xml"/><Relationship Id="rId30" Type="http://schemas.openxmlformats.org/officeDocument/2006/relationships/tags" Target="../tags/tag567.xml"/><Relationship Id="rId35" Type="http://schemas.openxmlformats.org/officeDocument/2006/relationships/tags" Target="../tags/tag572.xml"/><Relationship Id="rId56" Type="http://schemas.openxmlformats.org/officeDocument/2006/relationships/tags" Target="../tags/tag593.xml"/><Relationship Id="rId77" Type="http://schemas.openxmlformats.org/officeDocument/2006/relationships/tags" Target="../tags/tag614.xml"/><Relationship Id="rId100" Type="http://schemas.openxmlformats.org/officeDocument/2006/relationships/tags" Target="../tags/tag637.xml"/><Relationship Id="rId105" Type="http://schemas.openxmlformats.org/officeDocument/2006/relationships/tags" Target="../tags/tag642.xml"/><Relationship Id="rId126" Type="http://schemas.openxmlformats.org/officeDocument/2006/relationships/tags" Target="../tags/tag663.xml"/><Relationship Id="rId147" Type="http://schemas.openxmlformats.org/officeDocument/2006/relationships/tags" Target="../tags/tag684.xml"/><Relationship Id="rId8" Type="http://schemas.openxmlformats.org/officeDocument/2006/relationships/tags" Target="../tags/tag545.xml"/><Relationship Id="rId51" Type="http://schemas.openxmlformats.org/officeDocument/2006/relationships/tags" Target="../tags/tag588.xml"/><Relationship Id="rId72" Type="http://schemas.openxmlformats.org/officeDocument/2006/relationships/tags" Target="../tags/tag609.xml"/><Relationship Id="rId93" Type="http://schemas.openxmlformats.org/officeDocument/2006/relationships/tags" Target="../tags/tag630.xml"/><Relationship Id="rId98" Type="http://schemas.openxmlformats.org/officeDocument/2006/relationships/tags" Target="../tags/tag635.xml"/><Relationship Id="rId121" Type="http://schemas.openxmlformats.org/officeDocument/2006/relationships/tags" Target="../tags/tag658.xml"/><Relationship Id="rId142" Type="http://schemas.openxmlformats.org/officeDocument/2006/relationships/tags" Target="../tags/tag679.xml"/><Relationship Id="rId3" Type="http://schemas.openxmlformats.org/officeDocument/2006/relationships/tags" Target="../tags/tag54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718.xml"/><Relationship Id="rId21" Type="http://schemas.openxmlformats.org/officeDocument/2006/relationships/tags" Target="../tags/tag713.xml"/><Relationship Id="rId34" Type="http://schemas.openxmlformats.org/officeDocument/2006/relationships/tags" Target="../tags/tag726.xml"/><Relationship Id="rId42" Type="http://schemas.openxmlformats.org/officeDocument/2006/relationships/tags" Target="../tags/tag734.xml"/><Relationship Id="rId47" Type="http://schemas.openxmlformats.org/officeDocument/2006/relationships/tags" Target="../tags/tag739.xml"/><Relationship Id="rId50" Type="http://schemas.openxmlformats.org/officeDocument/2006/relationships/tags" Target="../tags/tag742.xml"/><Relationship Id="rId55" Type="http://schemas.openxmlformats.org/officeDocument/2006/relationships/tags" Target="../tags/tag747.xml"/><Relationship Id="rId63" Type="http://schemas.openxmlformats.org/officeDocument/2006/relationships/tags" Target="../tags/tag755.xml"/><Relationship Id="rId68" Type="http://schemas.openxmlformats.org/officeDocument/2006/relationships/tags" Target="../tags/tag760.xml"/><Relationship Id="rId76" Type="http://schemas.openxmlformats.org/officeDocument/2006/relationships/tags" Target="../tags/tag768.xml"/><Relationship Id="rId84" Type="http://schemas.openxmlformats.org/officeDocument/2006/relationships/tags" Target="../tags/tag776.xml"/><Relationship Id="rId89" Type="http://schemas.openxmlformats.org/officeDocument/2006/relationships/tags" Target="../tags/tag781.xml"/><Relationship Id="rId97" Type="http://schemas.openxmlformats.org/officeDocument/2006/relationships/tags" Target="../tags/tag789.xml"/><Relationship Id="rId7" Type="http://schemas.openxmlformats.org/officeDocument/2006/relationships/tags" Target="../tags/tag699.xml"/><Relationship Id="rId71" Type="http://schemas.openxmlformats.org/officeDocument/2006/relationships/tags" Target="../tags/tag763.xml"/><Relationship Id="rId92" Type="http://schemas.openxmlformats.org/officeDocument/2006/relationships/tags" Target="../tags/tag784.xml"/><Relationship Id="rId2" Type="http://schemas.openxmlformats.org/officeDocument/2006/relationships/tags" Target="../tags/tag694.xml"/><Relationship Id="rId16" Type="http://schemas.openxmlformats.org/officeDocument/2006/relationships/tags" Target="../tags/tag708.xml"/><Relationship Id="rId29" Type="http://schemas.openxmlformats.org/officeDocument/2006/relationships/tags" Target="../tags/tag721.xml"/><Relationship Id="rId11" Type="http://schemas.openxmlformats.org/officeDocument/2006/relationships/tags" Target="../tags/tag703.xml"/><Relationship Id="rId24" Type="http://schemas.openxmlformats.org/officeDocument/2006/relationships/tags" Target="../tags/tag716.xml"/><Relationship Id="rId32" Type="http://schemas.openxmlformats.org/officeDocument/2006/relationships/tags" Target="../tags/tag724.xml"/><Relationship Id="rId37" Type="http://schemas.openxmlformats.org/officeDocument/2006/relationships/tags" Target="../tags/tag729.xml"/><Relationship Id="rId40" Type="http://schemas.openxmlformats.org/officeDocument/2006/relationships/tags" Target="../tags/tag732.xml"/><Relationship Id="rId45" Type="http://schemas.openxmlformats.org/officeDocument/2006/relationships/tags" Target="../tags/tag737.xml"/><Relationship Id="rId53" Type="http://schemas.openxmlformats.org/officeDocument/2006/relationships/tags" Target="../tags/tag745.xml"/><Relationship Id="rId58" Type="http://schemas.openxmlformats.org/officeDocument/2006/relationships/tags" Target="../tags/tag750.xml"/><Relationship Id="rId66" Type="http://schemas.openxmlformats.org/officeDocument/2006/relationships/tags" Target="../tags/tag758.xml"/><Relationship Id="rId74" Type="http://schemas.openxmlformats.org/officeDocument/2006/relationships/tags" Target="../tags/tag766.xml"/><Relationship Id="rId79" Type="http://schemas.openxmlformats.org/officeDocument/2006/relationships/tags" Target="../tags/tag771.xml"/><Relationship Id="rId87" Type="http://schemas.openxmlformats.org/officeDocument/2006/relationships/tags" Target="../tags/tag779.xml"/><Relationship Id="rId5" Type="http://schemas.openxmlformats.org/officeDocument/2006/relationships/tags" Target="../tags/tag697.xml"/><Relationship Id="rId61" Type="http://schemas.openxmlformats.org/officeDocument/2006/relationships/tags" Target="../tags/tag753.xml"/><Relationship Id="rId82" Type="http://schemas.openxmlformats.org/officeDocument/2006/relationships/tags" Target="../tags/tag774.xml"/><Relationship Id="rId90" Type="http://schemas.openxmlformats.org/officeDocument/2006/relationships/tags" Target="../tags/tag782.xml"/><Relationship Id="rId95" Type="http://schemas.openxmlformats.org/officeDocument/2006/relationships/tags" Target="../tags/tag787.xml"/><Relationship Id="rId19" Type="http://schemas.openxmlformats.org/officeDocument/2006/relationships/tags" Target="../tags/tag711.xml"/><Relationship Id="rId14" Type="http://schemas.openxmlformats.org/officeDocument/2006/relationships/tags" Target="../tags/tag706.xml"/><Relationship Id="rId22" Type="http://schemas.openxmlformats.org/officeDocument/2006/relationships/tags" Target="../tags/tag714.xml"/><Relationship Id="rId27" Type="http://schemas.openxmlformats.org/officeDocument/2006/relationships/tags" Target="../tags/tag719.xml"/><Relationship Id="rId30" Type="http://schemas.openxmlformats.org/officeDocument/2006/relationships/tags" Target="../tags/tag722.xml"/><Relationship Id="rId35" Type="http://schemas.openxmlformats.org/officeDocument/2006/relationships/tags" Target="../tags/tag727.xml"/><Relationship Id="rId43" Type="http://schemas.openxmlformats.org/officeDocument/2006/relationships/tags" Target="../tags/tag735.xml"/><Relationship Id="rId48" Type="http://schemas.openxmlformats.org/officeDocument/2006/relationships/tags" Target="../tags/tag740.xml"/><Relationship Id="rId56" Type="http://schemas.openxmlformats.org/officeDocument/2006/relationships/tags" Target="../tags/tag748.xml"/><Relationship Id="rId64" Type="http://schemas.openxmlformats.org/officeDocument/2006/relationships/tags" Target="../tags/tag756.xml"/><Relationship Id="rId69" Type="http://schemas.openxmlformats.org/officeDocument/2006/relationships/tags" Target="../tags/tag761.xml"/><Relationship Id="rId77" Type="http://schemas.openxmlformats.org/officeDocument/2006/relationships/tags" Target="../tags/tag769.xml"/><Relationship Id="rId8" Type="http://schemas.openxmlformats.org/officeDocument/2006/relationships/tags" Target="../tags/tag700.xml"/><Relationship Id="rId51" Type="http://schemas.openxmlformats.org/officeDocument/2006/relationships/tags" Target="../tags/tag743.xml"/><Relationship Id="rId72" Type="http://schemas.openxmlformats.org/officeDocument/2006/relationships/tags" Target="../tags/tag764.xml"/><Relationship Id="rId80" Type="http://schemas.openxmlformats.org/officeDocument/2006/relationships/tags" Target="../tags/tag772.xml"/><Relationship Id="rId85" Type="http://schemas.openxmlformats.org/officeDocument/2006/relationships/tags" Target="../tags/tag777.xml"/><Relationship Id="rId93" Type="http://schemas.openxmlformats.org/officeDocument/2006/relationships/tags" Target="../tags/tag785.xml"/><Relationship Id="rId98" Type="http://schemas.openxmlformats.org/officeDocument/2006/relationships/tags" Target="../tags/tag790.xml"/><Relationship Id="rId3" Type="http://schemas.openxmlformats.org/officeDocument/2006/relationships/tags" Target="../tags/tag695.xml"/><Relationship Id="rId12" Type="http://schemas.openxmlformats.org/officeDocument/2006/relationships/tags" Target="../tags/tag704.xml"/><Relationship Id="rId17" Type="http://schemas.openxmlformats.org/officeDocument/2006/relationships/tags" Target="../tags/tag709.xml"/><Relationship Id="rId25" Type="http://schemas.openxmlformats.org/officeDocument/2006/relationships/tags" Target="../tags/tag717.xml"/><Relationship Id="rId33" Type="http://schemas.openxmlformats.org/officeDocument/2006/relationships/tags" Target="../tags/tag725.xml"/><Relationship Id="rId38" Type="http://schemas.openxmlformats.org/officeDocument/2006/relationships/tags" Target="../tags/tag730.xml"/><Relationship Id="rId46" Type="http://schemas.openxmlformats.org/officeDocument/2006/relationships/tags" Target="../tags/tag738.xml"/><Relationship Id="rId59" Type="http://schemas.openxmlformats.org/officeDocument/2006/relationships/tags" Target="../tags/tag751.xml"/><Relationship Id="rId67" Type="http://schemas.openxmlformats.org/officeDocument/2006/relationships/tags" Target="../tags/tag759.xml"/><Relationship Id="rId20" Type="http://schemas.openxmlformats.org/officeDocument/2006/relationships/tags" Target="../tags/tag712.xml"/><Relationship Id="rId41" Type="http://schemas.openxmlformats.org/officeDocument/2006/relationships/tags" Target="../tags/tag733.xml"/><Relationship Id="rId54" Type="http://schemas.openxmlformats.org/officeDocument/2006/relationships/tags" Target="../tags/tag746.xml"/><Relationship Id="rId62" Type="http://schemas.openxmlformats.org/officeDocument/2006/relationships/tags" Target="../tags/tag754.xml"/><Relationship Id="rId70" Type="http://schemas.openxmlformats.org/officeDocument/2006/relationships/tags" Target="../tags/tag762.xml"/><Relationship Id="rId75" Type="http://schemas.openxmlformats.org/officeDocument/2006/relationships/tags" Target="../tags/tag767.xml"/><Relationship Id="rId83" Type="http://schemas.openxmlformats.org/officeDocument/2006/relationships/tags" Target="../tags/tag775.xml"/><Relationship Id="rId88" Type="http://schemas.openxmlformats.org/officeDocument/2006/relationships/tags" Target="../tags/tag780.xml"/><Relationship Id="rId91" Type="http://schemas.openxmlformats.org/officeDocument/2006/relationships/tags" Target="../tags/tag783.xml"/><Relationship Id="rId96" Type="http://schemas.openxmlformats.org/officeDocument/2006/relationships/tags" Target="../tags/tag788.xml"/><Relationship Id="rId1" Type="http://schemas.openxmlformats.org/officeDocument/2006/relationships/tags" Target="../tags/tag693.xml"/><Relationship Id="rId6" Type="http://schemas.openxmlformats.org/officeDocument/2006/relationships/tags" Target="../tags/tag698.xml"/><Relationship Id="rId15" Type="http://schemas.openxmlformats.org/officeDocument/2006/relationships/tags" Target="../tags/tag707.xml"/><Relationship Id="rId23" Type="http://schemas.openxmlformats.org/officeDocument/2006/relationships/tags" Target="../tags/tag715.xml"/><Relationship Id="rId28" Type="http://schemas.openxmlformats.org/officeDocument/2006/relationships/tags" Target="../tags/tag720.xml"/><Relationship Id="rId36" Type="http://schemas.openxmlformats.org/officeDocument/2006/relationships/tags" Target="../tags/tag728.xml"/><Relationship Id="rId49" Type="http://schemas.openxmlformats.org/officeDocument/2006/relationships/tags" Target="../tags/tag741.xml"/><Relationship Id="rId57" Type="http://schemas.openxmlformats.org/officeDocument/2006/relationships/tags" Target="../tags/tag749.xml"/><Relationship Id="rId10" Type="http://schemas.openxmlformats.org/officeDocument/2006/relationships/tags" Target="../tags/tag702.xml"/><Relationship Id="rId31" Type="http://schemas.openxmlformats.org/officeDocument/2006/relationships/tags" Target="../tags/tag723.xml"/><Relationship Id="rId44" Type="http://schemas.openxmlformats.org/officeDocument/2006/relationships/tags" Target="../tags/tag736.xml"/><Relationship Id="rId52" Type="http://schemas.openxmlformats.org/officeDocument/2006/relationships/tags" Target="../tags/tag744.xml"/><Relationship Id="rId60" Type="http://schemas.openxmlformats.org/officeDocument/2006/relationships/tags" Target="../tags/tag752.xml"/><Relationship Id="rId65" Type="http://schemas.openxmlformats.org/officeDocument/2006/relationships/tags" Target="../tags/tag757.xml"/><Relationship Id="rId73" Type="http://schemas.openxmlformats.org/officeDocument/2006/relationships/tags" Target="../tags/tag765.xml"/><Relationship Id="rId78" Type="http://schemas.openxmlformats.org/officeDocument/2006/relationships/tags" Target="../tags/tag770.xml"/><Relationship Id="rId81" Type="http://schemas.openxmlformats.org/officeDocument/2006/relationships/tags" Target="../tags/tag773.xml"/><Relationship Id="rId86" Type="http://schemas.openxmlformats.org/officeDocument/2006/relationships/tags" Target="../tags/tag778.xml"/><Relationship Id="rId94" Type="http://schemas.openxmlformats.org/officeDocument/2006/relationships/tags" Target="../tags/tag786.xml"/><Relationship Id="rId99" Type="http://schemas.openxmlformats.org/officeDocument/2006/relationships/slideLayout" Target="../slideLayouts/slideLayout1.xml"/><Relationship Id="rId4" Type="http://schemas.openxmlformats.org/officeDocument/2006/relationships/tags" Target="../tags/tag696.xml"/><Relationship Id="rId9" Type="http://schemas.openxmlformats.org/officeDocument/2006/relationships/tags" Target="../tags/tag701.xml"/><Relationship Id="rId13" Type="http://schemas.openxmlformats.org/officeDocument/2006/relationships/tags" Target="../tags/tag705.xml"/><Relationship Id="rId18" Type="http://schemas.openxmlformats.org/officeDocument/2006/relationships/tags" Target="../tags/tag710.xml"/><Relationship Id="rId39" Type="http://schemas.openxmlformats.org/officeDocument/2006/relationships/tags" Target="../tags/tag73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907.xml"/><Relationship Id="rId21" Type="http://schemas.openxmlformats.org/officeDocument/2006/relationships/tags" Target="../tags/tag811.xml"/><Relationship Id="rId42" Type="http://schemas.openxmlformats.org/officeDocument/2006/relationships/tags" Target="../tags/tag832.xml"/><Relationship Id="rId63" Type="http://schemas.openxmlformats.org/officeDocument/2006/relationships/tags" Target="../tags/tag853.xml"/><Relationship Id="rId84" Type="http://schemas.openxmlformats.org/officeDocument/2006/relationships/tags" Target="../tags/tag874.xml"/><Relationship Id="rId138" Type="http://schemas.openxmlformats.org/officeDocument/2006/relationships/tags" Target="../tags/tag928.xml"/><Relationship Id="rId159" Type="http://schemas.openxmlformats.org/officeDocument/2006/relationships/tags" Target="../tags/tag949.xml"/><Relationship Id="rId170" Type="http://schemas.openxmlformats.org/officeDocument/2006/relationships/tags" Target="../tags/tag960.xml"/><Relationship Id="rId191" Type="http://schemas.openxmlformats.org/officeDocument/2006/relationships/tags" Target="../tags/tag981.xml"/><Relationship Id="rId196" Type="http://schemas.openxmlformats.org/officeDocument/2006/relationships/tags" Target="../tags/tag986.xml"/><Relationship Id="rId16" Type="http://schemas.openxmlformats.org/officeDocument/2006/relationships/tags" Target="../tags/tag806.xml"/><Relationship Id="rId107" Type="http://schemas.openxmlformats.org/officeDocument/2006/relationships/tags" Target="../tags/tag897.xml"/><Relationship Id="rId11" Type="http://schemas.openxmlformats.org/officeDocument/2006/relationships/tags" Target="../tags/tag801.xml"/><Relationship Id="rId32" Type="http://schemas.openxmlformats.org/officeDocument/2006/relationships/tags" Target="../tags/tag822.xml"/><Relationship Id="rId37" Type="http://schemas.openxmlformats.org/officeDocument/2006/relationships/tags" Target="../tags/tag827.xml"/><Relationship Id="rId53" Type="http://schemas.openxmlformats.org/officeDocument/2006/relationships/tags" Target="../tags/tag843.xml"/><Relationship Id="rId58" Type="http://schemas.openxmlformats.org/officeDocument/2006/relationships/tags" Target="../tags/tag848.xml"/><Relationship Id="rId74" Type="http://schemas.openxmlformats.org/officeDocument/2006/relationships/tags" Target="../tags/tag864.xml"/><Relationship Id="rId79" Type="http://schemas.openxmlformats.org/officeDocument/2006/relationships/tags" Target="../tags/tag869.xml"/><Relationship Id="rId102" Type="http://schemas.openxmlformats.org/officeDocument/2006/relationships/tags" Target="../tags/tag892.xml"/><Relationship Id="rId123" Type="http://schemas.openxmlformats.org/officeDocument/2006/relationships/tags" Target="../tags/tag913.xml"/><Relationship Id="rId128" Type="http://schemas.openxmlformats.org/officeDocument/2006/relationships/tags" Target="../tags/tag918.xml"/><Relationship Id="rId144" Type="http://schemas.openxmlformats.org/officeDocument/2006/relationships/tags" Target="../tags/tag934.xml"/><Relationship Id="rId149" Type="http://schemas.openxmlformats.org/officeDocument/2006/relationships/tags" Target="../tags/tag939.xml"/><Relationship Id="rId5" Type="http://schemas.openxmlformats.org/officeDocument/2006/relationships/tags" Target="../tags/tag795.xml"/><Relationship Id="rId90" Type="http://schemas.openxmlformats.org/officeDocument/2006/relationships/tags" Target="../tags/tag880.xml"/><Relationship Id="rId95" Type="http://schemas.openxmlformats.org/officeDocument/2006/relationships/tags" Target="../tags/tag885.xml"/><Relationship Id="rId160" Type="http://schemas.openxmlformats.org/officeDocument/2006/relationships/tags" Target="../tags/tag950.xml"/><Relationship Id="rId165" Type="http://schemas.openxmlformats.org/officeDocument/2006/relationships/tags" Target="../tags/tag955.xml"/><Relationship Id="rId181" Type="http://schemas.openxmlformats.org/officeDocument/2006/relationships/tags" Target="../tags/tag971.xml"/><Relationship Id="rId186" Type="http://schemas.openxmlformats.org/officeDocument/2006/relationships/tags" Target="../tags/tag976.xml"/><Relationship Id="rId22" Type="http://schemas.openxmlformats.org/officeDocument/2006/relationships/tags" Target="../tags/tag812.xml"/><Relationship Id="rId27" Type="http://schemas.openxmlformats.org/officeDocument/2006/relationships/tags" Target="../tags/tag817.xml"/><Relationship Id="rId43" Type="http://schemas.openxmlformats.org/officeDocument/2006/relationships/tags" Target="../tags/tag833.xml"/><Relationship Id="rId48" Type="http://schemas.openxmlformats.org/officeDocument/2006/relationships/tags" Target="../tags/tag838.xml"/><Relationship Id="rId64" Type="http://schemas.openxmlformats.org/officeDocument/2006/relationships/tags" Target="../tags/tag854.xml"/><Relationship Id="rId69" Type="http://schemas.openxmlformats.org/officeDocument/2006/relationships/tags" Target="../tags/tag859.xml"/><Relationship Id="rId113" Type="http://schemas.openxmlformats.org/officeDocument/2006/relationships/tags" Target="../tags/tag903.xml"/><Relationship Id="rId118" Type="http://schemas.openxmlformats.org/officeDocument/2006/relationships/tags" Target="../tags/tag908.xml"/><Relationship Id="rId134" Type="http://schemas.openxmlformats.org/officeDocument/2006/relationships/tags" Target="../tags/tag924.xml"/><Relationship Id="rId139" Type="http://schemas.openxmlformats.org/officeDocument/2006/relationships/tags" Target="../tags/tag929.xml"/><Relationship Id="rId80" Type="http://schemas.openxmlformats.org/officeDocument/2006/relationships/tags" Target="../tags/tag870.xml"/><Relationship Id="rId85" Type="http://schemas.openxmlformats.org/officeDocument/2006/relationships/tags" Target="../tags/tag875.xml"/><Relationship Id="rId150" Type="http://schemas.openxmlformats.org/officeDocument/2006/relationships/tags" Target="../tags/tag940.xml"/><Relationship Id="rId155" Type="http://schemas.openxmlformats.org/officeDocument/2006/relationships/tags" Target="../tags/tag945.xml"/><Relationship Id="rId171" Type="http://schemas.openxmlformats.org/officeDocument/2006/relationships/tags" Target="../tags/tag961.xml"/><Relationship Id="rId176" Type="http://schemas.openxmlformats.org/officeDocument/2006/relationships/tags" Target="../tags/tag966.xml"/><Relationship Id="rId192" Type="http://schemas.openxmlformats.org/officeDocument/2006/relationships/tags" Target="../tags/tag982.xml"/><Relationship Id="rId197" Type="http://schemas.openxmlformats.org/officeDocument/2006/relationships/tags" Target="../tags/tag987.xml"/><Relationship Id="rId12" Type="http://schemas.openxmlformats.org/officeDocument/2006/relationships/tags" Target="../tags/tag802.xml"/><Relationship Id="rId17" Type="http://schemas.openxmlformats.org/officeDocument/2006/relationships/tags" Target="../tags/tag807.xml"/><Relationship Id="rId33" Type="http://schemas.openxmlformats.org/officeDocument/2006/relationships/tags" Target="../tags/tag823.xml"/><Relationship Id="rId38" Type="http://schemas.openxmlformats.org/officeDocument/2006/relationships/tags" Target="../tags/tag828.xml"/><Relationship Id="rId59" Type="http://schemas.openxmlformats.org/officeDocument/2006/relationships/tags" Target="../tags/tag849.xml"/><Relationship Id="rId103" Type="http://schemas.openxmlformats.org/officeDocument/2006/relationships/tags" Target="../tags/tag893.xml"/><Relationship Id="rId108" Type="http://schemas.openxmlformats.org/officeDocument/2006/relationships/tags" Target="../tags/tag898.xml"/><Relationship Id="rId124" Type="http://schemas.openxmlformats.org/officeDocument/2006/relationships/tags" Target="../tags/tag914.xml"/><Relationship Id="rId129" Type="http://schemas.openxmlformats.org/officeDocument/2006/relationships/tags" Target="../tags/tag919.xml"/><Relationship Id="rId54" Type="http://schemas.openxmlformats.org/officeDocument/2006/relationships/tags" Target="../tags/tag844.xml"/><Relationship Id="rId70" Type="http://schemas.openxmlformats.org/officeDocument/2006/relationships/tags" Target="../tags/tag860.xml"/><Relationship Id="rId75" Type="http://schemas.openxmlformats.org/officeDocument/2006/relationships/tags" Target="../tags/tag865.xml"/><Relationship Id="rId91" Type="http://schemas.openxmlformats.org/officeDocument/2006/relationships/tags" Target="../tags/tag881.xml"/><Relationship Id="rId96" Type="http://schemas.openxmlformats.org/officeDocument/2006/relationships/tags" Target="../tags/tag886.xml"/><Relationship Id="rId140" Type="http://schemas.openxmlformats.org/officeDocument/2006/relationships/tags" Target="../tags/tag930.xml"/><Relationship Id="rId145" Type="http://schemas.openxmlformats.org/officeDocument/2006/relationships/tags" Target="../tags/tag935.xml"/><Relationship Id="rId161" Type="http://schemas.openxmlformats.org/officeDocument/2006/relationships/tags" Target="../tags/tag951.xml"/><Relationship Id="rId166" Type="http://schemas.openxmlformats.org/officeDocument/2006/relationships/tags" Target="../tags/tag956.xml"/><Relationship Id="rId182" Type="http://schemas.openxmlformats.org/officeDocument/2006/relationships/tags" Target="../tags/tag972.xml"/><Relationship Id="rId187" Type="http://schemas.openxmlformats.org/officeDocument/2006/relationships/tags" Target="../tags/tag977.xml"/><Relationship Id="rId1" Type="http://schemas.openxmlformats.org/officeDocument/2006/relationships/tags" Target="../tags/tag791.xml"/><Relationship Id="rId6" Type="http://schemas.openxmlformats.org/officeDocument/2006/relationships/tags" Target="../tags/tag796.xml"/><Relationship Id="rId23" Type="http://schemas.openxmlformats.org/officeDocument/2006/relationships/tags" Target="../tags/tag813.xml"/><Relationship Id="rId28" Type="http://schemas.openxmlformats.org/officeDocument/2006/relationships/tags" Target="../tags/tag818.xml"/><Relationship Id="rId49" Type="http://schemas.openxmlformats.org/officeDocument/2006/relationships/tags" Target="../tags/tag839.xml"/><Relationship Id="rId114" Type="http://schemas.openxmlformats.org/officeDocument/2006/relationships/tags" Target="../tags/tag904.xml"/><Relationship Id="rId119" Type="http://schemas.openxmlformats.org/officeDocument/2006/relationships/tags" Target="../tags/tag909.xml"/><Relationship Id="rId44" Type="http://schemas.openxmlformats.org/officeDocument/2006/relationships/tags" Target="../tags/tag834.xml"/><Relationship Id="rId60" Type="http://schemas.openxmlformats.org/officeDocument/2006/relationships/tags" Target="../tags/tag850.xml"/><Relationship Id="rId65" Type="http://schemas.openxmlformats.org/officeDocument/2006/relationships/tags" Target="../tags/tag855.xml"/><Relationship Id="rId81" Type="http://schemas.openxmlformats.org/officeDocument/2006/relationships/tags" Target="../tags/tag871.xml"/><Relationship Id="rId86" Type="http://schemas.openxmlformats.org/officeDocument/2006/relationships/tags" Target="../tags/tag876.xml"/><Relationship Id="rId130" Type="http://schemas.openxmlformats.org/officeDocument/2006/relationships/tags" Target="../tags/tag920.xml"/><Relationship Id="rId135" Type="http://schemas.openxmlformats.org/officeDocument/2006/relationships/tags" Target="../tags/tag925.xml"/><Relationship Id="rId151" Type="http://schemas.openxmlformats.org/officeDocument/2006/relationships/tags" Target="../tags/tag941.xml"/><Relationship Id="rId156" Type="http://schemas.openxmlformats.org/officeDocument/2006/relationships/tags" Target="../tags/tag946.xml"/><Relationship Id="rId177" Type="http://schemas.openxmlformats.org/officeDocument/2006/relationships/tags" Target="../tags/tag967.xml"/><Relationship Id="rId198" Type="http://schemas.openxmlformats.org/officeDocument/2006/relationships/tags" Target="../tags/tag988.xml"/><Relationship Id="rId172" Type="http://schemas.openxmlformats.org/officeDocument/2006/relationships/tags" Target="../tags/tag962.xml"/><Relationship Id="rId193" Type="http://schemas.openxmlformats.org/officeDocument/2006/relationships/tags" Target="../tags/tag983.xml"/><Relationship Id="rId13" Type="http://schemas.openxmlformats.org/officeDocument/2006/relationships/tags" Target="../tags/tag803.xml"/><Relationship Id="rId18" Type="http://schemas.openxmlformats.org/officeDocument/2006/relationships/tags" Target="../tags/tag808.xml"/><Relationship Id="rId39" Type="http://schemas.openxmlformats.org/officeDocument/2006/relationships/tags" Target="../tags/tag829.xml"/><Relationship Id="rId109" Type="http://schemas.openxmlformats.org/officeDocument/2006/relationships/tags" Target="../tags/tag899.xml"/><Relationship Id="rId34" Type="http://schemas.openxmlformats.org/officeDocument/2006/relationships/tags" Target="../tags/tag824.xml"/><Relationship Id="rId50" Type="http://schemas.openxmlformats.org/officeDocument/2006/relationships/tags" Target="../tags/tag840.xml"/><Relationship Id="rId55" Type="http://schemas.openxmlformats.org/officeDocument/2006/relationships/tags" Target="../tags/tag845.xml"/><Relationship Id="rId76" Type="http://schemas.openxmlformats.org/officeDocument/2006/relationships/tags" Target="../tags/tag866.xml"/><Relationship Id="rId97" Type="http://schemas.openxmlformats.org/officeDocument/2006/relationships/tags" Target="../tags/tag887.xml"/><Relationship Id="rId104" Type="http://schemas.openxmlformats.org/officeDocument/2006/relationships/tags" Target="../tags/tag894.xml"/><Relationship Id="rId120" Type="http://schemas.openxmlformats.org/officeDocument/2006/relationships/tags" Target="../tags/tag910.xml"/><Relationship Id="rId125" Type="http://schemas.openxmlformats.org/officeDocument/2006/relationships/tags" Target="../tags/tag915.xml"/><Relationship Id="rId141" Type="http://schemas.openxmlformats.org/officeDocument/2006/relationships/tags" Target="../tags/tag931.xml"/><Relationship Id="rId146" Type="http://schemas.openxmlformats.org/officeDocument/2006/relationships/tags" Target="../tags/tag936.xml"/><Relationship Id="rId167" Type="http://schemas.openxmlformats.org/officeDocument/2006/relationships/tags" Target="../tags/tag957.xml"/><Relationship Id="rId188" Type="http://schemas.openxmlformats.org/officeDocument/2006/relationships/tags" Target="../tags/tag978.xml"/><Relationship Id="rId7" Type="http://schemas.openxmlformats.org/officeDocument/2006/relationships/tags" Target="../tags/tag797.xml"/><Relationship Id="rId71" Type="http://schemas.openxmlformats.org/officeDocument/2006/relationships/tags" Target="../tags/tag861.xml"/><Relationship Id="rId92" Type="http://schemas.openxmlformats.org/officeDocument/2006/relationships/tags" Target="../tags/tag882.xml"/><Relationship Id="rId162" Type="http://schemas.openxmlformats.org/officeDocument/2006/relationships/tags" Target="../tags/tag952.xml"/><Relationship Id="rId183" Type="http://schemas.openxmlformats.org/officeDocument/2006/relationships/tags" Target="../tags/tag973.xml"/><Relationship Id="rId2" Type="http://schemas.openxmlformats.org/officeDocument/2006/relationships/tags" Target="../tags/tag792.xml"/><Relationship Id="rId29" Type="http://schemas.openxmlformats.org/officeDocument/2006/relationships/tags" Target="../tags/tag819.xml"/><Relationship Id="rId24" Type="http://schemas.openxmlformats.org/officeDocument/2006/relationships/tags" Target="../tags/tag814.xml"/><Relationship Id="rId40" Type="http://schemas.openxmlformats.org/officeDocument/2006/relationships/tags" Target="../tags/tag830.xml"/><Relationship Id="rId45" Type="http://schemas.openxmlformats.org/officeDocument/2006/relationships/tags" Target="../tags/tag835.xml"/><Relationship Id="rId66" Type="http://schemas.openxmlformats.org/officeDocument/2006/relationships/tags" Target="../tags/tag856.xml"/><Relationship Id="rId87" Type="http://schemas.openxmlformats.org/officeDocument/2006/relationships/tags" Target="../tags/tag877.xml"/><Relationship Id="rId110" Type="http://schemas.openxmlformats.org/officeDocument/2006/relationships/tags" Target="../tags/tag900.xml"/><Relationship Id="rId115" Type="http://schemas.openxmlformats.org/officeDocument/2006/relationships/tags" Target="../tags/tag905.xml"/><Relationship Id="rId131" Type="http://schemas.openxmlformats.org/officeDocument/2006/relationships/tags" Target="../tags/tag921.xml"/><Relationship Id="rId136" Type="http://schemas.openxmlformats.org/officeDocument/2006/relationships/tags" Target="../tags/tag926.xml"/><Relationship Id="rId157" Type="http://schemas.openxmlformats.org/officeDocument/2006/relationships/tags" Target="../tags/tag947.xml"/><Relationship Id="rId178" Type="http://schemas.openxmlformats.org/officeDocument/2006/relationships/tags" Target="../tags/tag968.xml"/><Relationship Id="rId61" Type="http://schemas.openxmlformats.org/officeDocument/2006/relationships/tags" Target="../tags/tag851.xml"/><Relationship Id="rId82" Type="http://schemas.openxmlformats.org/officeDocument/2006/relationships/tags" Target="../tags/tag872.xml"/><Relationship Id="rId152" Type="http://schemas.openxmlformats.org/officeDocument/2006/relationships/tags" Target="../tags/tag942.xml"/><Relationship Id="rId173" Type="http://schemas.openxmlformats.org/officeDocument/2006/relationships/tags" Target="../tags/tag963.xml"/><Relationship Id="rId194" Type="http://schemas.openxmlformats.org/officeDocument/2006/relationships/tags" Target="../tags/tag984.xml"/><Relationship Id="rId199" Type="http://schemas.openxmlformats.org/officeDocument/2006/relationships/slideLayout" Target="../slideLayouts/slideLayout1.xml"/><Relationship Id="rId19" Type="http://schemas.openxmlformats.org/officeDocument/2006/relationships/tags" Target="../tags/tag809.xml"/><Relationship Id="rId14" Type="http://schemas.openxmlformats.org/officeDocument/2006/relationships/tags" Target="../tags/tag804.xml"/><Relationship Id="rId30" Type="http://schemas.openxmlformats.org/officeDocument/2006/relationships/tags" Target="../tags/tag820.xml"/><Relationship Id="rId35" Type="http://schemas.openxmlformats.org/officeDocument/2006/relationships/tags" Target="../tags/tag825.xml"/><Relationship Id="rId56" Type="http://schemas.openxmlformats.org/officeDocument/2006/relationships/tags" Target="../tags/tag846.xml"/><Relationship Id="rId77" Type="http://schemas.openxmlformats.org/officeDocument/2006/relationships/tags" Target="../tags/tag867.xml"/><Relationship Id="rId100" Type="http://schemas.openxmlformats.org/officeDocument/2006/relationships/tags" Target="../tags/tag890.xml"/><Relationship Id="rId105" Type="http://schemas.openxmlformats.org/officeDocument/2006/relationships/tags" Target="../tags/tag895.xml"/><Relationship Id="rId126" Type="http://schemas.openxmlformats.org/officeDocument/2006/relationships/tags" Target="../tags/tag916.xml"/><Relationship Id="rId147" Type="http://schemas.openxmlformats.org/officeDocument/2006/relationships/tags" Target="../tags/tag937.xml"/><Relationship Id="rId168" Type="http://schemas.openxmlformats.org/officeDocument/2006/relationships/tags" Target="../tags/tag958.xml"/><Relationship Id="rId8" Type="http://schemas.openxmlformats.org/officeDocument/2006/relationships/tags" Target="../tags/tag798.xml"/><Relationship Id="rId51" Type="http://schemas.openxmlformats.org/officeDocument/2006/relationships/tags" Target="../tags/tag841.xml"/><Relationship Id="rId72" Type="http://schemas.openxmlformats.org/officeDocument/2006/relationships/tags" Target="../tags/tag862.xml"/><Relationship Id="rId93" Type="http://schemas.openxmlformats.org/officeDocument/2006/relationships/tags" Target="../tags/tag883.xml"/><Relationship Id="rId98" Type="http://schemas.openxmlformats.org/officeDocument/2006/relationships/tags" Target="../tags/tag888.xml"/><Relationship Id="rId121" Type="http://schemas.openxmlformats.org/officeDocument/2006/relationships/tags" Target="../tags/tag911.xml"/><Relationship Id="rId142" Type="http://schemas.openxmlformats.org/officeDocument/2006/relationships/tags" Target="../tags/tag932.xml"/><Relationship Id="rId163" Type="http://schemas.openxmlformats.org/officeDocument/2006/relationships/tags" Target="../tags/tag953.xml"/><Relationship Id="rId184" Type="http://schemas.openxmlformats.org/officeDocument/2006/relationships/tags" Target="../tags/tag974.xml"/><Relationship Id="rId189" Type="http://schemas.openxmlformats.org/officeDocument/2006/relationships/tags" Target="../tags/tag979.xml"/><Relationship Id="rId3" Type="http://schemas.openxmlformats.org/officeDocument/2006/relationships/tags" Target="../tags/tag793.xml"/><Relationship Id="rId25" Type="http://schemas.openxmlformats.org/officeDocument/2006/relationships/tags" Target="../tags/tag815.xml"/><Relationship Id="rId46" Type="http://schemas.openxmlformats.org/officeDocument/2006/relationships/tags" Target="../tags/tag836.xml"/><Relationship Id="rId67" Type="http://schemas.openxmlformats.org/officeDocument/2006/relationships/tags" Target="../tags/tag857.xml"/><Relationship Id="rId116" Type="http://schemas.openxmlformats.org/officeDocument/2006/relationships/tags" Target="../tags/tag906.xml"/><Relationship Id="rId137" Type="http://schemas.openxmlformats.org/officeDocument/2006/relationships/tags" Target="../tags/tag927.xml"/><Relationship Id="rId158" Type="http://schemas.openxmlformats.org/officeDocument/2006/relationships/tags" Target="../tags/tag948.xml"/><Relationship Id="rId20" Type="http://schemas.openxmlformats.org/officeDocument/2006/relationships/tags" Target="../tags/tag810.xml"/><Relationship Id="rId41" Type="http://schemas.openxmlformats.org/officeDocument/2006/relationships/tags" Target="../tags/tag831.xml"/><Relationship Id="rId62" Type="http://schemas.openxmlformats.org/officeDocument/2006/relationships/tags" Target="../tags/tag852.xml"/><Relationship Id="rId83" Type="http://schemas.openxmlformats.org/officeDocument/2006/relationships/tags" Target="../tags/tag873.xml"/><Relationship Id="rId88" Type="http://schemas.openxmlformats.org/officeDocument/2006/relationships/tags" Target="../tags/tag878.xml"/><Relationship Id="rId111" Type="http://schemas.openxmlformats.org/officeDocument/2006/relationships/tags" Target="../tags/tag901.xml"/><Relationship Id="rId132" Type="http://schemas.openxmlformats.org/officeDocument/2006/relationships/tags" Target="../tags/tag922.xml"/><Relationship Id="rId153" Type="http://schemas.openxmlformats.org/officeDocument/2006/relationships/tags" Target="../tags/tag943.xml"/><Relationship Id="rId174" Type="http://schemas.openxmlformats.org/officeDocument/2006/relationships/tags" Target="../tags/tag964.xml"/><Relationship Id="rId179" Type="http://schemas.openxmlformats.org/officeDocument/2006/relationships/tags" Target="../tags/tag969.xml"/><Relationship Id="rId195" Type="http://schemas.openxmlformats.org/officeDocument/2006/relationships/tags" Target="../tags/tag985.xml"/><Relationship Id="rId190" Type="http://schemas.openxmlformats.org/officeDocument/2006/relationships/tags" Target="../tags/tag980.xml"/><Relationship Id="rId15" Type="http://schemas.openxmlformats.org/officeDocument/2006/relationships/tags" Target="../tags/tag805.xml"/><Relationship Id="rId36" Type="http://schemas.openxmlformats.org/officeDocument/2006/relationships/tags" Target="../tags/tag826.xml"/><Relationship Id="rId57" Type="http://schemas.openxmlformats.org/officeDocument/2006/relationships/tags" Target="../tags/tag847.xml"/><Relationship Id="rId106" Type="http://schemas.openxmlformats.org/officeDocument/2006/relationships/tags" Target="../tags/tag896.xml"/><Relationship Id="rId127" Type="http://schemas.openxmlformats.org/officeDocument/2006/relationships/tags" Target="../tags/tag917.xml"/><Relationship Id="rId10" Type="http://schemas.openxmlformats.org/officeDocument/2006/relationships/tags" Target="../tags/tag800.xml"/><Relationship Id="rId31" Type="http://schemas.openxmlformats.org/officeDocument/2006/relationships/tags" Target="../tags/tag821.xml"/><Relationship Id="rId52" Type="http://schemas.openxmlformats.org/officeDocument/2006/relationships/tags" Target="../tags/tag842.xml"/><Relationship Id="rId73" Type="http://schemas.openxmlformats.org/officeDocument/2006/relationships/tags" Target="../tags/tag863.xml"/><Relationship Id="rId78" Type="http://schemas.openxmlformats.org/officeDocument/2006/relationships/tags" Target="../tags/tag868.xml"/><Relationship Id="rId94" Type="http://schemas.openxmlformats.org/officeDocument/2006/relationships/tags" Target="../tags/tag884.xml"/><Relationship Id="rId99" Type="http://schemas.openxmlformats.org/officeDocument/2006/relationships/tags" Target="../tags/tag889.xml"/><Relationship Id="rId101" Type="http://schemas.openxmlformats.org/officeDocument/2006/relationships/tags" Target="../tags/tag891.xml"/><Relationship Id="rId122" Type="http://schemas.openxmlformats.org/officeDocument/2006/relationships/tags" Target="../tags/tag912.xml"/><Relationship Id="rId143" Type="http://schemas.openxmlformats.org/officeDocument/2006/relationships/tags" Target="../tags/tag933.xml"/><Relationship Id="rId148" Type="http://schemas.openxmlformats.org/officeDocument/2006/relationships/tags" Target="../tags/tag938.xml"/><Relationship Id="rId164" Type="http://schemas.openxmlformats.org/officeDocument/2006/relationships/tags" Target="../tags/tag954.xml"/><Relationship Id="rId169" Type="http://schemas.openxmlformats.org/officeDocument/2006/relationships/tags" Target="../tags/tag959.xml"/><Relationship Id="rId185" Type="http://schemas.openxmlformats.org/officeDocument/2006/relationships/tags" Target="../tags/tag975.xml"/><Relationship Id="rId4" Type="http://schemas.openxmlformats.org/officeDocument/2006/relationships/tags" Target="../tags/tag794.xml"/><Relationship Id="rId9" Type="http://schemas.openxmlformats.org/officeDocument/2006/relationships/tags" Target="../tags/tag799.xml"/><Relationship Id="rId180" Type="http://schemas.openxmlformats.org/officeDocument/2006/relationships/tags" Target="../tags/tag970.xml"/><Relationship Id="rId26" Type="http://schemas.openxmlformats.org/officeDocument/2006/relationships/tags" Target="../tags/tag816.xml"/><Relationship Id="rId47" Type="http://schemas.openxmlformats.org/officeDocument/2006/relationships/tags" Target="../tags/tag837.xml"/><Relationship Id="rId68" Type="http://schemas.openxmlformats.org/officeDocument/2006/relationships/tags" Target="../tags/tag858.xml"/><Relationship Id="rId89" Type="http://schemas.openxmlformats.org/officeDocument/2006/relationships/tags" Target="../tags/tag879.xml"/><Relationship Id="rId112" Type="http://schemas.openxmlformats.org/officeDocument/2006/relationships/tags" Target="../tags/tag902.xml"/><Relationship Id="rId133" Type="http://schemas.openxmlformats.org/officeDocument/2006/relationships/tags" Target="../tags/tag923.xml"/><Relationship Id="rId154" Type="http://schemas.openxmlformats.org/officeDocument/2006/relationships/tags" Target="../tags/tag944.xml"/><Relationship Id="rId175" Type="http://schemas.openxmlformats.org/officeDocument/2006/relationships/tags" Target="../tags/tag965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014.xml"/><Relationship Id="rId21" Type="http://schemas.openxmlformats.org/officeDocument/2006/relationships/tags" Target="../tags/tag1009.xml"/><Relationship Id="rId42" Type="http://schemas.openxmlformats.org/officeDocument/2006/relationships/tags" Target="../tags/tag1030.xml"/><Relationship Id="rId47" Type="http://schemas.openxmlformats.org/officeDocument/2006/relationships/tags" Target="../tags/tag1035.xml"/><Relationship Id="rId63" Type="http://schemas.openxmlformats.org/officeDocument/2006/relationships/tags" Target="../tags/tag1051.xml"/><Relationship Id="rId68" Type="http://schemas.openxmlformats.org/officeDocument/2006/relationships/tags" Target="../tags/tag1056.xml"/><Relationship Id="rId84" Type="http://schemas.openxmlformats.org/officeDocument/2006/relationships/tags" Target="../tags/tag1072.xml"/><Relationship Id="rId89" Type="http://schemas.openxmlformats.org/officeDocument/2006/relationships/tags" Target="../tags/tag1077.xml"/><Relationship Id="rId2" Type="http://schemas.openxmlformats.org/officeDocument/2006/relationships/tags" Target="../tags/tag990.xml"/><Relationship Id="rId16" Type="http://schemas.openxmlformats.org/officeDocument/2006/relationships/tags" Target="../tags/tag1004.xml"/><Relationship Id="rId29" Type="http://schemas.openxmlformats.org/officeDocument/2006/relationships/tags" Target="../tags/tag1017.xml"/><Relationship Id="rId107" Type="http://schemas.openxmlformats.org/officeDocument/2006/relationships/tags" Target="../tags/tag1095.xml"/><Relationship Id="rId11" Type="http://schemas.openxmlformats.org/officeDocument/2006/relationships/tags" Target="../tags/tag999.xml"/><Relationship Id="rId24" Type="http://schemas.openxmlformats.org/officeDocument/2006/relationships/tags" Target="../tags/tag1012.xml"/><Relationship Id="rId32" Type="http://schemas.openxmlformats.org/officeDocument/2006/relationships/tags" Target="../tags/tag1020.xml"/><Relationship Id="rId37" Type="http://schemas.openxmlformats.org/officeDocument/2006/relationships/tags" Target="../tags/tag1025.xml"/><Relationship Id="rId40" Type="http://schemas.openxmlformats.org/officeDocument/2006/relationships/tags" Target="../tags/tag1028.xml"/><Relationship Id="rId45" Type="http://schemas.openxmlformats.org/officeDocument/2006/relationships/tags" Target="../tags/tag1033.xml"/><Relationship Id="rId53" Type="http://schemas.openxmlformats.org/officeDocument/2006/relationships/tags" Target="../tags/tag1041.xml"/><Relationship Id="rId58" Type="http://schemas.openxmlformats.org/officeDocument/2006/relationships/tags" Target="../tags/tag1046.xml"/><Relationship Id="rId66" Type="http://schemas.openxmlformats.org/officeDocument/2006/relationships/tags" Target="../tags/tag1054.xml"/><Relationship Id="rId74" Type="http://schemas.openxmlformats.org/officeDocument/2006/relationships/tags" Target="../tags/tag1062.xml"/><Relationship Id="rId79" Type="http://schemas.openxmlformats.org/officeDocument/2006/relationships/tags" Target="../tags/tag1067.xml"/><Relationship Id="rId87" Type="http://schemas.openxmlformats.org/officeDocument/2006/relationships/tags" Target="../tags/tag1075.xml"/><Relationship Id="rId102" Type="http://schemas.openxmlformats.org/officeDocument/2006/relationships/tags" Target="../tags/tag1090.xml"/><Relationship Id="rId110" Type="http://schemas.openxmlformats.org/officeDocument/2006/relationships/slideLayout" Target="../slideLayouts/slideLayout1.xml"/><Relationship Id="rId5" Type="http://schemas.openxmlformats.org/officeDocument/2006/relationships/tags" Target="../tags/tag993.xml"/><Relationship Id="rId61" Type="http://schemas.openxmlformats.org/officeDocument/2006/relationships/tags" Target="../tags/tag1049.xml"/><Relationship Id="rId82" Type="http://schemas.openxmlformats.org/officeDocument/2006/relationships/tags" Target="../tags/tag1070.xml"/><Relationship Id="rId90" Type="http://schemas.openxmlformats.org/officeDocument/2006/relationships/tags" Target="../tags/tag1078.xml"/><Relationship Id="rId95" Type="http://schemas.openxmlformats.org/officeDocument/2006/relationships/tags" Target="../tags/tag1083.xml"/><Relationship Id="rId19" Type="http://schemas.openxmlformats.org/officeDocument/2006/relationships/tags" Target="../tags/tag1007.xml"/><Relationship Id="rId14" Type="http://schemas.openxmlformats.org/officeDocument/2006/relationships/tags" Target="../tags/tag1002.xml"/><Relationship Id="rId22" Type="http://schemas.openxmlformats.org/officeDocument/2006/relationships/tags" Target="../tags/tag1010.xml"/><Relationship Id="rId27" Type="http://schemas.openxmlformats.org/officeDocument/2006/relationships/tags" Target="../tags/tag1015.xml"/><Relationship Id="rId30" Type="http://schemas.openxmlformats.org/officeDocument/2006/relationships/tags" Target="../tags/tag1018.xml"/><Relationship Id="rId35" Type="http://schemas.openxmlformats.org/officeDocument/2006/relationships/tags" Target="../tags/tag1023.xml"/><Relationship Id="rId43" Type="http://schemas.openxmlformats.org/officeDocument/2006/relationships/tags" Target="../tags/tag1031.xml"/><Relationship Id="rId48" Type="http://schemas.openxmlformats.org/officeDocument/2006/relationships/tags" Target="../tags/tag1036.xml"/><Relationship Id="rId56" Type="http://schemas.openxmlformats.org/officeDocument/2006/relationships/tags" Target="../tags/tag1044.xml"/><Relationship Id="rId64" Type="http://schemas.openxmlformats.org/officeDocument/2006/relationships/tags" Target="../tags/tag1052.xml"/><Relationship Id="rId69" Type="http://schemas.openxmlformats.org/officeDocument/2006/relationships/tags" Target="../tags/tag1057.xml"/><Relationship Id="rId77" Type="http://schemas.openxmlformats.org/officeDocument/2006/relationships/tags" Target="../tags/tag1065.xml"/><Relationship Id="rId100" Type="http://schemas.openxmlformats.org/officeDocument/2006/relationships/tags" Target="../tags/tag1088.xml"/><Relationship Id="rId105" Type="http://schemas.openxmlformats.org/officeDocument/2006/relationships/tags" Target="../tags/tag1093.xml"/><Relationship Id="rId8" Type="http://schemas.openxmlformats.org/officeDocument/2006/relationships/tags" Target="../tags/tag996.xml"/><Relationship Id="rId51" Type="http://schemas.openxmlformats.org/officeDocument/2006/relationships/tags" Target="../tags/tag1039.xml"/><Relationship Id="rId72" Type="http://schemas.openxmlformats.org/officeDocument/2006/relationships/tags" Target="../tags/tag1060.xml"/><Relationship Id="rId80" Type="http://schemas.openxmlformats.org/officeDocument/2006/relationships/tags" Target="../tags/tag1068.xml"/><Relationship Id="rId85" Type="http://schemas.openxmlformats.org/officeDocument/2006/relationships/tags" Target="../tags/tag1073.xml"/><Relationship Id="rId93" Type="http://schemas.openxmlformats.org/officeDocument/2006/relationships/tags" Target="../tags/tag1081.xml"/><Relationship Id="rId98" Type="http://schemas.openxmlformats.org/officeDocument/2006/relationships/tags" Target="../tags/tag1086.xml"/><Relationship Id="rId3" Type="http://schemas.openxmlformats.org/officeDocument/2006/relationships/tags" Target="../tags/tag991.xml"/><Relationship Id="rId12" Type="http://schemas.openxmlformats.org/officeDocument/2006/relationships/tags" Target="../tags/tag1000.xml"/><Relationship Id="rId17" Type="http://schemas.openxmlformats.org/officeDocument/2006/relationships/tags" Target="../tags/tag1005.xml"/><Relationship Id="rId25" Type="http://schemas.openxmlformats.org/officeDocument/2006/relationships/tags" Target="../tags/tag1013.xml"/><Relationship Id="rId33" Type="http://schemas.openxmlformats.org/officeDocument/2006/relationships/tags" Target="../tags/tag1021.xml"/><Relationship Id="rId38" Type="http://schemas.openxmlformats.org/officeDocument/2006/relationships/tags" Target="../tags/tag1026.xml"/><Relationship Id="rId46" Type="http://schemas.openxmlformats.org/officeDocument/2006/relationships/tags" Target="../tags/tag1034.xml"/><Relationship Id="rId59" Type="http://schemas.openxmlformats.org/officeDocument/2006/relationships/tags" Target="../tags/tag1047.xml"/><Relationship Id="rId67" Type="http://schemas.openxmlformats.org/officeDocument/2006/relationships/tags" Target="../tags/tag1055.xml"/><Relationship Id="rId103" Type="http://schemas.openxmlformats.org/officeDocument/2006/relationships/tags" Target="../tags/tag1091.xml"/><Relationship Id="rId108" Type="http://schemas.openxmlformats.org/officeDocument/2006/relationships/tags" Target="../tags/tag1096.xml"/><Relationship Id="rId20" Type="http://schemas.openxmlformats.org/officeDocument/2006/relationships/tags" Target="../tags/tag1008.xml"/><Relationship Id="rId41" Type="http://schemas.openxmlformats.org/officeDocument/2006/relationships/tags" Target="../tags/tag1029.xml"/><Relationship Id="rId54" Type="http://schemas.openxmlformats.org/officeDocument/2006/relationships/tags" Target="../tags/tag1042.xml"/><Relationship Id="rId62" Type="http://schemas.openxmlformats.org/officeDocument/2006/relationships/tags" Target="../tags/tag1050.xml"/><Relationship Id="rId70" Type="http://schemas.openxmlformats.org/officeDocument/2006/relationships/tags" Target="../tags/tag1058.xml"/><Relationship Id="rId75" Type="http://schemas.openxmlformats.org/officeDocument/2006/relationships/tags" Target="../tags/tag1063.xml"/><Relationship Id="rId83" Type="http://schemas.openxmlformats.org/officeDocument/2006/relationships/tags" Target="../tags/tag1071.xml"/><Relationship Id="rId88" Type="http://schemas.openxmlformats.org/officeDocument/2006/relationships/tags" Target="../tags/tag1076.xml"/><Relationship Id="rId91" Type="http://schemas.openxmlformats.org/officeDocument/2006/relationships/tags" Target="../tags/tag1079.xml"/><Relationship Id="rId96" Type="http://schemas.openxmlformats.org/officeDocument/2006/relationships/tags" Target="../tags/tag1084.xml"/><Relationship Id="rId1" Type="http://schemas.openxmlformats.org/officeDocument/2006/relationships/tags" Target="../tags/tag989.xml"/><Relationship Id="rId6" Type="http://schemas.openxmlformats.org/officeDocument/2006/relationships/tags" Target="../tags/tag994.xml"/><Relationship Id="rId15" Type="http://schemas.openxmlformats.org/officeDocument/2006/relationships/tags" Target="../tags/tag1003.xml"/><Relationship Id="rId23" Type="http://schemas.openxmlformats.org/officeDocument/2006/relationships/tags" Target="../tags/tag1011.xml"/><Relationship Id="rId28" Type="http://schemas.openxmlformats.org/officeDocument/2006/relationships/tags" Target="../tags/tag1016.xml"/><Relationship Id="rId36" Type="http://schemas.openxmlformats.org/officeDocument/2006/relationships/tags" Target="../tags/tag1024.xml"/><Relationship Id="rId49" Type="http://schemas.openxmlformats.org/officeDocument/2006/relationships/tags" Target="../tags/tag1037.xml"/><Relationship Id="rId57" Type="http://schemas.openxmlformats.org/officeDocument/2006/relationships/tags" Target="../tags/tag1045.xml"/><Relationship Id="rId106" Type="http://schemas.openxmlformats.org/officeDocument/2006/relationships/tags" Target="../tags/tag1094.xml"/><Relationship Id="rId10" Type="http://schemas.openxmlformats.org/officeDocument/2006/relationships/tags" Target="../tags/tag998.xml"/><Relationship Id="rId31" Type="http://schemas.openxmlformats.org/officeDocument/2006/relationships/tags" Target="../tags/tag1019.xml"/><Relationship Id="rId44" Type="http://schemas.openxmlformats.org/officeDocument/2006/relationships/tags" Target="../tags/tag1032.xml"/><Relationship Id="rId52" Type="http://schemas.openxmlformats.org/officeDocument/2006/relationships/tags" Target="../tags/tag1040.xml"/><Relationship Id="rId60" Type="http://schemas.openxmlformats.org/officeDocument/2006/relationships/tags" Target="../tags/tag1048.xml"/><Relationship Id="rId65" Type="http://schemas.openxmlformats.org/officeDocument/2006/relationships/tags" Target="../tags/tag1053.xml"/><Relationship Id="rId73" Type="http://schemas.openxmlformats.org/officeDocument/2006/relationships/tags" Target="../tags/tag1061.xml"/><Relationship Id="rId78" Type="http://schemas.openxmlformats.org/officeDocument/2006/relationships/tags" Target="../tags/tag1066.xml"/><Relationship Id="rId81" Type="http://schemas.openxmlformats.org/officeDocument/2006/relationships/tags" Target="../tags/tag1069.xml"/><Relationship Id="rId86" Type="http://schemas.openxmlformats.org/officeDocument/2006/relationships/tags" Target="../tags/tag1074.xml"/><Relationship Id="rId94" Type="http://schemas.openxmlformats.org/officeDocument/2006/relationships/tags" Target="../tags/tag1082.xml"/><Relationship Id="rId99" Type="http://schemas.openxmlformats.org/officeDocument/2006/relationships/tags" Target="../tags/tag1087.xml"/><Relationship Id="rId101" Type="http://schemas.openxmlformats.org/officeDocument/2006/relationships/tags" Target="../tags/tag1089.xml"/><Relationship Id="rId4" Type="http://schemas.openxmlformats.org/officeDocument/2006/relationships/tags" Target="../tags/tag992.xml"/><Relationship Id="rId9" Type="http://schemas.openxmlformats.org/officeDocument/2006/relationships/tags" Target="../tags/tag997.xml"/><Relationship Id="rId13" Type="http://schemas.openxmlformats.org/officeDocument/2006/relationships/tags" Target="../tags/tag1001.xml"/><Relationship Id="rId18" Type="http://schemas.openxmlformats.org/officeDocument/2006/relationships/tags" Target="../tags/tag1006.xml"/><Relationship Id="rId39" Type="http://schemas.openxmlformats.org/officeDocument/2006/relationships/tags" Target="../tags/tag1027.xml"/><Relationship Id="rId109" Type="http://schemas.openxmlformats.org/officeDocument/2006/relationships/tags" Target="../tags/tag1097.xml"/><Relationship Id="rId34" Type="http://schemas.openxmlformats.org/officeDocument/2006/relationships/tags" Target="../tags/tag1022.xml"/><Relationship Id="rId50" Type="http://schemas.openxmlformats.org/officeDocument/2006/relationships/tags" Target="../tags/tag1038.xml"/><Relationship Id="rId55" Type="http://schemas.openxmlformats.org/officeDocument/2006/relationships/tags" Target="../tags/tag1043.xml"/><Relationship Id="rId76" Type="http://schemas.openxmlformats.org/officeDocument/2006/relationships/tags" Target="../tags/tag1064.xml"/><Relationship Id="rId97" Type="http://schemas.openxmlformats.org/officeDocument/2006/relationships/tags" Target="../tags/tag1085.xml"/><Relationship Id="rId104" Type="http://schemas.openxmlformats.org/officeDocument/2006/relationships/tags" Target="../tags/tag1092.xml"/><Relationship Id="rId7" Type="http://schemas.openxmlformats.org/officeDocument/2006/relationships/tags" Target="../tags/tag995.xml"/><Relationship Id="rId71" Type="http://schemas.openxmlformats.org/officeDocument/2006/relationships/tags" Target="../tags/tag1059.xml"/><Relationship Id="rId92" Type="http://schemas.openxmlformats.org/officeDocument/2006/relationships/tags" Target="../tags/tag108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214.xml"/><Relationship Id="rId299" Type="http://schemas.openxmlformats.org/officeDocument/2006/relationships/slideLayout" Target="../slideLayouts/slideLayout1.xml"/><Relationship Id="rId21" Type="http://schemas.openxmlformats.org/officeDocument/2006/relationships/tags" Target="../tags/tag1118.xml"/><Relationship Id="rId42" Type="http://schemas.openxmlformats.org/officeDocument/2006/relationships/tags" Target="../tags/tag1139.xml"/><Relationship Id="rId63" Type="http://schemas.openxmlformats.org/officeDocument/2006/relationships/tags" Target="../tags/tag1160.xml"/><Relationship Id="rId84" Type="http://schemas.openxmlformats.org/officeDocument/2006/relationships/tags" Target="../tags/tag1181.xml"/><Relationship Id="rId138" Type="http://schemas.openxmlformats.org/officeDocument/2006/relationships/tags" Target="../tags/tag1235.xml"/><Relationship Id="rId159" Type="http://schemas.openxmlformats.org/officeDocument/2006/relationships/tags" Target="../tags/tag1256.xml"/><Relationship Id="rId170" Type="http://schemas.openxmlformats.org/officeDocument/2006/relationships/tags" Target="../tags/tag1267.xml"/><Relationship Id="rId191" Type="http://schemas.openxmlformats.org/officeDocument/2006/relationships/tags" Target="../tags/tag1288.xml"/><Relationship Id="rId205" Type="http://schemas.openxmlformats.org/officeDocument/2006/relationships/tags" Target="../tags/tag1302.xml"/><Relationship Id="rId226" Type="http://schemas.openxmlformats.org/officeDocument/2006/relationships/tags" Target="../tags/tag1323.xml"/><Relationship Id="rId247" Type="http://schemas.openxmlformats.org/officeDocument/2006/relationships/tags" Target="../tags/tag1344.xml"/><Relationship Id="rId107" Type="http://schemas.openxmlformats.org/officeDocument/2006/relationships/tags" Target="../tags/tag1204.xml"/><Relationship Id="rId268" Type="http://schemas.openxmlformats.org/officeDocument/2006/relationships/tags" Target="../tags/tag1365.xml"/><Relationship Id="rId289" Type="http://schemas.openxmlformats.org/officeDocument/2006/relationships/tags" Target="../tags/tag1386.xml"/><Relationship Id="rId11" Type="http://schemas.openxmlformats.org/officeDocument/2006/relationships/tags" Target="../tags/tag1108.xml"/><Relationship Id="rId32" Type="http://schemas.openxmlformats.org/officeDocument/2006/relationships/tags" Target="../tags/tag1129.xml"/><Relationship Id="rId53" Type="http://schemas.openxmlformats.org/officeDocument/2006/relationships/tags" Target="../tags/tag1150.xml"/><Relationship Id="rId74" Type="http://schemas.openxmlformats.org/officeDocument/2006/relationships/tags" Target="../tags/tag1171.xml"/><Relationship Id="rId128" Type="http://schemas.openxmlformats.org/officeDocument/2006/relationships/tags" Target="../tags/tag1225.xml"/><Relationship Id="rId149" Type="http://schemas.openxmlformats.org/officeDocument/2006/relationships/tags" Target="../tags/tag1246.xml"/><Relationship Id="rId5" Type="http://schemas.openxmlformats.org/officeDocument/2006/relationships/tags" Target="../tags/tag1102.xml"/><Relationship Id="rId95" Type="http://schemas.openxmlformats.org/officeDocument/2006/relationships/tags" Target="../tags/tag1192.xml"/><Relationship Id="rId160" Type="http://schemas.openxmlformats.org/officeDocument/2006/relationships/tags" Target="../tags/tag1257.xml"/><Relationship Id="rId181" Type="http://schemas.openxmlformats.org/officeDocument/2006/relationships/tags" Target="../tags/tag1278.xml"/><Relationship Id="rId216" Type="http://schemas.openxmlformats.org/officeDocument/2006/relationships/tags" Target="../tags/tag1313.xml"/><Relationship Id="rId237" Type="http://schemas.openxmlformats.org/officeDocument/2006/relationships/tags" Target="../tags/tag1334.xml"/><Relationship Id="rId258" Type="http://schemas.openxmlformats.org/officeDocument/2006/relationships/tags" Target="../tags/tag1355.xml"/><Relationship Id="rId279" Type="http://schemas.openxmlformats.org/officeDocument/2006/relationships/tags" Target="../tags/tag1376.xml"/><Relationship Id="rId22" Type="http://schemas.openxmlformats.org/officeDocument/2006/relationships/tags" Target="../tags/tag1119.xml"/><Relationship Id="rId43" Type="http://schemas.openxmlformats.org/officeDocument/2006/relationships/tags" Target="../tags/tag1140.xml"/><Relationship Id="rId64" Type="http://schemas.openxmlformats.org/officeDocument/2006/relationships/tags" Target="../tags/tag1161.xml"/><Relationship Id="rId118" Type="http://schemas.openxmlformats.org/officeDocument/2006/relationships/tags" Target="../tags/tag1215.xml"/><Relationship Id="rId139" Type="http://schemas.openxmlformats.org/officeDocument/2006/relationships/tags" Target="../tags/tag1236.xml"/><Relationship Id="rId290" Type="http://schemas.openxmlformats.org/officeDocument/2006/relationships/tags" Target="../tags/tag1387.xml"/><Relationship Id="rId85" Type="http://schemas.openxmlformats.org/officeDocument/2006/relationships/tags" Target="../tags/tag1182.xml"/><Relationship Id="rId150" Type="http://schemas.openxmlformats.org/officeDocument/2006/relationships/tags" Target="../tags/tag1247.xml"/><Relationship Id="rId171" Type="http://schemas.openxmlformats.org/officeDocument/2006/relationships/tags" Target="../tags/tag1268.xml"/><Relationship Id="rId192" Type="http://schemas.openxmlformats.org/officeDocument/2006/relationships/tags" Target="../tags/tag1289.xml"/><Relationship Id="rId206" Type="http://schemas.openxmlformats.org/officeDocument/2006/relationships/tags" Target="../tags/tag1303.xml"/><Relationship Id="rId227" Type="http://schemas.openxmlformats.org/officeDocument/2006/relationships/tags" Target="../tags/tag1324.xml"/><Relationship Id="rId248" Type="http://schemas.openxmlformats.org/officeDocument/2006/relationships/tags" Target="../tags/tag1345.xml"/><Relationship Id="rId269" Type="http://schemas.openxmlformats.org/officeDocument/2006/relationships/tags" Target="../tags/tag1366.xml"/><Relationship Id="rId12" Type="http://schemas.openxmlformats.org/officeDocument/2006/relationships/tags" Target="../tags/tag1109.xml"/><Relationship Id="rId33" Type="http://schemas.openxmlformats.org/officeDocument/2006/relationships/tags" Target="../tags/tag1130.xml"/><Relationship Id="rId108" Type="http://schemas.openxmlformats.org/officeDocument/2006/relationships/tags" Target="../tags/tag1205.xml"/><Relationship Id="rId129" Type="http://schemas.openxmlformats.org/officeDocument/2006/relationships/tags" Target="../tags/tag1226.xml"/><Relationship Id="rId280" Type="http://schemas.openxmlformats.org/officeDocument/2006/relationships/tags" Target="../tags/tag1377.xml"/><Relationship Id="rId54" Type="http://schemas.openxmlformats.org/officeDocument/2006/relationships/tags" Target="../tags/tag1151.xml"/><Relationship Id="rId75" Type="http://schemas.openxmlformats.org/officeDocument/2006/relationships/tags" Target="../tags/tag1172.xml"/><Relationship Id="rId96" Type="http://schemas.openxmlformats.org/officeDocument/2006/relationships/tags" Target="../tags/tag1193.xml"/><Relationship Id="rId140" Type="http://schemas.openxmlformats.org/officeDocument/2006/relationships/tags" Target="../tags/tag1237.xml"/><Relationship Id="rId161" Type="http://schemas.openxmlformats.org/officeDocument/2006/relationships/tags" Target="../tags/tag1258.xml"/><Relationship Id="rId182" Type="http://schemas.openxmlformats.org/officeDocument/2006/relationships/tags" Target="../tags/tag1279.xml"/><Relationship Id="rId217" Type="http://schemas.openxmlformats.org/officeDocument/2006/relationships/tags" Target="../tags/tag1314.xml"/><Relationship Id="rId6" Type="http://schemas.openxmlformats.org/officeDocument/2006/relationships/tags" Target="../tags/tag1103.xml"/><Relationship Id="rId238" Type="http://schemas.openxmlformats.org/officeDocument/2006/relationships/tags" Target="../tags/tag1335.xml"/><Relationship Id="rId259" Type="http://schemas.openxmlformats.org/officeDocument/2006/relationships/tags" Target="../tags/tag1356.xml"/><Relationship Id="rId23" Type="http://schemas.openxmlformats.org/officeDocument/2006/relationships/tags" Target="../tags/tag1120.xml"/><Relationship Id="rId119" Type="http://schemas.openxmlformats.org/officeDocument/2006/relationships/tags" Target="../tags/tag1216.xml"/><Relationship Id="rId270" Type="http://schemas.openxmlformats.org/officeDocument/2006/relationships/tags" Target="../tags/tag1367.xml"/><Relationship Id="rId291" Type="http://schemas.openxmlformats.org/officeDocument/2006/relationships/tags" Target="../tags/tag1388.xml"/><Relationship Id="rId44" Type="http://schemas.openxmlformats.org/officeDocument/2006/relationships/tags" Target="../tags/tag1141.xml"/><Relationship Id="rId65" Type="http://schemas.openxmlformats.org/officeDocument/2006/relationships/tags" Target="../tags/tag1162.xml"/><Relationship Id="rId86" Type="http://schemas.openxmlformats.org/officeDocument/2006/relationships/tags" Target="../tags/tag1183.xml"/><Relationship Id="rId130" Type="http://schemas.openxmlformats.org/officeDocument/2006/relationships/tags" Target="../tags/tag1227.xml"/><Relationship Id="rId151" Type="http://schemas.openxmlformats.org/officeDocument/2006/relationships/tags" Target="../tags/tag1248.xml"/><Relationship Id="rId172" Type="http://schemas.openxmlformats.org/officeDocument/2006/relationships/tags" Target="../tags/tag1269.xml"/><Relationship Id="rId193" Type="http://schemas.openxmlformats.org/officeDocument/2006/relationships/tags" Target="../tags/tag1290.xml"/><Relationship Id="rId207" Type="http://schemas.openxmlformats.org/officeDocument/2006/relationships/tags" Target="../tags/tag1304.xml"/><Relationship Id="rId228" Type="http://schemas.openxmlformats.org/officeDocument/2006/relationships/tags" Target="../tags/tag1325.xml"/><Relationship Id="rId249" Type="http://schemas.openxmlformats.org/officeDocument/2006/relationships/tags" Target="../tags/tag1346.xml"/><Relationship Id="rId13" Type="http://schemas.openxmlformats.org/officeDocument/2006/relationships/tags" Target="../tags/tag1110.xml"/><Relationship Id="rId109" Type="http://schemas.openxmlformats.org/officeDocument/2006/relationships/tags" Target="../tags/tag1206.xml"/><Relationship Id="rId260" Type="http://schemas.openxmlformats.org/officeDocument/2006/relationships/tags" Target="../tags/tag1357.xml"/><Relationship Id="rId281" Type="http://schemas.openxmlformats.org/officeDocument/2006/relationships/tags" Target="../tags/tag1378.xml"/><Relationship Id="rId34" Type="http://schemas.openxmlformats.org/officeDocument/2006/relationships/tags" Target="../tags/tag1131.xml"/><Relationship Id="rId55" Type="http://schemas.openxmlformats.org/officeDocument/2006/relationships/tags" Target="../tags/tag1152.xml"/><Relationship Id="rId76" Type="http://schemas.openxmlformats.org/officeDocument/2006/relationships/tags" Target="../tags/tag1173.xml"/><Relationship Id="rId97" Type="http://schemas.openxmlformats.org/officeDocument/2006/relationships/tags" Target="../tags/tag1194.xml"/><Relationship Id="rId120" Type="http://schemas.openxmlformats.org/officeDocument/2006/relationships/tags" Target="../tags/tag1217.xml"/><Relationship Id="rId141" Type="http://schemas.openxmlformats.org/officeDocument/2006/relationships/tags" Target="../tags/tag1238.xml"/><Relationship Id="rId7" Type="http://schemas.openxmlformats.org/officeDocument/2006/relationships/tags" Target="../tags/tag1104.xml"/><Relationship Id="rId71" Type="http://schemas.openxmlformats.org/officeDocument/2006/relationships/tags" Target="../tags/tag1168.xml"/><Relationship Id="rId92" Type="http://schemas.openxmlformats.org/officeDocument/2006/relationships/tags" Target="../tags/tag1189.xml"/><Relationship Id="rId162" Type="http://schemas.openxmlformats.org/officeDocument/2006/relationships/tags" Target="../tags/tag1259.xml"/><Relationship Id="rId183" Type="http://schemas.openxmlformats.org/officeDocument/2006/relationships/tags" Target="../tags/tag1280.xml"/><Relationship Id="rId213" Type="http://schemas.openxmlformats.org/officeDocument/2006/relationships/tags" Target="../tags/tag1310.xml"/><Relationship Id="rId218" Type="http://schemas.openxmlformats.org/officeDocument/2006/relationships/tags" Target="../tags/tag1315.xml"/><Relationship Id="rId234" Type="http://schemas.openxmlformats.org/officeDocument/2006/relationships/tags" Target="../tags/tag1331.xml"/><Relationship Id="rId239" Type="http://schemas.openxmlformats.org/officeDocument/2006/relationships/tags" Target="../tags/tag1336.xml"/><Relationship Id="rId2" Type="http://schemas.openxmlformats.org/officeDocument/2006/relationships/tags" Target="../tags/tag1099.xml"/><Relationship Id="rId29" Type="http://schemas.openxmlformats.org/officeDocument/2006/relationships/tags" Target="../tags/tag1126.xml"/><Relationship Id="rId250" Type="http://schemas.openxmlformats.org/officeDocument/2006/relationships/tags" Target="../tags/tag1347.xml"/><Relationship Id="rId255" Type="http://schemas.openxmlformats.org/officeDocument/2006/relationships/tags" Target="../tags/tag1352.xml"/><Relationship Id="rId271" Type="http://schemas.openxmlformats.org/officeDocument/2006/relationships/tags" Target="../tags/tag1368.xml"/><Relationship Id="rId276" Type="http://schemas.openxmlformats.org/officeDocument/2006/relationships/tags" Target="../tags/tag1373.xml"/><Relationship Id="rId292" Type="http://schemas.openxmlformats.org/officeDocument/2006/relationships/tags" Target="../tags/tag1389.xml"/><Relationship Id="rId297" Type="http://schemas.openxmlformats.org/officeDocument/2006/relationships/tags" Target="../tags/tag1394.xml"/><Relationship Id="rId24" Type="http://schemas.openxmlformats.org/officeDocument/2006/relationships/tags" Target="../tags/tag1121.xml"/><Relationship Id="rId40" Type="http://schemas.openxmlformats.org/officeDocument/2006/relationships/tags" Target="../tags/tag1137.xml"/><Relationship Id="rId45" Type="http://schemas.openxmlformats.org/officeDocument/2006/relationships/tags" Target="../tags/tag1142.xml"/><Relationship Id="rId66" Type="http://schemas.openxmlformats.org/officeDocument/2006/relationships/tags" Target="../tags/tag1163.xml"/><Relationship Id="rId87" Type="http://schemas.openxmlformats.org/officeDocument/2006/relationships/tags" Target="../tags/tag1184.xml"/><Relationship Id="rId110" Type="http://schemas.openxmlformats.org/officeDocument/2006/relationships/tags" Target="../tags/tag1207.xml"/><Relationship Id="rId115" Type="http://schemas.openxmlformats.org/officeDocument/2006/relationships/tags" Target="../tags/tag1212.xml"/><Relationship Id="rId131" Type="http://schemas.openxmlformats.org/officeDocument/2006/relationships/tags" Target="../tags/tag1228.xml"/><Relationship Id="rId136" Type="http://schemas.openxmlformats.org/officeDocument/2006/relationships/tags" Target="../tags/tag1233.xml"/><Relationship Id="rId157" Type="http://schemas.openxmlformats.org/officeDocument/2006/relationships/tags" Target="../tags/tag1254.xml"/><Relationship Id="rId178" Type="http://schemas.openxmlformats.org/officeDocument/2006/relationships/tags" Target="../tags/tag1275.xml"/><Relationship Id="rId61" Type="http://schemas.openxmlformats.org/officeDocument/2006/relationships/tags" Target="../tags/tag1158.xml"/><Relationship Id="rId82" Type="http://schemas.openxmlformats.org/officeDocument/2006/relationships/tags" Target="../tags/tag1179.xml"/><Relationship Id="rId152" Type="http://schemas.openxmlformats.org/officeDocument/2006/relationships/tags" Target="../tags/tag1249.xml"/><Relationship Id="rId173" Type="http://schemas.openxmlformats.org/officeDocument/2006/relationships/tags" Target="../tags/tag1270.xml"/><Relationship Id="rId194" Type="http://schemas.openxmlformats.org/officeDocument/2006/relationships/tags" Target="../tags/tag1291.xml"/><Relationship Id="rId199" Type="http://schemas.openxmlformats.org/officeDocument/2006/relationships/tags" Target="../tags/tag1296.xml"/><Relationship Id="rId203" Type="http://schemas.openxmlformats.org/officeDocument/2006/relationships/tags" Target="../tags/tag1300.xml"/><Relationship Id="rId208" Type="http://schemas.openxmlformats.org/officeDocument/2006/relationships/tags" Target="../tags/tag1305.xml"/><Relationship Id="rId229" Type="http://schemas.openxmlformats.org/officeDocument/2006/relationships/tags" Target="../tags/tag1326.xml"/><Relationship Id="rId19" Type="http://schemas.openxmlformats.org/officeDocument/2006/relationships/tags" Target="../tags/tag1116.xml"/><Relationship Id="rId224" Type="http://schemas.openxmlformats.org/officeDocument/2006/relationships/tags" Target="../tags/tag1321.xml"/><Relationship Id="rId240" Type="http://schemas.openxmlformats.org/officeDocument/2006/relationships/tags" Target="../tags/tag1337.xml"/><Relationship Id="rId245" Type="http://schemas.openxmlformats.org/officeDocument/2006/relationships/tags" Target="../tags/tag1342.xml"/><Relationship Id="rId261" Type="http://schemas.openxmlformats.org/officeDocument/2006/relationships/tags" Target="../tags/tag1358.xml"/><Relationship Id="rId266" Type="http://schemas.openxmlformats.org/officeDocument/2006/relationships/tags" Target="../tags/tag1363.xml"/><Relationship Id="rId287" Type="http://schemas.openxmlformats.org/officeDocument/2006/relationships/tags" Target="../tags/tag1384.xml"/><Relationship Id="rId14" Type="http://schemas.openxmlformats.org/officeDocument/2006/relationships/tags" Target="../tags/tag1111.xml"/><Relationship Id="rId30" Type="http://schemas.openxmlformats.org/officeDocument/2006/relationships/tags" Target="../tags/tag1127.xml"/><Relationship Id="rId35" Type="http://schemas.openxmlformats.org/officeDocument/2006/relationships/tags" Target="../tags/tag1132.xml"/><Relationship Id="rId56" Type="http://schemas.openxmlformats.org/officeDocument/2006/relationships/tags" Target="../tags/tag1153.xml"/><Relationship Id="rId77" Type="http://schemas.openxmlformats.org/officeDocument/2006/relationships/tags" Target="../tags/tag1174.xml"/><Relationship Id="rId100" Type="http://schemas.openxmlformats.org/officeDocument/2006/relationships/tags" Target="../tags/tag1197.xml"/><Relationship Id="rId105" Type="http://schemas.openxmlformats.org/officeDocument/2006/relationships/tags" Target="../tags/tag1202.xml"/><Relationship Id="rId126" Type="http://schemas.openxmlformats.org/officeDocument/2006/relationships/tags" Target="../tags/tag1223.xml"/><Relationship Id="rId147" Type="http://schemas.openxmlformats.org/officeDocument/2006/relationships/tags" Target="../tags/tag1244.xml"/><Relationship Id="rId168" Type="http://schemas.openxmlformats.org/officeDocument/2006/relationships/tags" Target="../tags/tag1265.xml"/><Relationship Id="rId282" Type="http://schemas.openxmlformats.org/officeDocument/2006/relationships/tags" Target="../tags/tag1379.xml"/><Relationship Id="rId8" Type="http://schemas.openxmlformats.org/officeDocument/2006/relationships/tags" Target="../tags/tag1105.xml"/><Relationship Id="rId51" Type="http://schemas.openxmlformats.org/officeDocument/2006/relationships/tags" Target="../tags/tag1148.xml"/><Relationship Id="rId72" Type="http://schemas.openxmlformats.org/officeDocument/2006/relationships/tags" Target="../tags/tag1169.xml"/><Relationship Id="rId93" Type="http://schemas.openxmlformats.org/officeDocument/2006/relationships/tags" Target="../tags/tag1190.xml"/><Relationship Id="rId98" Type="http://schemas.openxmlformats.org/officeDocument/2006/relationships/tags" Target="../tags/tag1195.xml"/><Relationship Id="rId121" Type="http://schemas.openxmlformats.org/officeDocument/2006/relationships/tags" Target="../tags/tag1218.xml"/><Relationship Id="rId142" Type="http://schemas.openxmlformats.org/officeDocument/2006/relationships/tags" Target="../tags/tag1239.xml"/><Relationship Id="rId163" Type="http://schemas.openxmlformats.org/officeDocument/2006/relationships/tags" Target="../tags/tag1260.xml"/><Relationship Id="rId184" Type="http://schemas.openxmlformats.org/officeDocument/2006/relationships/tags" Target="../tags/tag1281.xml"/><Relationship Id="rId189" Type="http://schemas.openxmlformats.org/officeDocument/2006/relationships/tags" Target="../tags/tag1286.xml"/><Relationship Id="rId219" Type="http://schemas.openxmlformats.org/officeDocument/2006/relationships/tags" Target="../tags/tag1316.xml"/><Relationship Id="rId3" Type="http://schemas.openxmlformats.org/officeDocument/2006/relationships/tags" Target="../tags/tag1100.xml"/><Relationship Id="rId214" Type="http://schemas.openxmlformats.org/officeDocument/2006/relationships/tags" Target="../tags/tag1311.xml"/><Relationship Id="rId230" Type="http://schemas.openxmlformats.org/officeDocument/2006/relationships/tags" Target="../tags/tag1327.xml"/><Relationship Id="rId235" Type="http://schemas.openxmlformats.org/officeDocument/2006/relationships/tags" Target="../tags/tag1332.xml"/><Relationship Id="rId251" Type="http://schemas.openxmlformats.org/officeDocument/2006/relationships/tags" Target="../tags/tag1348.xml"/><Relationship Id="rId256" Type="http://schemas.openxmlformats.org/officeDocument/2006/relationships/tags" Target="../tags/tag1353.xml"/><Relationship Id="rId277" Type="http://schemas.openxmlformats.org/officeDocument/2006/relationships/tags" Target="../tags/tag1374.xml"/><Relationship Id="rId298" Type="http://schemas.openxmlformats.org/officeDocument/2006/relationships/tags" Target="../tags/tag1395.xml"/><Relationship Id="rId25" Type="http://schemas.openxmlformats.org/officeDocument/2006/relationships/tags" Target="../tags/tag1122.xml"/><Relationship Id="rId46" Type="http://schemas.openxmlformats.org/officeDocument/2006/relationships/tags" Target="../tags/tag1143.xml"/><Relationship Id="rId67" Type="http://schemas.openxmlformats.org/officeDocument/2006/relationships/tags" Target="../tags/tag1164.xml"/><Relationship Id="rId116" Type="http://schemas.openxmlformats.org/officeDocument/2006/relationships/tags" Target="../tags/tag1213.xml"/><Relationship Id="rId137" Type="http://schemas.openxmlformats.org/officeDocument/2006/relationships/tags" Target="../tags/tag1234.xml"/><Relationship Id="rId158" Type="http://schemas.openxmlformats.org/officeDocument/2006/relationships/tags" Target="../tags/tag1255.xml"/><Relationship Id="rId272" Type="http://schemas.openxmlformats.org/officeDocument/2006/relationships/tags" Target="../tags/tag1369.xml"/><Relationship Id="rId293" Type="http://schemas.openxmlformats.org/officeDocument/2006/relationships/tags" Target="../tags/tag1390.xml"/><Relationship Id="rId20" Type="http://schemas.openxmlformats.org/officeDocument/2006/relationships/tags" Target="../tags/tag1117.xml"/><Relationship Id="rId41" Type="http://schemas.openxmlformats.org/officeDocument/2006/relationships/tags" Target="../tags/tag1138.xml"/><Relationship Id="rId62" Type="http://schemas.openxmlformats.org/officeDocument/2006/relationships/tags" Target="../tags/tag1159.xml"/><Relationship Id="rId83" Type="http://schemas.openxmlformats.org/officeDocument/2006/relationships/tags" Target="../tags/tag1180.xml"/><Relationship Id="rId88" Type="http://schemas.openxmlformats.org/officeDocument/2006/relationships/tags" Target="../tags/tag1185.xml"/><Relationship Id="rId111" Type="http://schemas.openxmlformats.org/officeDocument/2006/relationships/tags" Target="../tags/tag1208.xml"/><Relationship Id="rId132" Type="http://schemas.openxmlformats.org/officeDocument/2006/relationships/tags" Target="../tags/tag1229.xml"/><Relationship Id="rId153" Type="http://schemas.openxmlformats.org/officeDocument/2006/relationships/tags" Target="../tags/tag1250.xml"/><Relationship Id="rId174" Type="http://schemas.openxmlformats.org/officeDocument/2006/relationships/tags" Target="../tags/tag1271.xml"/><Relationship Id="rId179" Type="http://schemas.openxmlformats.org/officeDocument/2006/relationships/tags" Target="../tags/tag1276.xml"/><Relationship Id="rId195" Type="http://schemas.openxmlformats.org/officeDocument/2006/relationships/tags" Target="../tags/tag1292.xml"/><Relationship Id="rId209" Type="http://schemas.openxmlformats.org/officeDocument/2006/relationships/tags" Target="../tags/tag1306.xml"/><Relationship Id="rId190" Type="http://schemas.openxmlformats.org/officeDocument/2006/relationships/tags" Target="../tags/tag1287.xml"/><Relationship Id="rId204" Type="http://schemas.openxmlformats.org/officeDocument/2006/relationships/tags" Target="../tags/tag1301.xml"/><Relationship Id="rId220" Type="http://schemas.openxmlformats.org/officeDocument/2006/relationships/tags" Target="../tags/tag1317.xml"/><Relationship Id="rId225" Type="http://schemas.openxmlformats.org/officeDocument/2006/relationships/tags" Target="../tags/tag1322.xml"/><Relationship Id="rId241" Type="http://schemas.openxmlformats.org/officeDocument/2006/relationships/tags" Target="../tags/tag1338.xml"/><Relationship Id="rId246" Type="http://schemas.openxmlformats.org/officeDocument/2006/relationships/tags" Target="../tags/tag1343.xml"/><Relationship Id="rId267" Type="http://schemas.openxmlformats.org/officeDocument/2006/relationships/tags" Target="../tags/tag1364.xml"/><Relationship Id="rId288" Type="http://schemas.openxmlformats.org/officeDocument/2006/relationships/tags" Target="../tags/tag1385.xml"/><Relationship Id="rId15" Type="http://schemas.openxmlformats.org/officeDocument/2006/relationships/tags" Target="../tags/tag1112.xml"/><Relationship Id="rId36" Type="http://schemas.openxmlformats.org/officeDocument/2006/relationships/tags" Target="../tags/tag1133.xml"/><Relationship Id="rId57" Type="http://schemas.openxmlformats.org/officeDocument/2006/relationships/tags" Target="../tags/tag1154.xml"/><Relationship Id="rId106" Type="http://schemas.openxmlformats.org/officeDocument/2006/relationships/tags" Target="../tags/tag1203.xml"/><Relationship Id="rId127" Type="http://schemas.openxmlformats.org/officeDocument/2006/relationships/tags" Target="../tags/tag1224.xml"/><Relationship Id="rId262" Type="http://schemas.openxmlformats.org/officeDocument/2006/relationships/tags" Target="../tags/tag1359.xml"/><Relationship Id="rId283" Type="http://schemas.openxmlformats.org/officeDocument/2006/relationships/tags" Target="../tags/tag1380.xml"/><Relationship Id="rId10" Type="http://schemas.openxmlformats.org/officeDocument/2006/relationships/tags" Target="../tags/tag1107.xml"/><Relationship Id="rId31" Type="http://schemas.openxmlformats.org/officeDocument/2006/relationships/tags" Target="../tags/tag1128.xml"/><Relationship Id="rId52" Type="http://schemas.openxmlformats.org/officeDocument/2006/relationships/tags" Target="../tags/tag1149.xml"/><Relationship Id="rId73" Type="http://schemas.openxmlformats.org/officeDocument/2006/relationships/tags" Target="../tags/tag1170.xml"/><Relationship Id="rId78" Type="http://schemas.openxmlformats.org/officeDocument/2006/relationships/tags" Target="../tags/tag1175.xml"/><Relationship Id="rId94" Type="http://schemas.openxmlformats.org/officeDocument/2006/relationships/tags" Target="../tags/tag1191.xml"/><Relationship Id="rId99" Type="http://schemas.openxmlformats.org/officeDocument/2006/relationships/tags" Target="../tags/tag1196.xml"/><Relationship Id="rId101" Type="http://schemas.openxmlformats.org/officeDocument/2006/relationships/tags" Target="../tags/tag1198.xml"/><Relationship Id="rId122" Type="http://schemas.openxmlformats.org/officeDocument/2006/relationships/tags" Target="../tags/tag1219.xml"/><Relationship Id="rId143" Type="http://schemas.openxmlformats.org/officeDocument/2006/relationships/tags" Target="../tags/tag1240.xml"/><Relationship Id="rId148" Type="http://schemas.openxmlformats.org/officeDocument/2006/relationships/tags" Target="../tags/tag1245.xml"/><Relationship Id="rId164" Type="http://schemas.openxmlformats.org/officeDocument/2006/relationships/tags" Target="../tags/tag1261.xml"/><Relationship Id="rId169" Type="http://schemas.openxmlformats.org/officeDocument/2006/relationships/tags" Target="../tags/tag1266.xml"/><Relationship Id="rId185" Type="http://schemas.openxmlformats.org/officeDocument/2006/relationships/tags" Target="../tags/tag1282.xml"/><Relationship Id="rId4" Type="http://schemas.openxmlformats.org/officeDocument/2006/relationships/tags" Target="../tags/tag1101.xml"/><Relationship Id="rId9" Type="http://schemas.openxmlformats.org/officeDocument/2006/relationships/tags" Target="../tags/tag1106.xml"/><Relationship Id="rId180" Type="http://schemas.openxmlformats.org/officeDocument/2006/relationships/tags" Target="../tags/tag1277.xml"/><Relationship Id="rId210" Type="http://schemas.openxmlformats.org/officeDocument/2006/relationships/tags" Target="../tags/tag1307.xml"/><Relationship Id="rId215" Type="http://schemas.openxmlformats.org/officeDocument/2006/relationships/tags" Target="../tags/tag1312.xml"/><Relationship Id="rId236" Type="http://schemas.openxmlformats.org/officeDocument/2006/relationships/tags" Target="../tags/tag1333.xml"/><Relationship Id="rId257" Type="http://schemas.openxmlformats.org/officeDocument/2006/relationships/tags" Target="../tags/tag1354.xml"/><Relationship Id="rId278" Type="http://schemas.openxmlformats.org/officeDocument/2006/relationships/tags" Target="../tags/tag1375.xml"/><Relationship Id="rId26" Type="http://schemas.openxmlformats.org/officeDocument/2006/relationships/tags" Target="../tags/tag1123.xml"/><Relationship Id="rId231" Type="http://schemas.openxmlformats.org/officeDocument/2006/relationships/tags" Target="../tags/tag1328.xml"/><Relationship Id="rId252" Type="http://schemas.openxmlformats.org/officeDocument/2006/relationships/tags" Target="../tags/tag1349.xml"/><Relationship Id="rId273" Type="http://schemas.openxmlformats.org/officeDocument/2006/relationships/tags" Target="../tags/tag1370.xml"/><Relationship Id="rId294" Type="http://schemas.openxmlformats.org/officeDocument/2006/relationships/tags" Target="../tags/tag1391.xml"/><Relationship Id="rId47" Type="http://schemas.openxmlformats.org/officeDocument/2006/relationships/tags" Target="../tags/tag1144.xml"/><Relationship Id="rId68" Type="http://schemas.openxmlformats.org/officeDocument/2006/relationships/tags" Target="../tags/tag1165.xml"/><Relationship Id="rId89" Type="http://schemas.openxmlformats.org/officeDocument/2006/relationships/tags" Target="../tags/tag1186.xml"/><Relationship Id="rId112" Type="http://schemas.openxmlformats.org/officeDocument/2006/relationships/tags" Target="../tags/tag1209.xml"/><Relationship Id="rId133" Type="http://schemas.openxmlformats.org/officeDocument/2006/relationships/tags" Target="../tags/tag1230.xml"/><Relationship Id="rId154" Type="http://schemas.openxmlformats.org/officeDocument/2006/relationships/tags" Target="../tags/tag1251.xml"/><Relationship Id="rId175" Type="http://schemas.openxmlformats.org/officeDocument/2006/relationships/tags" Target="../tags/tag1272.xml"/><Relationship Id="rId196" Type="http://schemas.openxmlformats.org/officeDocument/2006/relationships/tags" Target="../tags/tag1293.xml"/><Relationship Id="rId200" Type="http://schemas.openxmlformats.org/officeDocument/2006/relationships/tags" Target="../tags/tag1297.xml"/><Relationship Id="rId16" Type="http://schemas.openxmlformats.org/officeDocument/2006/relationships/tags" Target="../tags/tag1113.xml"/><Relationship Id="rId221" Type="http://schemas.openxmlformats.org/officeDocument/2006/relationships/tags" Target="../tags/tag1318.xml"/><Relationship Id="rId242" Type="http://schemas.openxmlformats.org/officeDocument/2006/relationships/tags" Target="../tags/tag1339.xml"/><Relationship Id="rId263" Type="http://schemas.openxmlformats.org/officeDocument/2006/relationships/tags" Target="../tags/tag1360.xml"/><Relationship Id="rId284" Type="http://schemas.openxmlformats.org/officeDocument/2006/relationships/tags" Target="../tags/tag1381.xml"/><Relationship Id="rId37" Type="http://schemas.openxmlformats.org/officeDocument/2006/relationships/tags" Target="../tags/tag1134.xml"/><Relationship Id="rId58" Type="http://schemas.openxmlformats.org/officeDocument/2006/relationships/tags" Target="../tags/tag1155.xml"/><Relationship Id="rId79" Type="http://schemas.openxmlformats.org/officeDocument/2006/relationships/tags" Target="../tags/tag1176.xml"/><Relationship Id="rId102" Type="http://schemas.openxmlformats.org/officeDocument/2006/relationships/tags" Target="../tags/tag1199.xml"/><Relationship Id="rId123" Type="http://schemas.openxmlformats.org/officeDocument/2006/relationships/tags" Target="../tags/tag1220.xml"/><Relationship Id="rId144" Type="http://schemas.openxmlformats.org/officeDocument/2006/relationships/tags" Target="../tags/tag1241.xml"/><Relationship Id="rId90" Type="http://schemas.openxmlformats.org/officeDocument/2006/relationships/tags" Target="../tags/tag1187.xml"/><Relationship Id="rId165" Type="http://schemas.openxmlformats.org/officeDocument/2006/relationships/tags" Target="../tags/tag1262.xml"/><Relationship Id="rId186" Type="http://schemas.openxmlformats.org/officeDocument/2006/relationships/tags" Target="../tags/tag1283.xml"/><Relationship Id="rId211" Type="http://schemas.openxmlformats.org/officeDocument/2006/relationships/tags" Target="../tags/tag1308.xml"/><Relationship Id="rId232" Type="http://schemas.openxmlformats.org/officeDocument/2006/relationships/tags" Target="../tags/tag1329.xml"/><Relationship Id="rId253" Type="http://schemas.openxmlformats.org/officeDocument/2006/relationships/tags" Target="../tags/tag1350.xml"/><Relationship Id="rId274" Type="http://schemas.openxmlformats.org/officeDocument/2006/relationships/tags" Target="../tags/tag1371.xml"/><Relationship Id="rId295" Type="http://schemas.openxmlformats.org/officeDocument/2006/relationships/tags" Target="../tags/tag1392.xml"/><Relationship Id="rId27" Type="http://schemas.openxmlformats.org/officeDocument/2006/relationships/tags" Target="../tags/tag1124.xml"/><Relationship Id="rId48" Type="http://schemas.openxmlformats.org/officeDocument/2006/relationships/tags" Target="../tags/tag1145.xml"/><Relationship Id="rId69" Type="http://schemas.openxmlformats.org/officeDocument/2006/relationships/tags" Target="../tags/tag1166.xml"/><Relationship Id="rId113" Type="http://schemas.openxmlformats.org/officeDocument/2006/relationships/tags" Target="../tags/tag1210.xml"/><Relationship Id="rId134" Type="http://schemas.openxmlformats.org/officeDocument/2006/relationships/tags" Target="../tags/tag1231.xml"/><Relationship Id="rId80" Type="http://schemas.openxmlformats.org/officeDocument/2006/relationships/tags" Target="../tags/tag1177.xml"/><Relationship Id="rId155" Type="http://schemas.openxmlformats.org/officeDocument/2006/relationships/tags" Target="../tags/tag1252.xml"/><Relationship Id="rId176" Type="http://schemas.openxmlformats.org/officeDocument/2006/relationships/tags" Target="../tags/tag1273.xml"/><Relationship Id="rId197" Type="http://schemas.openxmlformats.org/officeDocument/2006/relationships/tags" Target="../tags/tag1294.xml"/><Relationship Id="rId201" Type="http://schemas.openxmlformats.org/officeDocument/2006/relationships/tags" Target="../tags/tag1298.xml"/><Relationship Id="rId222" Type="http://schemas.openxmlformats.org/officeDocument/2006/relationships/tags" Target="../tags/tag1319.xml"/><Relationship Id="rId243" Type="http://schemas.openxmlformats.org/officeDocument/2006/relationships/tags" Target="../tags/tag1340.xml"/><Relationship Id="rId264" Type="http://schemas.openxmlformats.org/officeDocument/2006/relationships/tags" Target="../tags/tag1361.xml"/><Relationship Id="rId285" Type="http://schemas.openxmlformats.org/officeDocument/2006/relationships/tags" Target="../tags/tag1382.xml"/><Relationship Id="rId17" Type="http://schemas.openxmlformats.org/officeDocument/2006/relationships/tags" Target="../tags/tag1114.xml"/><Relationship Id="rId38" Type="http://schemas.openxmlformats.org/officeDocument/2006/relationships/tags" Target="../tags/tag1135.xml"/><Relationship Id="rId59" Type="http://schemas.openxmlformats.org/officeDocument/2006/relationships/tags" Target="../tags/tag1156.xml"/><Relationship Id="rId103" Type="http://schemas.openxmlformats.org/officeDocument/2006/relationships/tags" Target="../tags/tag1200.xml"/><Relationship Id="rId124" Type="http://schemas.openxmlformats.org/officeDocument/2006/relationships/tags" Target="../tags/tag1221.xml"/><Relationship Id="rId70" Type="http://schemas.openxmlformats.org/officeDocument/2006/relationships/tags" Target="../tags/tag1167.xml"/><Relationship Id="rId91" Type="http://schemas.openxmlformats.org/officeDocument/2006/relationships/tags" Target="../tags/tag1188.xml"/><Relationship Id="rId145" Type="http://schemas.openxmlformats.org/officeDocument/2006/relationships/tags" Target="../tags/tag1242.xml"/><Relationship Id="rId166" Type="http://schemas.openxmlformats.org/officeDocument/2006/relationships/tags" Target="../tags/tag1263.xml"/><Relationship Id="rId187" Type="http://schemas.openxmlformats.org/officeDocument/2006/relationships/tags" Target="../tags/tag1284.xml"/><Relationship Id="rId1" Type="http://schemas.openxmlformats.org/officeDocument/2006/relationships/tags" Target="../tags/tag1098.xml"/><Relationship Id="rId212" Type="http://schemas.openxmlformats.org/officeDocument/2006/relationships/tags" Target="../tags/tag1309.xml"/><Relationship Id="rId233" Type="http://schemas.openxmlformats.org/officeDocument/2006/relationships/tags" Target="../tags/tag1330.xml"/><Relationship Id="rId254" Type="http://schemas.openxmlformats.org/officeDocument/2006/relationships/tags" Target="../tags/tag1351.xml"/><Relationship Id="rId28" Type="http://schemas.openxmlformats.org/officeDocument/2006/relationships/tags" Target="../tags/tag1125.xml"/><Relationship Id="rId49" Type="http://schemas.openxmlformats.org/officeDocument/2006/relationships/tags" Target="../tags/tag1146.xml"/><Relationship Id="rId114" Type="http://schemas.openxmlformats.org/officeDocument/2006/relationships/tags" Target="../tags/tag1211.xml"/><Relationship Id="rId275" Type="http://schemas.openxmlformats.org/officeDocument/2006/relationships/tags" Target="../tags/tag1372.xml"/><Relationship Id="rId296" Type="http://schemas.openxmlformats.org/officeDocument/2006/relationships/tags" Target="../tags/tag1393.xml"/><Relationship Id="rId60" Type="http://schemas.openxmlformats.org/officeDocument/2006/relationships/tags" Target="../tags/tag1157.xml"/><Relationship Id="rId81" Type="http://schemas.openxmlformats.org/officeDocument/2006/relationships/tags" Target="../tags/tag1178.xml"/><Relationship Id="rId135" Type="http://schemas.openxmlformats.org/officeDocument/2006/relationships/tags" Target="../tags/tag1232.xml"/><Relationship Id="rId156" Type="http://schemas.openxmlformats.org/officeDocument/2006/relationships/tags" Target="../tags/tag1253.xml"/><Relationship Id="rId177" Type="http://schemas.openxmlformats.org/officeDocument/2006/relationships/tags" Target="../tags/tag1274.xml"/><Relationship Id="rId198" Type="http://schemas.openxmlformats.org/officeDocument/2006/relationships/tags" Target="../tags/tag1295.xml"/><Relationship Id="rId202" Type="http://schemas.openxmlformats.org/officeDocument/2006/relationships/tags" Target="../tags/tag1299.xml"/><Relationship Id="rId223" Type="http://schemas.openxmlformats.org/officeDocument/2006/relationships/tags" Target="../tags/tag1320.xml"/><Relationship Id="rId244" Type="http://schemas.openxmlformats.org/officeDocument/2006/relationships/tags" Target="../tags/tag1341.xml"/><Relationship Id="rId18" Type="http://schemas.openxmlformats.org/officeDocument/2006/relationships/tags" Target="../tags/tag1115.xml"/><Relationship Id="rId39" Type="http://schemas.openxmlformats.org/officeDocument/2006/relationships/tags" Target="../tags/tag1136.xml"/><Relationship Id="rId265" Type="http://schemas.openxmlformats.org/officeDocument/2006/relationships/tags" Target="../tags/tag1362.xml"/><Relationship Id="rId286" Type="http://schemas.openxmlformats.org/officeDocument/2006/relationships/tags" Target="../tags/tag1383.xml"/><Relationship Id="rId50" Type="http://schemas.openxmlformats.org/officeDocument/2006/relationships/tags" Target="../tags/tag1147.xml"/><Relationship Id="rId104" Type="http://schemas.openxmlformats.org/officeDocument/2006/relationships/tags" Target="../tags/tag1201.xml"/><Relationship Id="rId125" Type="http://schemas.openxmlformats.org/officeDocument/2006/relationships/tags" Target="../tags/tag1222.xml"/><Relationship Id="rId146" Type="http://schemas.openxmlformats.org/officeDocument/2006/relationships/tags" Target="../tags/tag1243.xml"/><Relationship Id="rId167" Type="http://schemas.openxmlformats.org/officeDocument/2006/relationships/tags" Target="../tags/tag1264.xml"/><Relationship Id="rId188" Type="http://schemas.openxmlformats.org/officeDocument/2006/relationships/tags" Target="../tags/tag12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4">
            <a:extLst>
              <a:ext uri="{FF2B5EF4-FFF2-40B4-BE49-F238E27FC236}">
                <a16:creationId xmlns:a16="http://schemas.microsoft.com/office/drawing/2014/main" xmlns="" id="{7B36EE84-A0F2-4B04-BA24-D4FCECC9019D}"/>
              </a:ext>
            </a:extLst>
          </p:cNvPr>
          <p:cNvGrpSpPr/>
          <p:nvPr/>
        </p:nvGrpSpPr>
        <p:grpSpPr>
          <a:xfrm>
            <a:off x="979665" y="782476"/>
            <a:ext cx="1109486" cy="646275"/>
            <a:chOff x="979665" y="782476"/>
            <a:chExt cx="1109486" cy="646275"/>
          </a:xfrm>
        </p:grpSpPr>
        <p:sp>
          <p:nvSpPr>
            <p:cNvPr id="2" name="SMARTInkShape-1">
              <a:extLst>
                <a:ext uri="{FF2B5EF4-FFF2-40B4-BE49-F238E27FC236}">
                  <a16:creationId xmlns:a16="http://schemas.microsoft.com/office/drawing/2014/main" xmlns="" id="{21B69733-A7AE-4BC8-98AF-3DF1E35B18B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90600" y="782476"/>
              <a:ext cx="254001" cy="460264"/>
            </a:xfrm>
            <a:custGeom>
              <a:avLst/>
              <a:gdLst/>
              <a:ahLst/>
              <a:cxnLst/>
              <a:rect l="0" t="0" r="0" b="0"/>
              <a:pathLst>
                <a:path w="254001" h="460264">
                  <a:moveTo>
                    <a:pt x="0" y="157324"/>
                  </a:moveTo>
                  <a:lnTo>
                    <a:pt x="0" y="157324"/>
                  </a:lnTo>
                  <a:lnTo>
                    <a:pt x="0" y="145768"/>
                  </a:lnTo>
                  <a:lnTo>
                    <a:pt x="6907" y="189858"/>
                  </a:lnTo>
                  <a:lnTo>
                    <a:pt x="12865" y="231169"/>
                  </a:lnTo>
                  <a:lnTo>
                    <a:pt x="17007" y="264227"/>
                  </a:lnTo>
                  <a:lnTo>
                    <a:pt x="21199" y="302438"/>
                  </a:lnTo>
                  <a:lnTo>
                    <a:pt x="23533" y="339177"/>
                  </a:lnTo>
                  <a:lnTo>
                    <a:pt x="25276" y="373614"/>
                  </a:lnTo>
                  <a:lnTo>
                    <a:pt x="29518" y="418652"/>
                  </a:lnTo>
                  <a:lnTo>
                    <a:pt x="31456" y="455842"/>
                  </a:lnTo>
                  <a:lnTo>
                    <a:pt x="30849" y="457936"/>
                  </a:lnTo>
                  <a:lnTo>
                    <a:pt x="29738" y="459332"/>
                  </a:lnTo>
                  <a:lnTo>
                    <a:pt x="28292" y="460263"/>
                  </a:lnTo>
                  <a:lnTo>
                    <a:pt x="27328" y="458061"/>
                  </a:lnTo>
                  <a:lnTo>
                    <a:pt x="23899" y="424841"/>
                  </a:lnTo>
                  <a:lnTo>
                    <a:pt x="20500" y="391226"/>
                  </a:lnTo>
                  <a:lnTo>
                    <a:pt x="16637" y="348064"/>
                  </a:lnTo>
                  <a:lnTo>
                    <a:pt x="14619" y="321878"/>
                  </a:lnTo>
                  <a:lnTo>
                    <a:pt x="12568" y="293132"/>
                  </a:lnTo>
                  <a:lnTo>
                    <a:pt x="10495" y="262680"/>
                  </a:lnTo>
                  <a:lnTo>
                    <a:pt x="9819" y="233206"/>
                  </a:lnTo>
                  <a:lnTo>
                    <a:pt x="10074" y="204384"/>
                  </a:lnTo>
                  <a:lnTo>
                    <a:pt x="10949" y="175997"/>
                  </a:lnTo>
                  <a:lnTo>
                    <a:pt x="12944" y="150017"/>
                  </a:lnTo>
                  <a:lnTo>
                    <a:pt x="15685" y="125642"/>
                  </a:lnTo>
                  <a:lnTo>
                    <a:pt x="22493" y="83271"/>
                  </a:lnTo>
                  <a:lnTo>
                    <a:pt x="34965" y="40289"/>
                  </a:lnTo>
                  <a:lnTo>
                    <a:pt x="45879" y="18995"/>
                  </a:lnTo>
                  <a:lnTo>
                    <a:pt x="61548" y="5769"/>
                  </a:lnTo>
                  <a:lnTo>
                    <a:pt x="70665" y="1254"/>
                  </a:lnTo>
                  <a:lnTo>
                    <a:pt x="93966" y="0"/>
                  </a:lnTo>
                  <a:lnTo>
                    <a:pt x="107094" y="1641"/>
                  </a:lnTo>
                  <a:lnTo>
                    <a:pt x="132969" y="14754"/>
                  </a:lnTo>
                  <a:lnTo>
                    <a:pt x="145796" y="24177"/>
                  </a:lnTo>
                  <a:lnTo>
                    <a:pt x="165693" y="51581"/>
                  </a:lnTo>
                  <a:lnTo>
                    <a:pt x="180180" y="84927"/>
                  </a:lnTo>
                  <a:lnTo>
                    <a:pt x="188971" y="120914"/>
                  </a:lnTo>
                  <a:lnTo>
                    <a:pt x="189585" y="156194"/>
                  </a:lnTo>
                  <a:lnTo>
                    <a:pt x="184449" y="189277"/>
                  </a:lnTo>
                  <a:lnTo>
                    <a:pt x="175111" y="218092"/>
                  </a:lnTo>
                  <a:lnTo>
                    <a:pt x="160142" y="239365"/>
                  </a:lnTo>
                  <a:lnTo>
                    <a:pt x="141024" y="255170"/>
                  </a:lnTo>
                  <a:lnTo>
                    <a:pt x="118416" y="266898"/>
                  </a:lnTo>
                  <a:lnTo>
                    <a:pt x="94257" y="271170"/>
                  </a:lnTo>
                  <a:lnTo>
                    <a:pt x="50996" y="268163"/>
                  </a:lnTo>
                  <a:lnTo>
                    <a:pt x="37452" y="266130"/>
                  </a:lnTo>
                  <a:lnTo>
                    <a:pt x="37668" y="266550"/>
                  </a:lnTo>
                  <a:lnTo>
                    <a:pt x="79786" y="282636"/>
                  </a:lnTo>
                  <a:lnTo>
                    <a:pt x="125827" y="311063"/>
                  </a:lnTo>
                  <a:lnTo>
                    <a:pt x="165731" y="343855"/>
                  </a:lnTo>
                  <a:lnTo>
                    <a:pt x="199379" y="386237"/>
                  </a:lnTo>
                  <a:lnTo>
                    <a:pt x="222958" y="419487"/>
                  </a:lnTo>
                  <a:lnTo>
                    <a:pt x="254000" y="443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>
              <a:extLst>
                <a:ext uri="{FF2B5EF4-FFF2-40B4-BE49-F238E27FC236}">
                  <a16:creationId xmlns:a16="http://schemas.microsoft.com/office/drawing/2014/main" xmlns="" id="{DC0B795F-5561-43D1-9544-91E2722A1E9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319353" y="1028446"/>
              <a:ext cx="172898" cy="170520"/>
            </a:xfrm>
            <a:custGeom>
              <a:avLst/>
              <a:gdLst/>
              <a:ahLst/>
              <a:cxnLst/>
              <a:rect l="0" t="0" r="0" b="0"/>
              <a:pathLst>
                <a:path w="172898" h="170520">
                  <a:moveTo>
                    <a:pt x="7797" y="51054"/>
                  </a:moveTo>
                  <a:lnTo>
                    <a:pt x="7797" y="51054"/>
                  </a:lnTo>
                  <a:lnTo>
                    <a:pt x="11168" y="54425"/>
                  </a:lnTo>
                  <a:lnTo>
                    <a:pt x="16586" y="56080"/>
                  </a:lnTo>
                  <a:lnTo>
                    <a:pt x="24403" y="56110"/>
                  </a:lnTo>
                  <a:lnTo>
                    <a:pt x="40704" y="51455"/>
                  </a:lnTo>
                  <a:lnTo>
                    <a:pt x="83650" y="24642"/>
                  </a:lnTo>
                  <a:lnTo>
                    <a:pt x="87371" y="16032"/>
                  </a:lnTo>
                  <a:lnTo>
                    <a:pt x="88363" y="10773"/>
                  </a:lnTo>
                  <a:lnTo>
                    <a:pt x="87613" y="6561"/>
                  </a:lnTo>
                  <a:lnTo>
                    <a:pt x="83017" y="0"/>
                  </a:lnTo>
                  <a:lnTo>
                    <a:pt x="76994" y="85"/>
                  </a:lnTo>
                  <a:lnTo>
                    <a:pt x="49702" y="10317"/>
                  </a:lnTo>
                  <a:lnTo>
                    <a:pt x="31831" y="20954"/>
                  </a:lnTo>
                  <a:lnTo>
                    <a:pt x="18243" y="36500"/>
                  </a:lnTo>
                  <a:lnTo>
                    <a:pt x="8206" y="55875"/>
                  </a:lnTo>
                  <a:lnTo>
                    <a:pt x="0" y="89877"/>
                  </a:lnTo>
                  <a:lnTo>
                    <a:pt x="2116" y="121197"/>
                  </a:lnTo>
                  <a:lnTo>
                    <a:pt x="7859" y="137262"/>
                  </a:lnTo>
                  <a:lnTo>
                    <a:pt x="22397" y="158206"/>
                  </a:lnTo>
                  <a:lnTo>
                    <a:pt x="35923" y="165705"/>
                  </a:lnTo>
                  <a:lnTo>
                    <a:pt x="67602" y="170519"/>
                  </a:lnTo>
                  <a:lnTo>
                    <a:pt x="111349" y="164640"/>
                  </a:lnTo>
                  <a:lnTo>
                    <a:pt x="152116" y="153375"/>
                  </a:lnTo>
                  <a:lnTo>
                    <a:pt x="172897" y="146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>
              <a:extLst>
                <a:ext uri="{FF2B5EF4-FFF2-40B4-BE49-F238E27FC236}">
                  <a16:creationId xmlns:a16="http://schemas.microsoft.com/office/drawing/2014/main" xmlns="" id="{11B22C9D-4108-4C14-B2D9-3559F89742F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540706" y="1019830"/>
              <a:ext cx="256345" cy="170322"/>
            </a:xfrm>
            <a:custGeom>
              <a:avLst/>
              <a:gdLst/>
              <a:ahLst/>
              <a:cxnLst/>
              <a:rect l="0" t="0" r="0" b="0"/>
              <a:pathLst>
                <a:path w="256345" h="170322">
                  <a:moveTo>
                    <a:pt x="103944" y="21570"/>
                  </a:moveTo>
                  <a:lnTo>
                    <a:pt x="103944" y="21570"/>
                  </a:lnTo>
                  <a:lnTo>
                    <a:pt x="90129" y="9637"/>
                  </a:lnTo>
                  <a:lnTo>
                    <a:pt x="70719" y="555"/>
                  </a:lnTo>
                  <a:lnTo>
                    <a:pt x="60720" y="0"/>
                  </a:lnTo>
                  <a:lnTo>
                    <a:pt x="50867" y="2811"/>
                  </a:lnTo>
                  <a:lnTo>
                    <a:pt x="39432" y="8764"/>
                  </a:lnTo>
                  <a:lnTo>
                    <a:pt x="21094" y="26791"/>
                  </a:lnTo>
                  <a:lnTo>
                    <a:pt x="8997" y="53377"/>
                  </a:lnTo>
                  <a:lnTo>
                    <a:pt x="0" y="93966"/>
                  </a:lnTo>
                  <a:lnTo>
                    <a:pt x="832" y="114894"/>
                  </a:lnTo>
                  <a:lnTo>
                    <a:pt x="12009" y="143139"/>
                  </a:lnTo>
                  <a:lnTo>
                    <a:pt x="24749" y="156975"/>
                  </a:lnTo>
                  <a:lnTo>
                    <a:pt x="32097" y="162640"/>
                  </a:lnTo>
                  <a:lnTo>
                    <a:pt x="49670" y="168934"/>
                  </a:lnTo>
                  <a:lnTo>
                    <a:pt x="69239" y="170321"/>
                  </a:lnTo>
                  <a:lnTo>
                    <a:pt x="108665" y="159713"/>
                  </a:lnTo>
                  <a:lnTo>
                    <a:pt x="143839" y="140658"/>
                  </a:lnTo>
                  <a:lnTo>
                    <a:pt x="162723" y="122707"/>
                  </a:lnTo>
                  <a:lnTo>
                    <a:pt x="173885" y="87128"/>
                  </a:lnTo>
                  <a:lnTo>
                    <a:pt x="174918" y="57693"/>
                  </a:lnTo>
                  <a:lnTo>
                    <a:pt x="170756" y="42307"/>
                  </a:lnTo>
                  <a:lnTo>
                    <a:pt x="167535" y="39628"/>
                  </a:lnTo>
                  <a:lnTo>
                    <a:pt x="158312" y="36651"/>
                  </a:lnTo>
                  <a:lnTo>
                    <a:pt x="153595" y="37974"/>
                  </a:lnTo>
                  <a:lnTo>
                    <a:pt x="144591" y="45089"/>
                  </a:lnTo>
                  <a:lnTo>
                    <a:pt x="131588" y="64365"/>
                  </a:lnTo>
                  <a:lnTo>
                    <a:pt x="122169" y="91322"/>
                  </a:lnTo>
                  <a:lnTo>
                    <a:pt x="122863" y="109485"/>
                  </a:lnTo>
                  <a:lnTo>
                    <a:pt x="125023" y="118280"/>
                  </a:lnTo>
                  <a:lnTo>
                    <a:pt x="128580" y="124849"/>
                  </a:lnTo>
                  <a:lnTo>
                    <a:pt x="138177" y="134029"/>
                  </a:lnTo>
                  <a:lnTo>
                    <a:pt x="143699" y="136054"/>
                  </a:lnTo>
                  <a:lnTo>
                    <a:pt x="155479" y="136422"/>
                  </a:lnTo>
                  <a:lnTo>
                    <a:pt x="170641" y="132663"/>
                  </a:lnTo>
                  <a:lnTo>
                    <a:pt x="174514" y="128793"/>
                  </a:lnTo>
                  <a:lnTo>
                    <a:pt x="180699" y="116967"/>
                  </a:lnTo>
                  <a:lnTo>
                    <a:pt x="191810" y="71883"/>
                  </a:lnTo>
                  <a:lnTo>
                    <a:pt x="194272" y="71340"/>
                  </a:lnTo>
                  <a:lnTo>
                    <a:pt x="202651" y="74499"/>
                  </a:lnTo>
                  <a:lnTo>
                    <a:pt x="209667" y="80607"/>
                  </a:lnTo>
                  <a:lnTo>
                    <a:pt x="212526" y="84211"/>
                  </a:lnTo>
                  <a:lnTo>
                    <a:pt x="226663" y="92655"/>
                  </a:lnTo>
                  <a:lnTo>
                    <a:pt x="238213" y="93615"/>
                  </a:lnTo>
                  <a:lnTo>
                    <a:pt x="256344" y="91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>
              <a:extLst>
                <a:ext uri="{FF2B5EF4-FFF2-40B4-BE49-F238E27FC236}">
                  <a16:creationId xmlns:a16="http://schemas.microsoft.com/office/drawing/2014/main" xmlns="" id="{4070CCD1-FABF-419A-B928-3C6E4DE1795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817244" y="978968"/>
              <a:ext cx="134108" cy="326064"/>
            </a:xfrm>
            <a:custGeom>
              <a:avLst/>
              <a:gdLst/>
              <a:ahLst/>
              <a:cxnLst/>
              <a:rect l="0" t="0" r="0" b="0"/>
              <a:pathLst>
                <a:path w="134108" h="326064">
                  <a:moveTo>
                    <a:pt x="11556" y="100532"/>
                  </a:moveTo>
                  <a:lnTo>
                    <a:pt x="11556" y="100532"/>
                  </a:lnTo>
                  <a:lnTo>
                    <a:pt x="8185" y="100532"/>
                  </a:lnTo>
                  <a:lnTo>
                    <a:pt x="4648" y="102413"/>
                  </a:lnTo>
                  <a:lnTo>
                    <a:pt x="2718" y="103903"/>
                  </a:lnTo>
                  <a:lnTo>
                    <a:pt x="572" y="113084"/>
                  </a:lnTo>
                  <a:lnTo>
                    <a:pt x="0" y="119483"/>
                  </a:lnTo>
                  <a:lnTo>
                    <a:pt x="10940" y="163871"/>
                  </a:lnTo>
                  <a:lnTo>
                    <a:pt x="19605" y="205847"/>
                  </a:lnTo>
                  <a:lnTo>
                    <a:pt x="26422" y="237650"/>
                  </a:lnTo>
                  <a:lnTo>
                    <a:pt x="34227" y="284466"/>
                  </a:lnTo>
                  <a:lnTo>
                    <a:pt x="41971" y="326063"/>
                  </a:lnTo>
                  <a:lnTo>
                    <a:pt x="41710" y="325675"/>
                  </a:lnTo>
                  <a:lnTo>
                    <a:pt x="34351" y="280351"/>
                  </a:lnTo>
                  <a:lnTo>
                    <a:pt x="30389" y="242540"/>
                  </a:lnTo>
                  <a:lnTo>
                    <a:pt x="26276" y="198925"/>
                  </a:lnTo>
                  <a:lnTo>
                    <a:pt x="22096" y="156021"/>
                  </a:lnTo>
                  <a:lnTo>
                    <a:pt x="19768" y="115316"/>
                  </a:lnTo>
                  <a:lnTo>
                    <a:pt x="20145" y="78175"/>
                  </a:lnTo>
                  <a:lnTo>
                    <a:pt x="28290" y="35582"/>
                  </a:lnTo>
                  <a:lnTo>
                    <a:pt x="35692" y="16632"/>
                  </a:lnTo>
                  <a:lnTo>
                    <a:pt x="43169" y="10026"/>
                  </a:lnTo>
                  <a:lnTo>
                    <a:pt x="64647" y="805"/>
                  </a:lnTo>
                  <a:lnTo>
                    <a:pt x="86893" y="0"/>
                  </a:lnTo>
                  <a:lnTo>
                    <a:pt x="97764" y="1761"/>
                  </a:lnTo>
                  <a:lnTo>
                    <a:pt x="115487" y="11243"/>
                  </a:lnTo>
                  <a:lnTo>
                    <a:pt x="123177" y="17723"/>
                  </a:lnTo>
                  <a:lnTo>
                    <a:pt x="131721" y="36211"/>
                  </a:lnTo>
                  <a:lnTo>
                    <a:pt x="134107" y="57834"/>
                  </a:lnTo>
                  <a:lnTo>
                    <a:pt x="126811" y="89841"/>
                  </a:lnTo>
                  <a:lnTo>
                    <a:pt x="110852" y="120961"/>
                  </a:lnTo>
                  <a:lnTo>
                    <a:pt x="87857" y="146959"/>
                  </a:lnTo>
                  <a:lnTo>
                    <a:pt x="49656" y="170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>
              <a:extLst>
                <a:ext uri="{FF2B5EF4-FFF2-40B4-BE49-F238E27FC236}">
                  <a16:creationId xmlns:a16="http://schemas.microsoft.com/office/drawing/2014/main" xmlns="" id="{5EF7ABD6-C4E6-49A7-816F-39267BAF0CD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79665" y="1263650"/>
              <a:ext cx="1014236" cy="139701"/>
            </a:xfrm>
            <a:custGeom>
              <a:avLst/>
              <a:gdLst/>
              <a:ahLst/>
              <a:cxnLst/>
              <a:rect l="0" t="0" r="0" b="0"/>
              <a:pathLst>
                <a:path w="1014236" h="139701">
                  <a:moveTo>
                    <a:pt x="10935" y="139700"/>
                  </a:moveTo>
                  <a:lnTo>
                    <a:pt x="10935" y="139700"/>
                  </a:lnTo>
                  <a:lnTo>
                    <a:pt x="0" y="134233"/>
                  </a:lnTo>
                  <a:lnTo>
                    <a:pt x="42412" y="126559"/>
                  </a:lnTo>
                  <a:lnTo>
                    <a:pt x="81369" y="121159"/>
                  </a:lnTo>
                  <a:lnTo>
                    <a:pt x="106575" y="116756"/>
                  </a:lnTo>
                  <a:lnTo>
                    <a:pt x="133961" y="111704"/>
                  </a:lnTo>
                  <a:lnTo>
                    <a:pt x="167036" y="105514"/>
                  </a:lnTo>
                  <a:lnTo>
                    <a:pt x="203902" y="98565"/>
                  </a:lnTo>
                  <a:lnTo>
                    <a:pt x="243296" y="91110"/>
                  </a:lnTo>
                  <a:lnTo>
                    <a:pt x="288609" y="83318"/>
                  </a:lnTo>
                  <a:lnTo>
                    <a:pt x="337868" y="75301"/>
                  </a:lnTo>
                  <a:lnTo>
                    <a:pt x="389757" y="67134"/>
                  </a:lnTo>
                  <a:lnTo>
                    <a:pt x="444811" y="58867"/>
                  </a:lnTo>
                  <a:lnTo>
                    <a:pt x="501974" y="50534"/>
                  </a:lnTo>
                  <a:lnTo>
                    <a:pt x="560544" y="42156"/>
                  </a:lnTo>
                  <a:lnTo>
                    <a:pt x="617936" y="34454"/>
                  </a:lnTo>
                  <a:lnTo>
                    <a:pt x="674541" y="27202"/>
                  </a:lnTo>
                  <a:lnTo>
                    <a:pt x="730622" y="20252"/>
                  </a:lnTo>
                  <a:lnTo>
                    <a:pt x="780710" y="14912"/>
                  </a:lnTo>
                  <a:lnTo>
                    <a:pt x="826801" y="10647"/>
                  </a:lnTo>
                  <a:lnTo>
                    <a:pt x="870229" y="7098"/>
                  </a:lnTo>
                  <a:lnTo>
                    <a:pt x="905531" y="4732"/>
                  </a:lnTo>
                  <a:lnTo>
                    <a:pt x="935416" y="3155"/>
                  </a:lnTo>
                  <a:lnTo>
                    <a:pt x="979204" y="1402"/>
                  </a:lnTo>
                  <a:lnTo>
                    <a:pt x="1014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>
              <a:extLst>
                <a:ext uri="{FF2B5EF4-FFF2-40B4-BE49-F238E27FC236}">
                  <a16:creationId xmlns:a16="http://schemas.microsoft.com/office/drawing/2014/main" xmlns="" id="{A18F19C3-6E8D-4A90-93FB-622A439767C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377950" y="1276350"/>
              <a:ext cx="558801" cy="152401"/>
            </a:xfrm>
            <a:custGeom>
              <a:avLst/>
              <a:gdLst/>
              <a:ahLst/>
              <a:cxnLst/>
              <a:rect l="0" t="0" r="0" b="0"/>
              <a:pathLst>
                <a:path w="558801" h="152401">
                  <a:moveTo>
                    <a:pt x="0" y="152400"/>
                  </a:moveTo>
                  <a:lnTo>
                    <a:pt x="0" y="152400"/>
                  </a:lnTo>
                  <a:lnTo>
                    <a:pt x="45826" y="141730"/>
                  </a:lnTo>
                  <a:lnTo>
                    <a:pt x="88100" y="130724"/>
                  </a:lnTo>
                  <a:lnTo>
                    <a:pt x="115178" y="123838"/>
                  </a:lnTo>
                  <a:lnTo>
                    <a:pt x="144519" y="116426"/>
                  </a:lnTo>
                  <a:lnTo>
                    <a:pt x="177485" y="107250"/>
                  </a:lnTo>
                  <a:lnTo>
                    <a:pt x="212867" y="96900"/>
                  </a:lnTo>
                  <a:lnTo>
                    <a:pt x="249862" y="85767"/>
                  </a:lnTo>
                  <a:lnTo>
                    <a:pt x="288635" y="74111"/>
                  </a:lnTo>
                  <a:lnTo>
                    <a:pt x="328596" y="62108"/>
                  </a:lnTo>
                  <a:lnTo>
                    <a:pt x="369347" y="49872"/>
                  </a:lnTo>
                  <a:lnTo>
                    <a:pt x="408509" y="38892"/>
                  </a:lnTo>
                  <a:lnTo>
                    <a:pt x="446612" y="28750"/>
                  </a:lnTo>
                  <a:lnTo>
                    <a:pt x="484008" y="19167"/>
                  </a:lnTo>
                  <a:lnTo>
                    <a:pt x="55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>
              <a:extLst>
                <a:ext uri="{FF2B5EF4-FFF2-40B4-BE49-F238E27FC236}">
                  <a16:creationId xmlns:a16="http://schemas.microsoft.com/office/drawing/2014/main" xmlns="" id="{6425C1B1-5360-450A-9DD9-7224B4B87AB4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070100" y="1016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>
              <a:extLst>
                <a:ext uri="{FF2B5EF4-FFF2-40B4-BE49-F238E27FC236}">
                  <a16:creationId xmlns:a16="http://schemas.microsoft.com/office/drawing/2014/main" xmlns="" id="{8083DDE5-10E1-458B-BA6C-B125A479B26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082800" y="1143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5">
            <a:extLst>
              <a:ext uri="{FF2B5EF4-FFF2-40B4-BE49-F238E27FC236}">
                <a16:creationId xmlns:a16="http://schemas.microsoft.com/office/drawing/2014/main" xmlns="" id="{46E8AF4D-B483-4E87-8238-3AE5E6327D2F}"/>
              </a:ext>
            </a:extLst>
          </p:cNvPr>
          <p:cNvGrpSpPr/>
          <p:nvPr/>
        </p:nvGrpSpPr>
        <p:grpSpPr>
          <a:xfrm>
            <a:off x="2806700" y="996950"/>
            <a:ext cx="166180" cy="304801"/>
            <a:chOff x="2806700" y="996950"/>
            <a:chExt cx="166180" cy="304801"/>
          </a:xfrm>
        </p:grpSpPr>
        <p:sp>
          <p:nvSpPr>
            <p:cNvPr id="11" name="SMARTInkShape-9">
              <a:extLst>
                <a:ext uri="{FF2B5EF4-FFF2-40B4-BE49-F238E27FC236}">
                  <a16:creationId xmlns:a16="http://schemas.microsoft.com/office/drawing/2014/main" xmlns="" id="{7C8F0478-1BB7-434B-A51A-66500D850A4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806700" y="996950"/>
              <a:ext cx="50801" cy="304801"/>
            </a:xfrm>
            <a:custGeom>
              <a:avLst/>
              <a:gdLst/>
              <a:ahLst/>
              <a:cxnLst/>
              <a:rect l="0" t="0" r="0" b="0"/>
              <a:pathLst>
                <a:path w="50801" h="304801">
                  <a:moveTo>
                    <a:pt x="0" y="0"/>
                  </a:moveTo>
                  <a:lnTo>
                    <a:pt x="0" y="0"/>
                  </a:lnTo>
                  <a:lnTo>
                    <a:pt x="12209" y="45466"/>
                  </a:lnTo>
                  <a:lnTo>
                    <a:pt x="17023" y="92964"/>
                  </a:lnTo>
                  <a:lnTo>
                    <a:pt x="18149" y="126925"/>
                  </a:lnTo>
                  <a:lnTo>
                    <a:pt x="19355" y="161539"/>
                  </a:lnTo>
                  <a:lnTo>
                    <a:pt x="22243" y="198089"/>
                  </a:lnTo>
                  <a:lnTo>
                    <a:pt x="31206" y="244254"/>
                  </a:lnTo>
                  <a:lnTo>
                    <a:pt x="45466" y="289182"/>
                  </a:lnTo>
                  <a:lnTo>
                    <a:pt x="508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">
              <a:extLst>
                <a:ext uri="{FF2B5EF4-FFF2-40B4-BE49-F238E27FC236}">
                  <a16:creationId xmlns:a16="http://schemas.microsoft.com/office/drawing/2014/main" xmlns="" id="{CB5362FF-22B8-4E4D-8D9B-94425B895BE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910220" y="1183331"/>
              <a:ext cx="62660" cy="50586"/>
            </a:xfrm>
            <a:custGeom>
              <a:avLst/>
              <a:gdLst/>
              <a:ahLst/>
              <a:cxnLst/>
              <a:rect l="0" t="0" r="0" b="0"/>
              <a:pathLst>
                <a:path w="62660" h="50586">
                  <a:moveTo>
                    <a:pt x="23480" y="23169"/>
                  </a:moveTo>
                  <a:lnTo>
                    <a:pt x="23480" y="23169"/>
                  </a:lnTo>
                  <a:lnTo>
                    <a:pt x="23480" y="16427"/>
                  </a:lnTo>
                  <a:lnTo>
                    <a:pt x="19717" y="9354"/>
                  </a:lnTo>
                  <a:lnTo>
                    <a:pt x="12545" y="57"/>
                  </a:lnTo>
                  <a:lnTo>
                    <a:pt x="10545" y="0"/>
                  </a:lnTo>
                  <a:lnTo>
                    <a:pt x="4561" y="1818"/>
                  </a:lnTo>
                  <a:lnTo>
                    <a:pt x="2400" y="4702"/>
                  </a:lnTo>
                  <a:lnTo>
                    <a:pt x="0" y="13550"/>
                  </a:lnTo>
                  <a:lnTo>
                    <a:pt x="815" y="22657"/>
                  </a:lnTo>
                  <a:lnTo>
                    <a:pt x="7087" y="40001"/>
                  </a:lnTo>
                  <a:lnTo>
                    <a:pt x="14783" y="46642"/>
                  </a:lnTo>
                  <a:lnTo>
                    <a:pt x="19799" y="49401"/>
                  </a:lnTo>
                  <a:lnTo>
                    <a:pt x="31016" y="50585"/>
                  </a:lnTo>
                  <a:lnTo>
                    <a:pt x="42352" y="48054"/>
                  </a:lnTo>
                  <a:lnTo>
                    <a:pt x="62140" y="34381"/>
                  </a:lnTo>
                  <a:lnTo>
                    <a:pt x="62659" y="32055"/>
                  </a:lnTo>
                  <a:lnTo>
                    <a:pt x="61593" y="29799"/>
                  </a:lnTo>
                  <a:lnTo>
                    <a:pt x="59472" y="27589"/>
                  </a:lnTo>
                  <a:lnTo>
                    <a:pt x="53352" y="25133"/>
                  </a:lnTo>
                  <a:lnTo>
                    <a:pt x="42530" y="23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6">
            <a:extLst>
              <a:ext uri="{FF2B5EF4-FFF2-40B4-BE49-F238E27FC236}">
                <a16:creationId xmlns:a16="http://schemas.microsoft.com/office/drawing/2014/main" xmlns="" id="{EDD2FBF7-5799-4231-9DBC-8B6E5AFE689A}"/>
              </a:ext>
            </a:extLst>
          </p:cNvPr>
          <p:cNvGrpSpPr/>
          <p:nvPr/>
        </p:nvGrpSpPr>
        <p:grpSpPr>
          <a:xfrm>
            <a:off x="3500174" y="912420"/>
            <a:ext cx="1435207" cy="572352"/>
            <a:chOff x="3500174" y="912420"/>
            <a:chExt cx="1435207" cy="572352"/>
          </a:xfrm>
        </p:grpSpPr>
        <p:sp>
          <p:nvSpPr>
            <p:cNvPr id="14" name="SMARTInkShape-11">
              <a:extLst>
                <a:ext uri="{FF2B5EF4-FFF2-40B4-BE49-F238E27FC236}">
                  <a16:creationId xmlns:a16="http://schemas.microsoft.com/office/drawing/2014/main" xmlns="" id="{6935BDB0-453C-42D2-AC85-790F8B5C344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500174" y="956783"/>
              <a:ext cx="322527" cy="372091"/>
            </a:xfrm>
            <a:custGeom>
              <a:avLst/>
              <a:gdLst/>
              <a:ahLst/>
              <a:cxnLst/>
              <a:rect l="0" t="0" r="0" b="0"/>
              <a:pathLst>
                <a:path w="322527" h="372091">
                  <a:moveTo>
                    <a:pt x="5026" y="97317"/>
                  </a:moveTo>
                  <a:lnTo>
                    <a:pt x="5026" y="97317"/>
                  </a:lnTo>
                  <a:lnTo>
                    <a:pt x="0" y="118039"/>
                  </a:lnTo>
                  <a:lnTo>
                    <a:pt x="2308" y="155581"/>
                  </a:lnTo>
                  <a:lnTo>
                    <a:pt x="7592" y="196268"/>
                  </a:lnTo>
                  <a:lnTo>
                    <a:pt x="13625" y="242974"/>
                  </a:lnTo>
                  <a:lnTo>
                    <a:pt x="15903" y="275883"/>
                  </a:lnTo>
                  <a:lnTo>
                    <a:pt x="17186" y="320500"/>
                  </a:lnTo>
                  <a:lnTo>
                    <a:pt x="17655" y="365864"/>
                  </a:lnTo>
                  <a:lnTo>
                    <a:pt x="17694" y="371894"/>
                  </a:lnTo>
                  <a:lnTo>
                    <a:pt x="16999" y="372090"/>
                  </a:lnTo>
                  <a:lnTo>
                    <a:pt x="14346" y="368546"/>
                  </a:lnTo>
                  <a:lnTo>
                    <a:pt x="7598" y="337447"/>
                  </a:lnTo>
                  <a:lnTo>
                    <a:pt x="5082" y="293507"/>
                  </a:lnTo>
                  <a:lnTo>
                    <a:pt x="1994" y="256244"/>
                  </a:lnTo>
                  <a:lnTo>
                    <a:pt x="2032" y="212401"/>
                  </a:lnTo>
                  <a:lnTo>
                    <a:pt x="3695" y="166810"/>
                  </a:lnTo>
                  <a:lnTo>
                    <a:pt x="4435" y="125381"/>
                  </a:lnTo>
                  <a:lnTo>
                    <a:pt x="4763" y="89564"/>
                  </a:lnTo>
                  <a:lnTo>
                    <a:pt x="6829" y="49159"/>
                  </a:lnTo>
                  <a:lnTo>
                    <a:pt x="11483" y="20446"/>
                  </a:lnTo>
                  <a:lnTo>
                    <a:pt x="12858" y="18553"/>
                  </a:lnTo>
                  <a:lnTo>
                    <a:pt x="14480" y="17291"/>
                  </a:lnTo>
                  <a:lnTo>
                    <a:pt x="21928" y="23415"/>
                  </a:lnTo>
                  <a:lnTo>
                    <a:pt x="32294" y="37660"/>
                  </a:lnTo>
                  <a:lnTo>
                    <a:pt x="59958" y="83286"/>
                  </a:lnTo>
                  <a:lnTo>
                    <a:pt x="78829" y="103075"/>
                  </a:lnTo>
                  <a:lnTo>
                    <a:pt x="98975" y="116574"/>
                  </a:lnTo>
                  <a:lnTo>
                    <a:pt x="133522" y="125365"/>
                  </a:lnTo>
                  <a:lnTo>
                    <a:pt x="173940" y="121228"/>
                  </a:lnTo>
                  <a:lnTo>
                    <a:pt x="198868" y="107239"/>
                  </a:lnTo>
                  <a:lnTo>
                    <a:pt x="228972" y="75562"/>
                  </a:lnTo>
                  <a:lnTo>
                    <a:pt x="254735" y="33675"/>
                  </a:lnTo>
                  <a:lnTo>
                    <a:pt x="264442" y="25"/>
                  </a:lnTo>
                  <a:lnTo>
                    <a:pt x="264753" y="0"/>
                  </a:lnTo>
                  <a:lnTo>
                    <a:pt x="265099" y="3735"/>
                  </a:lnTo>
                  <a:lnTo>
                    <a:pt x="262195" y="44219"/>
                  </a:lnTo>
                  <a:lnTo>
                    <a:pt x="266315" y="83231"/>
                  </a:lnTo>
                  <a:lnTo>
                    <a:pt x="272004" y="130538"/>
                  </a:lnTo>
                  <a:lnTo>
                    <a:pt x="277494" y="164293"/>
                  </a:lnTo>
                  <a:lnTo>
                    <a:pt x="286989" y="200462"/>
                  </a:lnTo>
                  <a:lnTo>
                    <a:pt x="296384" y="235822"/>
                  </a:lnTo>
                  <a:lnTo>
                    <a:pt x="304557" y="268942"/>
                  </a:lnTo>
                  <a:lnTo>
                    <a:pt x="313125" y="309976"/>
                  </a:lnTo>
                  <a:lnTo>
                    <a:pt x="321608" y="356044"/>
                  </a:lnTo>
                  <a:lnTo>
                    <a:pt x="322526" y="36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>
              <a:extLst>
                <a:ext uri="{FF2B5EF4-FFF2-40B4-BE49-F238E27FC236}">
                  <a16:creationId xmlns:a16="http://schemas.microsoft.com/office/drawing/2014/main" xmlns="" id="{427349E6-7ED0-4D62-AFAD-83D3A7C1128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887089" y="940261"/>
              <a:ext cx="361062" cy="383464"/>
            </a:xfrm>
            <a:custGeom>
              <a:avLst/>
              <a:gdLst/>
              <a:ahLst/>
              <a:cxnLst/>
              <a:rect l="0" t="0" r="0" b="0"/>
              <a:pathLst>
                <a:path w="361062" h="383464">
                  <a:moveTo>
                    <a:pt x="11811" y="253539"/>
                  </a:moveTo>
                  <a:lnTo>
                    <a:pt x="11811" y="253539"/>
                  </a:lnTo>
                  <a:lnTo>
                    <a:pt x="6785" y="241606"/>
                  </a:lnTo>
                  <a:lnTo>
                    <a:pt x="5539" y="234905"/>
                  </a:lnTo>
                  <a:lnTo>
                    <a:pt x="0" y="278717"/>
                  </a:lnTo>
                  <a:lnTo>
                    <a:pt x="2746" y="315876"/>
                  </a:lnTo>
                  <a:lnTo>
                    <a:pt x="11398" y="358165"/>
                  </a:lnTo>
                  <a:lnTo>
                    <a:pt x="20800" y="376004"/>
                  </a:lnTo>
                  <a:lnTo>
                    <a:pt x="26270" y="381749"/>
                  </a:lnTo>
                  <a:lnTo>
                    <a:pt x="32033" y="383463"/>
                  </a:lnTo>
                  <a:lnTo>
                    <a:pt x="37993" y="382488"/>
                  </a:lnTo>
                  <a:lnTo>
                    <a:pt x="44082" y="379722"/>
                  </a:lnTo>
                  <a:lnTo>
                    <a:pt x="54611" y="367241"/>
                  </a:lnTo>
                  <a:lnTo>
                    <a:pt x="80869" y="320357"/>
                  </a:lnTo>
                  <a:lnTo>
                    <a:pt x="97448" y="274312"/>
                  </a:lnTo>
                  <a:lnTo>
                    <a:pt x="99261" y="269827"/>
                  </a:lnTo>
                  <a:lnTo>
                    <a:pt x="99744" y="269336"/>
                  </a:lnTo>
                  <a:lnTo>
                    <a:pt x="100066" y="269715"/>
                  </a:lnTo>
                  <a:lnTo>
                    <a:pt x="101835" y="274134"/>
                  </a:lnTo>
                  <a:lnTo>
                    <a:pt x="117984" y="319460"/>
                  </a:lnTo>
                  <a:lnTo>
                    <a:pt x="125086" y="334343"/>
                  </a:lnTo>
                  <a:lnTo>
                    <a:pt x="136709" y="344250"/>
                  </a:lnTo>
                  <a:lnTo>
                    <a:pt x="150577" y="350299"/>
                  </a:lnTo>
                  <a:lnTo>
                    <a:pt x="163795" y="352988"/>
                  </a:lnTo>
                  <a:lnTo>
                    <a:pt x="170284" y="351588"/>
                  </a:lnTo>
                  <a:lnTo>
                    <a:pt x="183137" y="344389"/>
                  </a:lnTo>
                  <a:lnTo>
                    <a:pt x="202274" y="321693"/>
                  </a:lnTo>
                  <a:lnTo>
                    <a:pt x="217979" y="285884"/>
                  </a:lnTo>
                  <a:lnTo>
                    <a:pt x="229030" y="248865"/>
                  </a:lnTo>
                  <a:lnTo>
                    <a:pt x="239586" y="203484"/>
                  </a:lnTo>
                  <a:lnTo>
                    <a:pt x="243389" y="178541"/>
                  </a:lnTo>
                  <a:lnTo>
                    <a:pt x="246629" y="152740"/>
                  </a:lnTo>
                  <a:lnTo>
                    <a:pt x="248790" y="127779"/>
                  </a:lnTo>
                  <a:lnTo>
                    <a:pt x="250230" y="103377"/>
                  </a:lnTo>
                  <a:lnTo>
                    <a:pt x="252536" y="59800"/>
                  </a:lnTo>
                  <a:lnTo>
                    <a:pt x="257096" y="18256"/>
                  </a:lnTo>
                  <a:lnTo>
                    <a:pt x="258054" y="1635"/>
                  </a:lnTo>
                  <a:lnTo>
                    <a:pt x="257112" y="231"/>
                  </a:lnTo>
                  <a:lnTo>
                    <a:pt x="255778" y="0"/>
                  </a:lnTo>
                  <a:lnTo>
                    <a:pt x="247159" y="23273"/>
                  </a:lnTo>
                  <a:lnTo>
                    <a:pt x="243410" y="55478"/>
                  </a:lnTo>
                  <a:lnTo>
                    <a:pt x="241744" y="95662"/>
                  </a:lnTo>
                  <a:lnTo>
                    <a:pt x="241003" y="139392"/>
                  </a:lnTo>
                  <a:lnTo>
                    <a:pt x="242555" y="186579"/>
                  </a:lnTo>
                  <a:lnTo>
                    <a:pt x="245597" y="233657"/>
                  </a:lnTo>
                  <a:lnTo>
                    <a:pt x="249302" y="275747"/>
                  </a:lnTo>
                  <a:lnTo>
                    <a:pt x="253299" y="309976"/>
                  </a:lnTo>
                  <a:lnTo>
                    <a:pt x="261398" y="345520"/>
                  </a:lnTo>
                  <a:lnTo>
                    <a:pt x="264985" y="352960"/>
                  </a:lnTo>
                  <a:lnTo>
                    <a:pt x="276498" y="363108"/>
                  </a:lnTo>
                  <a:lnTo>
                    <a:pt x="283519" y="366801"/>
                  </a:lnTo>
                  <a:lnTo>
                    <a:pt x="291727" y="367147"/>
                  </a:lnTo>
                  <a:lnTo>
                    <a:pt x="310255" y="361887"/>
                  </a:lnTo>
                  <a:lnTo>
                    <a:pt x="333778" y="343655"/>
                  </a:lnTo>
                  <a:lnTo>
                    <a:pt x="361061" y="297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>
              <a:extLst>
                <a:ext uri="{FF2B5EF4-FFF2-40B4-BE49-F238E27FC236}">
                  <a16:creationId xmlns:a16="http://schemas.microsoft.com/office/drawing/2014/main" xmlns="" id="{32C575B0-FE55-4846-AD48-BDEEC3BDED4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060709" y="1111250"/>
              <a:ext cx="149342" cy="31751"/>
            </a:xfrm>
            <a:custGeom>
              <a:avLst/>
              <a:gdLst/>
              <a:ahLst/>
              <a:cxnLst/>
              <a:rect l="0" t="0" r="0" b="0"/>
              <a:pathLst>
                <a:path w="149342" h="31751">
                  <a:moveTo>
                    <a:pt x="22341" y="31750"/>
                  </a:moveTo>
                  <a:lnTo>
                    <a:pt x="22341" y="31750"/>
                  </a:lnTo>
                  <a:lnTo>
                    <a:pt x="0" y="31750"/>
                  </a:lnTo>
                  <a:lnTo>
                    <a:pt x="1358" y="31750"/>
                  </a:lnTo>
                  <a:lnTo>
                    <a:pt x="45100" y="17935"/>
                  </a:lnTo>
                  <a:lnTo>
                    <a:pt x="77611" y="10793"/>
                  </a:lnTo>
                  <a:lnTo>
                    <a:pt x="113228" y="5267"/>
                  </a:lnTo>
                  <a:lnTo>
                    <a:pt x="149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>
              <a:extLst>
                <a:ext uri="{FF2B5EF4-FFF2-40B4-BE49-F238E27FC236}">
                  <a16:creationId xmlns:a16="http://schemas.microsoft.com/office/drawing/2014/main" xmlns="" id="{15943836-5020-4167-9939-B3C330657B7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287596" y="1126642"/>
              <a:ext cx="227255" cy="139834"/>
            </a:xfrm>
            <a:custGeom>
              <a:avLst/>
              <a:gdLst/>
              <a:ahLst/>
              <a:cxnLst/>
              <a:rect l="0" t="0" r="0" b="0"/>
              <a:pathLst>
                <a:path w="227255" h="139834">
                  <a:moveTo>
                    <a:pt x="11354" y="3658"/>
                  </a:moveTo>
                  <a:lnTo>
                    <a:pt x="11354" y="3658"/>
                  </a:lnTo>
                  <a:lnTo>
                    <a:pt x="7983" y="287"/>
                  </a:lnTo>
                  <a:lnTo>
                    <a:pt x="6990" y="0"/>
                  </a:lnTo>
                  <a:lnTo>
                    <a:pt x="6328" y="513"/>
                  </a:lnTo>
                  <a:lnTo>
                    <a:pt x="1894" y="13150"/>
                  </a:lnTo>
                  <a:lnTo>
                    <a:pt x="0" y="51237"/>
                  </a:lnTo>
                  <a:lnTo>
                    <a:pt x="7569" y="97645"/>
                  </a:lnTo>
                  <a:lnTo>
                    <a:pt x="18464" y="124639"/>
                  </a:lnTo>
                  <a:lnTo>
                    <a:pt x="26509" y="135039"/>
                  </a:lnTo>
                  <a:lnTo>
                    <a:pt x="34787" y="139660"/>
                  </a:lnTo>
                  <a:lnTo>
                    <a:pt x="45052" y="139833"/>
                  </a:lnTo>
                  <a:lnTo>
                    <a:pt x="50753" y="138891"/>
                  </a:lnTo>
                  <a:lnTo>
                    <a:pt x="55964" y="135441"/>
                  </a:lnTo>
                  <a:lnTo>
                    <a:pt x="70041" y="117102"/>
                  </a:lnTo>
                  <a:lnTo>
                    <a:pt x="81738" y="93088"/>
                  </a:lnTo>
                  <a:lnTo>
                    <a:pt x="92239" y="46977"/>
                  </a:lnTo>
                  <a:lnTo>
                    <a:pt x="92794" y="45237"/>
                  </a:lnTo>
                  <a:lnTo>
                    <a:pt x="92459" y="44783"/>
                  </a:lnTo>
                  <a:lnTo>
                    <a:pt x="91529" y="45186"/>
                  </a:lnTo>
                  <a:lnTo>
                    <a:pt x="90204" y="46160"/>
                  </a:lnTo>
                  <a:lnTo>
                    <a:pt x="90613" y="54768"/>
                  </a:lnTo>
                  <a:lnTo>
                    <a:pt x="93852" y="67296"/>
                  </a:lnTo>
                  <a:lnTo>
                    <a:pt x="104315" y="86249"/>
                  </a:lnTo>
                  <a:lnTo>
                    <a:pt x="135910" y="117963"/>
                  </a:lnTo>
                  <a:lnTo>
                    <a:pt x="155612" y="123135"/>
                  </a:lnTo>
                  <a:lnTo>
                    <a:pt x="190504" y="120197"/>
                  </a:lnTo>
                  <a:lnTo>
                    <a:pt x="227254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>
              <a:extLst>
                <a:ext uri="{FF2B5EF4-FFF2-40B4-BE49-F238E27FC236}">
                  <a16:creationId xmlns:a16="http://schemas.microsoft.com/office/drawing/2014/main" xmlns="" id="{D3D6B375-00F0-4AD6-B4FE-8FCD8FC5847D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472414" y="912420"/>
              <a:ext cx="462967" cy="572352"/>
            </a:xfrm>
            <a:custGeom>
              <a:avLst/>
              <a:gdLst/>
              <a:ahLst/>
              <a:cxnLst/>
              <a:rect l="0" t="0" r="0" b="0"/>
              <a:pathLst>
                <a:path w="462967" h="572352">
                  <a:moveTo>
                    <a:pt x="93236" y="268680"/>
                  </a:moveTo>
                  <a:lnTo>
                    <a:pt x="93236" y="268680"/>
                  </a:lnTo>
                  <a:lnTo>
                    <a:pt x="89865" y="255196"/>
                  </a:lnTo>
                  <a:lnTo>
                    <a:pt x="82566" y="244813"/>
                  </a:lnTo>
                  <a:lnTo>
                    <a:pt x="71560" y="236200"/>
                  </a:lnTo>
                  <a:lnTo>
                    <a:pt x="50203" y="228090"/>
                  </a:lnTo>
                  <a:lnTo>
                    <a:pt x="36715" y="225946"/>
                  </a:lnTo>
                  <a:lnTo>
                    <a:pt x="23666" y="230637"/>
                  </a:lnTo>
                  <a:lnTo>
                    <a:pt x="17222" y="234851"/>
                  </a:lnTo>
                  <a:lnTo>
                    <a:pt x="8182" y="247060"/>
                  </a:lnTo>
                  <a:lnTo>
                    <a:pt x="2518" y="262599"/>
                  </a:lnTo>
                  <a:lnTo>
                    <a:pt x="0" y="281264"/>
                  </a:lnTo>
                  <a:lnTo>
                    <a:pt x="2644" y="295675"/>
                  </a:lnTo>
                  <a:lnTo>
                    <a:pt x="5324" y="301493"/>
                  </a:lnTo>
                  <a:lnTo>
                    <a:pt x="11345" y="305372"/>
                  </a:lnTo>
                  <a:lnTo>
                    <a:pt x="29323" y="309682"/>
                  </a:lnTo>
                  <a:lnTo>
                    <a:pt x="43899" y="307835"/>
                  </a:lnTo>
                  <a:lnTo>
                    <a:pt x="55081" y="301604"/>
                  </a:lnTo>
                  <a:lnTo>
                    <a:pt x="64754" y="291780"/>
                  </a:lnTo>
                  <a:lnTo>
                    <a:pt x="69994" y="282239"/>
                  </a:lnTo>
                  <a:lnTo>
                    <a:pt x="73357" y="271358"/>
                  </a:lnTo>
                  <a:lnTo>
                    <a:pt x="74339" y="271171"/>
                  </a:lnTo>
                  <a:lnTo>
                    <a:pt x="77312" y="272844"/>
                  </a:lnTo>
                  <a:lnTo>
                    <a:pt x="77680" y="274984"/>
                  </a:lnTo>
                  <a:lnTo>
                    <a:pt x="76241" y="285443"/>
                  </a:lnTo>
                  <a:lnTo>
                    <a:pt x="81360" y="305701"/>
                  </a:lnTo>
                  <a:lnTo>
                    <a:pt x="83202" y="310294"/>
                  </a:lnTo>
                  <a:lnTo>
                    <a:pt x="89011" y="317279"/>
                  </a:lnTo>
                  <a:lnTo>
                    <a:pt x="95591" y="322029"/>
                  </a:lnTo>
                  <a:lnTo>
                    <a:pt x="100868" y="324141"/>
                  </a:lnTo>
                  <a:lnTo>
                    <a:pt x="109328" y="321316"/>
                  </a:lnTo>
                  <a:lnTo>
                    <a:pt x="120143" y="313946"/>
                  </a:lnTo>
                  <a:lnTo>
                    <a:pt x="137427" y="293224"/>
                  </a:lnTo>
                  <a:lnTo>
                    <a:pt x="158148" y="247449"/>
                  </a:lnTo>
                  <a:lnTo>
                    <a:pt x="169358" y="213383"/>
                  </a:lnTo>
                  <a:lnTo>
                    <a:pt x="179044" y="174724"/>
                  </a:lnTo>
                  <a:lnTo>
                    <a:pt x="184289" y="135905"/>
                  </a:lnTo>
                  <a:lnTo>
                    <a:pt x="185916" y="98191"/>
                  </a:lnTo>
                  <a:lnTo>
                    <a:pt x="184286" y="62614"/>
                  </a:lnTo>
                  <a:lnTo>
                    <a:pt x="176031" y="27707"/>
                  </a:lnTo>
                  <a:lnTo>
                    <a:pt x="172421" y="22659"/>
                  </a:lnTo>
                  <a:lnTo>
                    <a:pt x="168604" y="20705"/>
                  </a:lnTo>
                  <a:lnTo>
                    <a:pt x="164648" y="20813"/>
                  </a:lnTo>
                  <a:lnTo>
                    <a:pt x="156490" y="35985"/>
                  </a:lnTo>
                  <a:lnTo>
                    <a:pt x="149571" y="62955"/>
                  </a:lnTo>
                  <a:lnTo>
                    <a:pt x="146496" y="98460"/>
                  </a:lnTo>
                  <a:lnTo>
                    <a:pt x="145129" y="137758"/>
                  </a:lnTo>
                  <a:lnTo>
                    <a:pt x="144522" y="178037"/>
                  </a:lnTo>
                  <a:lnTo>
                    <a:pt x="144252" y="217105"/>
                  </a:lnTo>
                  <a:lnTo>
                    <a:pt x="144100" y="261316"/>
                  </a:lnTo>
                  <a:lnTo>
                    <a:pt x="150797" y="293388"/>
                  </a:lnTo>
                  <a:lnTo>
                    <a:pt x="159741" y="306237"/>
                  </a:lnTo>
                  <a:lnTo>
                    <a:pt x="165089" y="310651"/>
                  </a:lnTo>
                  <a:lnTo>
                    <a:pt x="170772" y="312889"/>
                  </a:lnTo>
                  <a:lnTo>
                    <a:pt x="182729" y="313493"/>
                  </a:lnTo>
                  <a:lnTo>
                    <a:pt x="188882" y="309844"/>
                  </a:lnTo>
                  <a:lnTo>
                    <a:pt x="208359" y="286443"/>
                  </a:lnTo>
                  <a:lnTo>
                    <a:pt x="232396" y="246740"/>
                  </a:lnTo>
                  <a:lnTo>
                    <a:pt x="251510" y="210716"/>
                  </a:lnTo>
                  <a:lnTo>
                    <a:pt x="268002" y="169305"/>
                  </a:lnTo>
                  <a:lnTo>
                    <a:pt x="281682" y="126441"/>
                  </a:lnTo>
                  <a:lnTo>
                    <a:pt x="292466" y="86224"/>
                  </a:lnTo>
                  <a:lnTo>
                    <a:pt x="298199" y="52827"/>
                  </a:lnTo>
                  <a:lnTo>
                    <a:pt x="299336" y="26695"/>
                  </a:lnTo>
                  <a:lnTo>
                    <a:pt x="295138" y="10378"/>
                  </a:lnTo>
                  <a:lnTo>
                    <a:pt x="290450" y="2184"/>
                  </a:lnTo>
                  <a:lnTo>
                    <a:pt x="288212" y="0"/>
                  </a:lnTo>
                  <a:lnTo>
                    <a:pt x="285308" y="2071"/>
                  </a:lnTo>
                  <a:lnTo>
                    <a:pt x="278320" y="13780"/>
                  </a:lnTo>
                  <a:lnTo>
                    <a:pt x="266452" y="53689"/>
                  </a:lnTo>
                  <a:lnTo>
                    <a:pt x="263825" y="89638"/>
                  </a:lnTo>
                  <a:lnTo>
                    <a:pt x="265009" y="128428"/>
                  </a:lnTo>
                  <a:lnTo>
                    <a:pt x="267887" y="166835"/>
                  </a:lnTo>
                  <a:lnTo>
                    <a:pt x="273400" y="201308"/>
                  </a:lnTo>
                  <a:lnTo>
                    <a:pt x="284436" y="242838"/>
                  </a:lnTo>
                  <a:lnTo>
                    <a:pt x="293925" y="262134"/>
                  </a:lnTo>
                  <a:lnTo>
                    <a:pt x="307550" y="275413"/>
                  </a:lnTo>
                  <a:lnTo>
                    <a:pt x="315134" y="277402"/>
                  </a:lnTo>
                  <a:lnTo>
                    <a:pt x="331087" y="273968"/>
                  </a:lnTo>
                  <a:lnTo>
                    <a:pt x="345702" y="263504"/>
                  </a:lnTo>
                  <a:lnTo>
                    <a:pt x="358548" y="248035"/>
                  </a:lnTo>
                  <a:lnTo>
                    <a:pt x="372303" y="216231"/>
                  </a:lnTo>
                  <a:lnTo>
                    <a:pt x="378106" y="176392"/>
                  </a:lnTo>
                  <a:lnTo>
                    <a:pt x="377693" y="173994"/>
                  </a:lnTo>
                  <a:lnTo>
                    <a:pt x="376713" y="173100"/>
                  </a:lnTo>
                  <a:lnTo>
                    <a:pt x="375354" y="173210"/>
                  </a:lnTo>
                  <a:lnTo>
                    <a:pt x="371962" y="177095"/>
                  </a:lnTo>
                  <a:lnTo>
                    <a:pt x="370070" y="180107"/>
                  </a:lnTo>
                  <a:lnTo>
                    <a:pt x="370219" y="183526"/>
                  </a:lnTo>
                  <a:lnTo>
                    <a:pt x="380923" y="203278"/>
                  </a:lnTo>
                  <a:lnTo>
                    <a:pt x="384511" y="206029"/>
                  </a:lnTo>
                  <a:lnTo>
                    <a:pt x="394141" y="209085"/>
                  </a:lnTo>
                  <a:lnTo>
                    <a:pt x="403596" y="208562"/>
                  </a:lnTo>
                  <a:lnTo>
                    <a:pt x="411796" y="205977"/>
                  </a:lnTo>
                  <a:lnTo>
                    <a:pt x="421764" y="199911"/>
                  </a:lnTo>
                  <a:lnTo>
                    <a:pt x="421616" y="200256"/>
                  </a:lnTo>
                  <a:lnTo>
                    <a:pt x="419569" y="202521"/>
                  </a:lnTo>
                  <a:lnTo>
                    <a:pt x="413573" y="249054"/>
                  </a:lnTo>
                  <a:lnTo>
                    <a:pt x="419946" y="292215"/>
                  </a:lnTo>
                  <a:lnTo>
                    <a:pt x="430633" y="335390"/>
                  </a:lnTo>
                  <a:lnTo>
                    <a:pt x="439335" y="369590"/>
                  </a:lnTo>
                  <a:lnTo>
                    <a:pt x="450258" y="410660"/>
                  </a:lnTo>
                  <a:lnTo>
                    <a:pt x="458405" y="451021"/>
                  </a:lnTo>
                  <a:lnTo>
                    <a:pt x="462966" y="488009"/>
                  </a:lnTo>
                  <a:lnTo>
                    <a:pt x="460157" y="531222"/>
                  </a:lnTo>
                  <a:lnTo>
                    <a:pt x="451751" y="552817"/>
                  </a:lnTo>
                  <a:lnTo>
                    <a:pt x="440959" y="566178"/>
                  </a:lnTo>
                  <a:lnTo>
                    <a:pt x="435118" y="570729"/>
                  </a:lnTo>
                  <a:lnTo>
                    <a:pt x="428401" y="572351"/>
                  </a:lnTo>
                  <a:lnTo>
                    <a:pt x="413413" y="570391"/>
                  </a:lnTo>
                  <a:lnTo>
                    <a:pt x="389108" y="554612"/>
                  </a:lnTo>
                  <a:lnTo>
                    <a:pt x="359936" y="503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7">
            <a:extLst>
              <a:ext uri="{FF2B5EF4-FFF2-40B4-BE49-F238E27FC236}">
                <a16:creationId xmlns:a16="http://schemas.microsoft.com/office/drawing/2014/main" xmlns="" id="{997D9A67-0D1D-4875-8D14-1BD22E55C4BA}"/>
              </a:ext>
            </a:extLst>
          </p:cNvPr>
          <p:cNvGrpSpPr/>
          <p:nvPr/>
        </p:nvGrpSpPr>
        <p:grpSpPr>
          <a:xfrm>
            <a:off x="5280024" y="944182"/>
            <a:ext cx="1089027" cy="332169"/>
            <a:chOff x="5280024" y="944182"/>
            <a:chExt cx="1089027" cy="332169"/>
          </a:xfrm>
        </p:grpSpPr>
        <p:sp>
          <p:nvSpPr>
            <p:cNvPr id="20" name="SMARTInkShape-16">
              <a:extLst>
                <a:ext uri="{FF2B5EF4-FFF2-40B4-BE49-F238E27FC236}">
                  <a16:creationId xmlns:a16="http://schemas.microsoft.com/office/drawing/2014/main" xmlns="" id="{47BFEE9A-4573-4EFC-B392-9BE461B78D1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280024" y="1097941"/>
              <a:ext cx="130177" cy="143167"/>
            </a:xfrm>
            <a:custGeom>
              <a:avLst/>
              <a:gdLst/>
              <a:ahLst/>
              <a:cxnLst/>
              <a:rect l="0" t="0" r="0" b="0"/>
              <a:pathLst>
                <a:path w="130177" h="143167">
                  <a:moveTo>
                    <a:pt x="15876" y="38709"/>
                  </a:moveTo>
                  <a:lnTo>
                    <a:pt x="15876" y="38709"/>
                  </a:lnTo>
                  <a:lnTo>
                    <a:pt x="12505" y="38709"/>
                  </a:lnTo>
                  <a:lnTo>
                    <a:pt x="8968" y="40590"/>
                  </a:lnTo>
                  <a:lnTo>
                    <a:pt x="7037" y="42080"/>
                  </a:lnTo>
                  <a:lnTo>
                    <a:pt x="4892" y="45616"/>
                  </a:lnTo>
                  <a:lnTo>
                    <a:pt x="3515" y="53636"/>
                  </a:lnTo>
                  <a:lnTo>
                    <a:pt x="5518" y="55010"/>
                  </a:lnTo>
                  <a:lnTo>
                    <a:pt x="13389" y="56537"/>
                  </a:lnTo>
                  <a:lnTo>
                    <a:pt x="33092" y="54026"/>
                  </a:lnTo>
                  <a:lnTo>
                    <a:pt x="44929" y="48809"/>
                  </a:lnTo>
                  <a:lnTo>
                    <a:pt x="54894" y="41081"/>
                  </a:lnTo>
                  <a:lnTo>
                    <a:pt x="67027" y="25536"/>
                  </a:lnTo>
                  <a:lnTo>
                    <a:pt x="70360" y="16156"/>
                  </a:lnTo>
                  <a:lnTo>
                    <a:pt x="69837" y="11679"/>
                  </a:lnTo>
                  <a:lnTo>
                    <a:pt x="65494" y="2942"/>
                  </a:lnTo>
                  <a:lnTo>
                    <a:pt x="62360" y="753"/>
                  </a:lnTo>
                  <a:lnTo>
                    <a:pt x="58860" y="0"/>
                  </a:lnTo>
                  <a:lnTo>
                    <a:pt x="55115" y="203"/>
                  </a:lnTo>
                  <a:lnTo>
                    <a:pt x="26248" y="24086"/>
                  </a:lnTo>
                  <a:lnTo>
                    <a:pt x="11549" y="47026"/>
                  </a:lnTo>
                  <a:lnTo>
                    <a:pt x="1189" y="81860"/>
                  </a:lnTo>
                  <a:lnTo>
                    <a:pt x="0" y="110761"/>
                  </a:lnTo>
                  <a:lnTo>
                    <a:pt x="1059" y="118494"/>
                  </a:lnTo>
                  <a:lnTo>
                    <a:pt x="4586" y="125060"/>
                  </a:lnTo>
                  <a:lnTo>
                    <a:pt x="16033" y="136119"/>
                  </a:lnTo>
                  <a:lnTo>
                    <a:pt x="32409" y="141974"/>
                  </a:lnTo>
                  <a:lnTo>
                    <a:pt x="52152" y="143166"/>
                  </a:lnTo>
                  <a:lnTo>
                    <a:pt x="97438" y="132433"/>
                  </a:lnTo>
                  <a:lnTo>
                    <a:pt x="130176" y="121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>
              <a:extLst>
                <a:ext uri="{FF2B5EF4-FFF2-40B4-BE49-F238E27FC236}">
                  <a16:creationId xmlns:a16="http://schemas.microsoft.com/office/drawing/2014/main" xmlns="" id="{BC3A98EF-BACE-42F0-A54B-821476B0AD9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409233" y="1098550"/>
              <a:ext cx="140668" cy="139701"/>
            </a:xfrm>
            <a:custGeom>
              <a:avLst/>
              <a:gdLst/>
              <a:ahLst/>
              <a:cxnLst/>
              <a:rect l="0" t="0" r="0" b="0"/>
              <a:pathLst>
                <a:path w="140668" h="139701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775"/>
                  </a:lnTo>
                  <a:lnTo>
                    <a:pt x="3124" y="12209"/>
                  </a:lnTo>
                  <a:lnTo>
                    <a:pt x="36835" y="57174"/>
                  </a:lnTo>
                  <a:lnTo>
                    <a:pt x="77824" y="92720"/>
                  </a:lnTo>
                  <a:lnTo>
                    <a:pt x="123262" y="128670"/>
                  </a:lnTo>
                  <a:lnTo>
                    <a:pt x="1406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">
              <a:extLst>
                <a:ext uri="{FF2B5EF4-FFF2-40B4-BE49-F238E27FC236}">
                  <a16:creationId xmlns:a16="http://schemas.microsoft.com/office/drawing/2014/main" xmlns="" id="{B6CD4ED5-7534-44F1-AE63-6F649D0CA45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429250" y="1079500"/>
              <a:ext cx="114301" cy="196851"/>
            </a:xfrm>
            <a:custGeom>
              <a:avLst/>
              <a:gdLst/>
              <a:ahLst/>
              <a:cxnLst/>
              <a:rect l="0" t="0" r="0" b="0"/>
              <a:pathLst>
                <a:path w="114301" h="196851">
                  <a:moveTo>
                    <a:pt x="114300" y="0"/>
                  </a:moveTo>
                  <a:lnTo>
                    <a:pt x="114300" y="0"/>
                  </a:lnTo>
                  <a:lnTo>
                    <a:pt x="93252" y="24419"/>
                  </a:lnTo>
                  <a:lnTo>
                    <a:pt x="73113" y="62156"/>
                  </a:lnTo>
                  <a:lnTo>
                    <a:pt x="51375" y="100888"/>
                  </a:lnTo>
                  <a:lnTo>
                    <a:pt x="24390" y="14849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">
              <a:extLst>
                <a:ext uri="{FF2B5EF4-FFF2-40B4-BE49-F238E27FC236}">
                  <a16:creationId xmlns:a16="http://schemas.microsoft.com/office/drawing/2014/main" xmlns="" id="{06476A51-5C2E-4E39-BD7D-6972846A1F6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586008" y="1089304"/>
              <a:ext cx="103593" cy="145769"/>
            </a:xfrm>
            <a:custGeom>
              <a:avLst/>
              <a:gdLst/>
              <a:ahLst/>
              <a:cxnLst/>
              <a:rect l="0" t="0" r="0" b="0"/>
              <a:pathLst>
                <a:path w="103593" h="145769">
                  <a:moveTo>
                    <a:pt x="84542" y="15596"/>
                  </a:moveTo>
                  <a:lnTo>
                    <a:pt x="84542" y="15596"/>
                  </a:lnTo>
                  <a:lnTo>
                    <a:pt x="81171" y="12225"/>
                  </a:lnTo>
                  <a:lnTo>
                    <a:pt x="79516" y="8689"/>
                  </a:lnTo>
                  <a:lnTo>
                    <a:pt x="79075" y="6758"/>
                  </a:lnTo>
                  <a:lnTo>
                    <a:pt x="74821" y="2731"/>
                  </a:lnTo>
                  <a:lnTo>
                    <a:pt x="71711" y="669"/>
                  </a:lnTo>
                  <a:lnTo>
                    <a:pt x="68227" y="0"/>
                  </a:lnTo>
                  <a:lnTo>
                    <a:pt x="60593" y="1139"/>
                  </a:lnTo>
                  <a:lnTo>
                    <a:pt x="26032" y="36625"/>
                  </a:lnTo>
                  <a:lnTo>
                    <a:pt x="10560" y="57868"/>
                  </a:lnTo>
                  <a:lnTo>
                    <a:pt x="2272" y="80950"/>
                  </a:lnTo>
                  <a:lnTo>
                    <a:pt x="0" y="103203"/>
                  </a:lnTo>
                  <a:lnTo>
                    <a:pt x="3694" y="120149"/>
                  </a:lnTo>
                  <a:lnTo>
                    <a:pt x="13802" y="132855"/>
                  </a:lnTo>
                  <a:lnTo>
                    <a:pt x="20449" y="138219"/>
                  </a:lnTo>
                  <a:lnTo>
                    <a:pt x="39123" y="144178"/>
                  </a:lnTo>
                  <a:lnTo>
                    <a:pt x="50029" y="145768"/>
                  </a:lnTo>
                  <a:lnTo>
                    <a:pt x="71555" y="141889"/>
                  </a:lnTo>
                  <a:lnTo>
                    <a:pt x="103592" y="129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">
              <a:extLst>
                <a:ext uri="{FF2B5EF4-FFF2-40B4-BE49-F238E27FC236}">
                  <a16:creationId xmlns:a16="http://schemas.microsoft.com/office/drawing/2014/main" xmlns="" id="{358D5751-9F54-4308-81E9-CECC28A814E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741935" y="944182"/>
              <a:ext cx="23866" cy="268669"/>
            </a:xfrm>
            <a:custGeom>
              <a:avLst/>
              <a:gdLst/>
              <a:ahLst/>
              <a:cxnLst/>
              <a:rect l="0" t="0" r="0" b="0"/>
              <a:pathLst>
                <a:path w="23866" h="268669">
                  <a:moveTo>
                    <a:pt x="23865" y="21018"/>
                  </a:moveTo>
                  <a:lnTo>
                    <a:pt x="23865" y="21018"/>
                  </a:lnTo>
                  <a:lnTo>
                    <a:pt x="16958" y="4059"/>
                  </a:lnTo>
                  <a:lnTo>
                    <a:pt x="15026" y="1245"/>
                  </a:lnTo>
                  <a:lnTo>
                    <a:pt x="13033" y="75"/>
                  </a:lnTo>
                  <a:lnTo>
                    <a:pt x="11000" y="0"/>
                  </a:lnTo>
                  <a:lnTo>
                    <a:pt x="8938" y="656"/>
                  </a:lnTo>
                  <a:lnTo>
                    <a:pt x="2666" y="38660"/>
                  </a:lnTo>
                  <a:lnTo>
                    <a:pt x="331" y="72133"/>
                  </a:lnTo>
                  <a:lnTo>
                    <a:pt x="0" y="105825"/>
                  </a:lnTo>
                  <a:lnTo>
                    <a:pt x="2204" y="139613"/>
                  </a:lnTo>
                  <a:lnTo>
                    <a:pt x="7412" y="186999"/>
                  </a:lnTo>
                  <a:lnTo>
                    <a:pt x="10053" y="225576"/>
                  </a:lnTo>
                  <a:lnTo>
                    <a:pt x="16015" y="257961"/>
                  </a:lnTo>
                  <a:lnTo>
                    <a:pt x="23865" y="26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">
              <a:extLst>
                <a:ext uri="{FF2B5EF4-FFF2-40B4-BE49-F238E27FC236}">
                  <a16:creationId xmlns:a16="http://schemas.microsoft.com/office/drawing/2014/main" xmlns="" id="{7BD1681D-D90D-41A2-9C76-F90650F61B5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796022" y="1081631"/>
              <a:ext cx="221937" cy="144798"/>
            </a:xfrm>
            <a:custGeom>
              <a:avLst/>
              <a:gdLst/>
              <a:ahLst/>
              <a:cxnLst/>
              <a:rect l="0" t="0" r="0" b="0"/>
              <a:pathLst>
                <a:path w="221937" h="144798">
                  <a:moveTo>
                    <a:pt x="20578" y="16919"/>
                  </a:moveTo>
                  <a:lnTo>
                    <a:pt x="20578" y="16919"/>
                  </a:lnTo>
                  <a:lnTo>
                    <a:pt x="15111" y="11452"/>
                  </a:lnTo>
                  <a:lnTo>
                    <a:pt x="7747" y="20943"/>
                  </a:lnTo>
                  <a:lnTo>
                    <a:pt x="0" y="43903"/>
                  </a:lnTo>
                  <a:lnTo>
                    <a:pt x="1200" y="82561"/>
                  </a:lnTo>
                  <a:lnTo>
                    <a:pt x="10230" y="126710"/>
                  </a:lnTo>
                  <a:lnTo>
                    <a:pt x="16415" y="142191"/>
                  </a:lnTo>
                  <a:lnTo>
                    <a:pt x="19214" y="144178"/>
                  </a:lnTo>
                  <a:lnTo>
                    <a:pt x="22490" y="144797"/>
                  </a:lnTo>
                  <a:lnTo>
                    <a:pt x="26086" y="144505"/>
                  </a:lnTo>
                  <a:lnTo>
                    <a:pt x="41260" y="137351"/>
                  </a:lnTo>
                  <a:lnTo>
                    <a:pt x="55790" y="119552"/>
                  </a:lnTo>
                  <a:lnTo>
                    <a:pt x="77627" y="74971"/>
                  </a:lnTo>
                  <a:lnTo>
                    <a:pt x="96294" y="31481"/>
                  </a:lnTo>
                  <a:lnTo>
                    <a:pt x="108992" y="67277"/>
                  </a:lnTo>
                  <a:lnTo>
                    <a:pt x="118434" y="77165"/>
                  </a:lnTo>
                  <a:lnTo>
                    <a:pt x="135650" y="87294"/>
                  </a:lnTo>
                  <a:lnTo>
                    <a:pt x="149803" y="88649"/>
                  </a:lnTo>
                  <a:lnTo>
                    <a:pt x="164794" y="86193"/>
                  </a:lnTo>
                  <a:lnTo>
                    <a:pt x="178512" y="80398"/>
                  </a:lnTo>
                  <a:lnTo>
                    <a:pt x="194765" y="65831"/>
                  </a:lnTo>
                  <a:lnTo>
                    <a:pt x="205147" y="41368"/>
                  </a:lnTo>
                  <a:lnTo>
                    <a:pt x="209321" y="18519"/>
                  </a:lnTo>
                  <a:lnTo>
                    <a:pt x="208496" y="13046"/>
                  </a:lnTo>
                  <a:lnTo>
                    <a:pt x="203816" y="5085"/>
                  </a:lnTo>
                  <a:lnTo>
                    <a:pt x="193269" y="1076"/>
                  </a:lnTo>
                  <a:lnTo>
                    <a:pt x="180585" y="0"/>
                  </a:lnTo>
                  <a:lnTo>
                    <a:pt x="166217" y="3361"/>
                  </a:lnTo>
                  <a:lnTo>
                    <a:pt x="159860" y="6895"/>
                  </a:lnTo>
                  <a:lnTo>
                    <a:pt x="158588" y="9531"/>
                  </a:lnTo>
                  <a:lnTo>
                    <a:pt x="159056" y="16222"/>
                  </a:lnTo>
                  <a:lnTo>
                    <a:pt x="166658" y="31294"/>
                  </a:lnTo>
                  <a:lnTo>
                    <a:pt x="206502" y="75430"/>
                  </a:lnTo>
                  <a:lnTo>
                    <a:pt x="217562" y="93522"/>
                  </a:lnTo>
                  <a:lnTo>
                    <a:pt x="221936" y="108917"/>
                  </a:lnTo>
                  <a:lnTo>
                    <a:pt x="221139" y="113529"/>
                  </a:lnTo>
                  <a:lnTo>
                    <a:pt x="216490" y="122416"/>
                  </a:lnTo>
                  <a:lnTo>
                    <a:pt x="202568" y="135353"/>
                  </a:lnTo>
                  <a:lnTo>
                    <a:pt x="192950" y="140112"/>
                  </a:lnTo>
                  <a:lnTo>
                    <a:pt x="188409" y="141381"/>
                  </a:lnTo>
                  <a:lnTo>
                    <a:pt x="184677" y="141521"/>
                  </a:lnTo>
                  <a:lnTo>
                    <a:pt x="178647" y="139796"/>
                  </a:lnTo>
                  <a:lnTo>
                    <a:pt x="178168" y="136937"/>
                  </a:lnTo>
                  <a:lnTo>
                    <a:pt x="185678" y="118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>
              <a:extLst>
                <a:ext uri="{FF2B5EF4-FFF2-40B4-BE49-F238E27FC236}">
                  <a16:creationId xmlns:a16="http://schemas.microsoft.com/office/drawing/2014/main" xmlns="" id="{EA38616A-228D-4C80-B357-423D73CF9DB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051550" y="11176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986" y="4373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">
              <a:extLst>
                <a:ext uri="{FF2B5EF4-FFF2-40B4-BE49-F238E27FC236}">
                  <a16:creationId xmlns:a16="http://schemas.microsoft.com/office/drawing/2014/main" xmlns="" id="{5F7B9139-4A54-4F7C-A97E-4F819659937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064250" y="1028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4744"/>
                  </a:lnTo>
                  <a:lnTo>
                    <a:pt x="705" y="3163"/>
                  </a:lnTo>
                  <a:lnTo>
                    <a:pt x="1881" y="210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">
              <a:extLst>
                <a:ext uri="{FF2B5EF4-FFF2-40B4-BE49-F238E27FC236}">
                  <a16:creationId xmlns:a16="http://schemas.microsoft.com/office/drawing/2014/main" xmlns="" id="{8818737C-6741-4D28-B4E8-BB9B969C6FF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115050" y="1079500"/>
              <a:ext cx="107951" cy="112198"/>
            </a:xfrm>
            <a:custGeom>
              <a:avLst/>
              <a:gdLst/>
              <a:ahLst/>
              <a:cxnLst/>
              <a:rect l="0" t="0" r="0" b="0"/>
              <a:pathLst>
                <a:path w="107951" h="112198">
                  <a:moveTo>
                    <a:pt x="0" y="6350"/>
                  </a:moveTo>
                  <a:lnTo>
                    <a:pt x="0" y="6350"/>
                  </a:lnTo>
                  <a:lnTo>
                    <a:pt x="3371" y="47171"/>
                  </a:lnTo>
                  <a:lnTo>
                    <a:pt x="14927" y="94049"/>
                  </a:lnTo>
                  <a:lnTo>
                    <a:pt x="20981" y="103653"/>
                  </a:lnTo>
                  <a:lnTo>
                    <a:pt x="28375" y="109568"/>
                  </a:lnTo>
                  <a:lnTo>
                    <a:pt x="36365" y="112197"/>
                  </a:lnTo>
                  <a:lnTo>
                    <a:pt x="40471" y="111487"/>
                  </a:lnTo>
                  <a:lnTo>
                    <a:pt x="48796" y="106935"/>
                  </a:lnTo>
                  <a:lnTo>
                    <a:pt x="61416" y="89697"/>
                  </a:lnTo>
                  <a:lnTo>
                    <a:pt x="84436" y="434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">
              <a:extLst>
                <a:ext uri="{FF2B5EF4-FFF2-40B4-BE49-F238E27FC236}">
                  <a16:creationId xmlns:a16="http://schemas.microsoft.com/office/drawing/2014/main" xmlns="" id="{B7DE6920-4251-4C8E-AE07-71BABA18D73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206826" y="1061195"/>
              <a:ext cx="162225" cy="142488"/>
            </a:xfrm>
            <a:custGeom>
              <a:avLst/>
              <a:gdLst/>
              <a:ahLst/>
              <a:cxnLst/>
              <a:rect l="0" t="0" r="0" b="0"/>
              <a:pathLst>
                <a:path w="162225" h="142488">
                  <a:moveTo>
                    <a:pt x="41574" y="75455"/>
                  </a:moveTo>
                  <a:lnTo>
                    <a:pt x="41574" y="75455"/>
                  </a:lnTo>
                  <a:lnTo>
                    <a:pt x="73362" y="53087"/>
                  </a:lnTo>
                  <a:lnTo>
                    <a:pt x="82983" y="42230"/>
                  </a:lnTo>
                  <a:lnTo>
                    <a:pt x="88201" y="30350"/>
                  </a:lnTo>
                  <a:lnTo>
                    <a:pt x="89592" y="24218"/>
                  </a:lnTo>
                  <a:lnTo>
                    <a:pt x="87697" y="18014"/>
                  </a:lnTo>
                  <a:lnTo>
                    <a:pt x="78066" y="5476"/>
                  </a:lnTo>
                  <a:lnTo>
                    <a:pt x="72252" y="1991"/>
                  </a:lnTo>
                  <a:lnTo>
                    <a:pt x="60147" y="0"/>
                  </a:lnTo>
                  <a:lnTo>
                    <a:pt x="47712" y="5231"/>
                  </a:lnTo>
                  <a:lnTo>
                    <a:pt x="28811" y="21957"/>
                  </a:lnTo>
                  <a:lnTo>
                    <a:pt x="6832" y="52893"/>
                  </a:lnTo>
                  <a:lnTo>
                    <a:pt x="0" y="77785"/>
                  </a:lnTo>
                  <a:lnTo>
                    <a:pt x="2165" y="94600"/>
                  </a:lnTo>
                  <a:lnTo>
                    <a:pt x="4718" y="103035"/>
                  </a:lnTo>
                  <a:lnTo>
                    <a:pt x="15081" y="118052"/>
                  </a:lnTo>
                  <a:lnTo>
                    <a:pt x="21795" y="125020"/>
                  </a:lnTo>
                  <a:lnTo>
                    <a:pt x="40544" y="134643"/>
                  </a:lnTo>
                  <a:lnTo>
                    <a:pt x="76782" y="142146"/>
                  </a:lnTo>
                  <a:lnTo>
                    <a:pt x="118799" y="142487"/>
                  </a:lnTo>
                  <a:lnTo>
                    <a:pt x="162224" y="138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8">
            <a:extLst>
              <a:ext uri="{FF2B5EF4-FFF2-40B4-BE49-F238E27FC236}">
                <a16:creationId xmlns:a16="http://schemas.microsoft.com/office/drawing/2014/main" xmlns="" id="{6C694197-EB34-4FE5-9631-E62E3DBDB075}"/>
              </a:ext>
            </a:extLst>
          </p:cNvPr>
          <p:cNvGrpSpPr/>
          <p:nvPr/>
        </p:nvGrpSpPr>
        <p:grpSpPr>
          <a:xfrm>
            <a:off x="6820782" y="927100"/>
            <a:ext cx="843669" cy="332634"/>
            <a:chOff x="6820782" y="927100"/>
            <a:chExt cx="843669" cy="332634"/>
          </a:xfrm>
        </p:grpSpPr>
        <p:sp>
          <p:nvSpPr>
            <p:cNvPr id="31" name="SMARTInkShape-26">
              <a:extLst>
                <a:ext uri="{FF2B5EF4-FFF2-40B4-BE49-F238E27FC236}">
                  <a16:creationId xmlns:a16="http://schemas.microsoft.com/office/drawing/2014/main" xmlns="" id="{AA0ACFE1-2FA5-4616-B850-BDEC197694D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820782" y="1107632"/>
              <a:ext cx="265819" cy="143323"/>
            </a:xfrm>
            <a:custGeom>
              <a:avLst/>
              <a:gdLst/>
              <a:ahLst/>
              <a:cxnLst/>
              <a:rect l="0" t="0" r="0" b="0"/>
              <a:pathLst>
                <a:path w="265819" h="143323">
                  <a:moveTo>
                    <a:pt x="5468" y="41718"/>
                  </a:moveTo>
                  <a:lnTo>
                    <a:pt x="5468" y="41718"/>
                  </a:lnTo>
                  <a:lnTo>
                    <a:pt x="0" y="36251"/>
                  </a:lnTo>
                  <a:lnTo>
                    <a:pt x="8034" y="44284"/>
                  </a:lnTo>
                  <a:lnTo>
                    <a:pt x="20810" y="50318"/>
                  </a:lnTo>
                  <a:lnTo>
                    <a:pt x="32042" y="50714"/>
                  </a:lnTo>
                  <a:lnTo>
                    <a:pt x="56499" y="45220"/>
                  </a:lnTo>
                  <a:lnTo>
                    <a:pt x="60655" y="42641"/>
                  </a:lnTo>
                  <a:lnTo>
                    <a:pt x="63426" y="39511"/>
                  </a:lnTo>
                  <a:lnTo>
                    <a:pt x="66505" y="31565"/>
                  </a:lnTo>
                  <a:lnTo>
                    <a:pt x="67873" y="20978"/>
                  </a:lnTo>
                  <a:lnTo>
                    <a:pt x="64719" y="11098"/>
                  </a:lnTo>
                  <a:lnTo>
                    <a:pt x="61901" y="6488"/>
                  </a:lnTo>
                  <a:lnTo>
                    <a:pt x="57201" y="3415"/>
                  </a:lnTo>
                  <a:lnTo>
                    <a:pt x="44452" y="0"/>
                  </a:lnTo>
                  <a:lnTo>
                    <a:pt x="31261" y="2245"/>
                  </a:lnTo>
                  <a:lnTo>
                    <a:pt x="24779" y="4819"/>
                  </a:lnTo>
                  <a:lnTo>
                    <a:pt x="13816" y="15206"/>
                  </a:lnTo>
                  <a:lnTo>
                    <a:pt x="8917" y="21926"/>
                  </a:lnTo>
                  <a:lnTo>
                    <a:pt x="3473" y="40683"/>
                  </a:lnTo>
                  <a:lnTo>
                    <a:pt x="2464" y="62425"/>
                  </a:lnTo>
                  <a:lnTo>
                    <a:pt x="6720" y="83847"/>
                  </a:lnTo>
                  <a:lnTo>
                    <a:pt x="23791" y="112370"/>
                  </a:lnTo>
                  <a:lnTo>
                    <a:pt x="43353" y="131953"/>
                  </a:lnTo>
                  <a:lnTo>
                    <a:pt x="69295" y="143322"/>
                  </a:lnTo>
                  <a:lnTo>
                    <a:pt x="89105" y="143084"/>
                  </a:lnTo>
                  <a:lnTo>
                    <a:pt x="108962" y="137570"/>
                  </a:lnTo>
                  <a:lnTo>
                    <a:pt x="136008" y="121154"/>
                  </a:lnTo>
                  <a:lnTo>
                    <a:pt x="159779" y="95280"/>
                  </a:lnTo>
                  <a:lnTo>
                    <a:pt x="171526" y="70131"/>
                  </a:lnTo>
                  <a:lnTo>
                    <a:pt x="176707" y="37483"/>
                  </a:lnTo>
                  <a:lnTo>
                    <a:pt x="174943" y="40071"/>
                  </a:lnTo>
                  <a:lnTo>
                    <a:pt x="173485" y="42737"/>
                  </a:lnTo>
                  <a:lnTo>
                    <a:pt x="178175" y="73456"/>
                  </a:lnTo>
                  <a:lnTo>
                    <a:pt x="197126" y="114314"/>
                  </a:lnTo>
                  <a:lnTo>
                    <a:pt x="200973" y="116221"/>
                  </a:lnTo>
                  <a:lnTo>
                    <a:pt x="205654" y="116081"/>
                  </a:lnTo>
                  <a:lnTo>
                    <a:pt x="210892" y="114577"/>
                  </a:lnTo>
                  <a:lnTo>
                    <a:pt x="215089" y="111457"/>
                  </a:lnTo>
                  <a:lnTo>
                    <a:pt x="221635" y="102346"/>
                  </a:lnTo>
                  <a:lnTo>
                    <a:pt x="239392" y="58028"/>
                  </a:lnTo>
                  <a:lnTo>
                    <a:pt x="251086" y="31142"/>
                  </a:lnTo>
                  <a:lnTo>
                    <a:pt x="265818" y="1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">
              <a:extLst>
                <a:ext uri="{FF2B5EF4-FFF2-40B4-BE49-F238E27FC236}">
                  <a16:creationId xmlns:a16="http://schemas.microsoft.com/office/drawing/2014/main" xmlns="" id="{3DFC671B-8A15-4FF7-A4B9-AA2BE6FD935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124700" y="1103131"/>
              <a:ext cx="69851" cy="116070"/>
            </a:xfrm>
            <a:custGeom>
              <a:avLst/>
              <a:gdLst/>
              <a:ahLst/>
              <a:cxnLst/>
              <a:rect l="0" t="0" r="0" b="0"/>
              <a:pathLst>
                <a:path w="69851" h="116070">
                  <a:moveTo>
                    <a:pt x="0" y="65269"/>
                  </a:moveTo>
                  <a:lnTo>
                    <a:pt x="0" y="65269"/>
                  </a:lnTo>
                  <a:lnTo>
                    <a:pt x="3370" y="68640"/>
                  </a:lnTo>
                  <a:lnTo>
                    <a:pt x="6907" y="70295"/>
                  </a:lnTo>
                  <a:lnTo>
                    <a:pt x="8839" y="70736"/>
                  </a:lnTo>
                  <a:lnTo>
                    <a:pt x="18297" y="67986"/>
                  </a:lnTo>
                  <a:lnTo>
                    <a:pt x="24124" y="62714"/>
                  </a:lnTo>
                  <a:lnTo>
                    <a:pt x="43014" y="32737"/>
                  </a:lnTo>
                  <a:lnTo>
                    <a:pt x="45609" y="26648"/>
                  </a:lnTo>
                  <a:lnTo>
                    <a:pt x="45928" y="21177"/>
                  </a:lnTo>
                  <a:lnTo>
                    <a:pt x="42521" y="11335"/>
                  </a:lnTo>
                  <a:lnTo>
                    <a:pt x="36038" y="1232"/>
                  </a:lnTo>
                  <a:lnTo>
                    <a:pt x="33198" y="0"/>
                  </a:lnTo>
                  <a:lnTo>
                    <a:pt x="26279" y="513"/>
                  </a:lnTo>
                  <a:lnTo>
                    <a:pt x="11079" y="11510"/>
                  </a:lnTo>
                  <a:lnTo>
                    <a:pt x="4924" y="26089"/>
                  </a:lnTo>
                  <a:lnTo>
                    <a:pt x="2894" y="44328"/>
                  </a:lnTo>
                  <a:lnTo>
                    <a:pt x="6423" y="73724"/>
                  </a:lnTo>
                  <a:lnTo>
                    <a:pt x="12497" y="91840"/>
                  </a:lnTo>
                  <a:lnTo>
                    <a:pt x="23664" y="105536"/>
                  </a:lnTo>
                  <a:lnTo>
                    <a:pt x="30592" y="111163"/>
                  </a:lnTo>
                  <a:lnTo>
                    <a:pt x="45817" y="115535"/>
                  </a:lnTo>
                  <a:lnTo>
                    <a:pt x="69850" y="116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">
              <a:extLst>
                <a:ext uri="{FF2B5EF4-FFF2-40B4-BE49-F238E27FC236}">
                  <a16:creationId xmlns:a16="http://schemas.microsoft.com/office/drawing/2014/main" xmlns="" id="{5369EA06-1DD0-4511-9111-EDB4ECB96D0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233549" y="1099135"/>
              <a:ext cx="95920" cy="117385"/>
            </a:xfrm>
            <a:custGeom>
              <a:avLst/>
              <a:gdLst/>
              <a:ahLst/>
              <a:cxnLst/>
              <a:rect l="0" t="0" r="0" b="0"/>
              <a:pathLst>
                <a:path w="95920" h="117385">
                  <a:moveTo>
                    <a:pt x="30851" y="37515"/>
                  </a:moveTo>
                  <a:lnTo>
                    <a:pt x="30851" y="37515"/>
                  </a:lnTo>
                  <a:lnTo>
                    <a:pt x="24109" y="37515"/>
                  </a:lnTo>
                  <a:lnTo>
                    <a:pt x="17036" y="41278"/>
                  </a:lnTo>
                  <a:lnTo>
                    <a:pt x="13175" y="44257"/>
                  </a:lnTo>
                  <a:lnTo>
                    <a:pt x="8883" y="53211"/>
                  </a:lnTo>
                  <a:lnTo>
                    <a:pt x="5652" y="96937"/>
                  </a:lnTo>
                  <a:lnTo>
                    <a:pt x="0" y="117384"/>
                  </a:lnTo>
                  <a:lnTo>
                    <a:pt x="15054" y="91765"/>
                  </a:lnTo>
                  <a:lnTo>
                    <a:pt x="38605" y="45042"/>
                  </a:lnTo>
                  <a:lnTo>
                    <a:pt x="66536" y="10649"/>
                  </a:lnTo>
                  <a:lnTo>
                    <a:pt x="77521" y="1350"/>
                  </a:lnTo>
                  <a:lnTo>
                    <a:pt x="81720" y="0"/>
                  </a:lnTo>
                  <a:lnTo>
                    <a:pt x="85225" y="510"/>
                  </a:lnTo>
                  <a:lnTo>
                    <a:pt x="88267" y="2262"/>
                  </a:lnTo>
                  <a:lnTo>
                    <a:pt x="93528" y="9853"/>
                  </a:lnTo>
                  <a:lnTo>
                    <a:pt x="95919" y="14840"/>
                  </a:lnTo>
                  <a:lnTo>
                    <a:pt x="94813" y="29789"/>
                  </a:lnTo>
                  <a:lnTo>
                    <a:pt x="84534" y="71906"/>
                  </a:lnTo>
                  <a:lnTo>
                    <a:pt x="82030" y="98131"/>
                  </a:lnTo>
                  <a:lnTo>
                    <a:pt x="83315" y="100504"/>
                  </a:lnTo>
                  <a:lnTo>
                    <a:pt x="85583" y="101380"/>
                  </a:lnTo>
                  <a:lnTo>
                    <a:pt x="94351" y="101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">
              <a:extLst>
                <a:ext uri="{FF2B5EF4-FFF2-40B4-BE49-F238E27FC236}">
                  <a16:creationId xmlns:a16="http://schemas.microsoft.com/office/drawing/2014/main" xmlns="" id="{EE122EA2-5C5F-44C0-84E9-292D04B1BB5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395774" y="927100"/>
              <a:ext cx="83543" cy="332634"/>
            </a:xfrm>
            <a:custGeom>
              <a:avLst/>
              <a:gdLst/>
              <a:ahLst/>
              <a:cxnLst/>
              <a:rect l="0" t="0" r="0" b="0"/>
              <a:pathLst>
                <a:path w="83543" h="332634">
                  <a:moveTo>
                    <a:pt x="78176" y="0"/>
                  </a:moveTo>
                  <a:lnTo>
                    <a:pt x="78176" y="0"/>
                  </a:lnTo>
                  <a:lnTo>
                    <a:pt x="66243" y="31393"/>
                  </a:lnTo>
                  <a:lnTo>
                    <a:pt x="55590" y="70920"/>
                  </a:lnTo>
                  <a:lnTo>
                    <a:pt x="45560" y="104898"/>
                  </a:lnTo>
                  <a:lnTo>
                    <a:pt x="36398" y="141166"/>
                  </a:lnTo>
                  <a:lnTo>
                    <a:pt x="27623" y="178451"/>
                  </a:lnTo>
                  <a:lnTo>
                    <a:pt x="19019" y="214778"/>
                  </a:lnTo>
                  <a:lnTo>
                    <a:pt x="6947" y="260880"/>
                  </a:lnTo>
                  <a:lnTo>
                    <a:pt x="0" y="290532"/>
                  </a:lnTo>
                  <a:lnTo>
                    <a:pt x="626" y="298459"/>
                  </a:lnTo>
                  <a:lnTo>
                    <a:pt x="3193" y="299867"/>
                  </a:lnTo>
                  <a:lnTo>
                    <a:pt x="11689" y="299550"/>
                  </a:lnTo>
                  <a:lnTo>
                    <a:pt x="22520" y="291413"/>
                  </a:lnTo>
                  <a:lnTo>
                    <a:pt x="56632" y="250120"/>
                  </a:lnTo>
                  <a:lnTo>
                    <a:pt x="81801" y="205477"/>
                  </a:lnTo>
                  <a:lnTo>
                    <a:pt x="83415" y="199779"/>
                  </a:lnTo>
                  <a:lnTo>
                    <a:pt x="83080" y="195275"/>
                  </a:lnTo>
                  <a:lnTo>
                    <a:pt x="79650" y="189094"/>
                  </a:lnTo>
                  <a:lnTo>
                    <a:pt x="75773" y="186347"/>
                  </a:lnTo>
                  <a:lnTo>
                    <a:pt x="73751" y="186321"/>
                  </a:lnTo>
                  <a:lnTo>
                    <a:pt x="69624" y="188172"/>
                  </a:lnTo>
                  <a:lnTo>
                    <a:pt x="63334" y="196552"/>
                  </a:lnTo>
                  <a:lnTo>
                    <a:pt x="62637" y="200179"/>
                  </a:lnTo>
                  <a:lnTo>
                    <a:pt x="68695" y="247186"/>
                  </a:lnTo>
                  <a:lnTo>
                    <a:pt x="77019" y="294548"/>
                  </a:lnTo>
                  <a:lnTo>
                    <a:pt x="83542" y="323998"/>
                  </a:lnTo>
                  <a:lnTo>
                    <a:pt x="82207" y="329325"/>
                  </a:lnTo>
                  <a:lnTo>
                    <a:pt x="80863" y="331733"/>
                  </a:lnTo>
                  <a:lnTo>
                    <a:pt x="79262" y="332633"/>
                  </a:lnTo>
                  <a:lnTo>
                    <a:pt x="77488" y="332528"/>
                  </a:lnTo>
                  <a:lnTo>
                    <a:pt x="75601" y="331752"/>
                  </a:lnTo>
                  <a:lnTo>
                    <a:pt x="62831" y="320547"/>
                  </a:lnTo>
                  <a:lnTo>
                    <a:pt x="4007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0">
              <a:extLst>
                <a:ext uri="{FF2B5EF4-FFF2-40B4-BE49-F238E27FC236}">
                  <a16:creationId xmlns:a16="http://schemas.microsoft.com/office/drawing/2014/main" xmlns="" id="{B4BF23E8-A86F-40AF-9AB2-4515A9BF012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356359" y="1060450"/>
              <a:ext cx="117592" cy="38101"/>
            </a:xfrm>
            <a:custGeom>
              <a:avLst/>
              <a:gdLst/>
              <a:ahLst/>
              <a:cxnLst/>
              <a:rect l="0" t="0" r="0" b="0"/>
              <a:pathLst>
                <a:path w="117592" h="38101">
                  <a:moveTo>
                    <a:pt x="22341" y="38100"/>
                  </a:moveTo>
                  <a:lnTo>
                    <a:pt x="22341" y="38100"/>
                  </a:lnTo>
                  <a:lnTo>
                    <a:pt x="4885" y="28666"/>
                  </a:lnTo>
                  <a:lnTo>
                    <a:pt x="471" y="23794"/>
                  </a:lnTo>
                  <a:lnTo>
                    <a:pt x="0" y="21507"/>
                  </a:lnTo>
                  <a:lnTo>
                    <a:pt x="391" y="19277"/>
                  </a:lnTo>
                  <a:lnTo>
                    <a:pt x="1357" y="17085"/>
                  </a:lnTo>
                  <a:lnTo>
                    <a:pt x="8076" y="12767"/>
                  </a:lnTo>
                  <a:lnTo>
                    <a:pt x="31285" y="6370"/>
                  </a:lnTo>
                  <a:lnTo>
                    <a:pt x="71323" y="1887"/>
                  </a:lnTo>
                  <a:lnTo>
                    <a:pt x="117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1">
              <a:extLst>
                <a:ext uri="{FF2B5EF4-FFF2-40B4-BE49-F238E27FC236}">
                  <a16:creationId xmlns:a16="http://schemas.microsoft.com/office/drawing/2014/main" xmlns="" id="{066E2754-450B-4B98-835F-69CB04686B0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651750" y="11239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9">
            <a:extLst>
              <a:ext uri="{FF2B5EF4-FFF2-40B4-BE49-F238E27FC236}">
                <a16:creationId xmlns:a16="http://schemas.microsoft.com/office/drawing/2014/main" xmlns="" id="{E9929EA6-DDDD-4CBE-94D5-2E59583A2FFF}"/>
              </a:ext>
            </a:extLst>
          </p:cNvPr>
          <p:cNvGrpSpPr/>
          <p:nvPr/>
        </p:nvGrpSpPr>
        <p:grpSpPr>
          <a:xfrm>
            <a:off x="4330700" y="1794580"/>
            <a:ext cx="717551" cy="411711"/>
            <a:chOff x="4330700" y="1794580"/>
            <a:chExt cx="717551" cy="411711"/>
          </a:xfrm>
        </p:grpSpPr>
        <p:sp>
          <p:nvSpPr>
            <p:cNvPr id="38" name="SMARTInkShape-32">
              <a:extLst>
                <a:ext uri="{FF2B5EF4-FFF2-40B4-BE49-F238E27FC236}">
                  <a16:creationId xmlns:a16="http://schemas.microsoft.com/office/drawing/2014/main" xmlns="" id="{6EB915D9-01A3-41C4-AE64-7EE0FEB82D3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330700" y="1794580"/>
              <a:ext cx="141283" cy="411711"/>
            </a:xfrm>
            <a:custGeom>
              <a:avLst/>
              <a:gdLst/>
              <a:ahLst/>
              <a:cxnLst/>
              <a:rect l="0" t="0" r="0" b="0"/>
              <a:pathLst>
                <a:path w="141283" h="411711">
                  <a:moveTo>
                    <a:pt x="0" y="148520"/>
                  </a:moveTo>
                  <a:lnTo>
                    <a:pt x="0" y="148520"/>
                  </a:lnTo>
                  <a:lnTo>
                    <a:pt x="3371" y="190615"/>
                  </a:lnTo>
                  <a:lnTo>
                    <a:pt x="8838" y="232646"/>
                  </a:lnTo>
                  <a:lnTo>
                    <a:pt x="12865" y="264461"/>
                  </a:lnTo>
                  <a:lnTo>
                    <a:pt x="17007" y="297416"/>
                  </a:lnTo>
                  <a:lnTo>
                    <a:pt x="21199" y="330877"/>
                  </a:lnTo>
                  <a:lnTo>
                    <a:pt x="24156" y="374707"/>
                  </a:lnTo>
                  <a:lnTo>
                    <a:pt x="25291" y="411013"/>
                  </a:lnTo>
                  <a:lnTo>
                    <a:pt x="24622" y="411710"/>
                  </a:lnTo>
                  <a:lnTo>
                    <a:pt x="23470" y="411468"/>
                  </a:lnTo>
                  <a:lnTo>
                    <a:pt x="21996" y="410602"/>
                  </a:lnTo>
                  <a:lnTo>
                    <a:pt x="16552" y="389157"/>
                  </a:lnTo>
                  <a:lnTo>
                    <a:pt x="13841" y="349250"/>
                  </a:lnTo>
                  <a:lnTo>
                    <a:pt x="11325" y="310405"/>
                  </a:lnTo>
                  <a:lnTo>
                    <a:pt x="8561" y="264214"/>
                  </a:lnTo>
                  <a:lnTo>
                    <a:pt x="7824" y="239055"/>
                  </a:lnTo>
                  <a:lnTo>
                    <a:pt x="7333" y="213110"/>
                  </a:lnTo>
                  <a:lnTo>
                    <a:pt x="8416" y="188052"/>
                  </a:lnTo>
                  <a:lnTo>
                    <a:pt x="10550" y="163586"/>
                  </a:lnTo>
                  <a:lnTo>
                    <a:pt x="16683" y="117116"/>
                  </a:lnTo>
                  <a:lnTo>
                    <a:pt x="24113" y="75296"/>
                  </a:lnTo>
                  <a:lnTo>
                    <a:pt x="39600" y="32907"/>
                  </a:lnTo>
                  <a:lnTo>
                    <a:pt x="54223" y="9215"/>
                  </a:lnTo>
                  <a:lnTo>
                    <a:pt x="60843" y="4850"/>
                  </a:lnTo>
                  <a:lnTo>
                    <a:pt x="77606" y="0"/>
                  </a:lnTo>
                  <a:lnTo>
                    <a:pt x="94934" y="3489"/>
                  </a:lnTo>
                  <a:lnTo>
                    <a:pt x="103506" y="7382"/>
                  </a:lnTo>
                  <a:lnTo>
                    <a:pt x="129054" y="33089"/>
                  </a:lnTo>
                  <a:lnTo>
                    <a:pt x="138496" y="55589"/>
                  </a:lnTo>
                  <a:lnTo>
                    <a:pt x="141282" y="78995"/>
                  </a:lnTo>
                  <a:lnTo>
                    <a:pt x="137816" y="101157"/>
                  </a:lnTo>
                  <a:lnTo>
                    <a:pt x="124046" y="122766"/>
                  </a:lnTo>
                  <a:lnTo>
                    <a:pt x="92493" y="151002"/>
                  </a:lnTo>
                  <a:lnTo>
                    <a:pt x="58215" y="169011"/>
                  </a:lnTo>
                  <a:lnTo>
                    <a:pt x="37867" y="173855"/>
                  </a:lnTo>
                  <a:lnTo>
                    <a:pt x="6350" y="167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">
              <a:extLst>
                <a:ext uri="{FF2B5EF4-FFF2-40B4-BE49-F238E27FC236}">
                  <a16:creationId xmlns:a16="http://schemas.microsoft.com/office/drawing/2014/main" xmlns="" id="{2AA8BA11-C9CE-47B7-99FA-74624C98F2A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458583" y="1955800"/>
              <a:ext cx="195968" cy="211330"/>
            </a:xfrm>
            <a:custGeom>
              <a:avLst/>
              <a:gdLst/>
              <a:ahLst/>
              <a:cxnLst/>
              <a:rect l="0" t="0" r="0" b="0"/>
              <a:pathLst>
                <a:path w="195968" h="211330">
                  <a:moveTo>
                    <a:pt x="5467" y="101600"/>
                  </a:moveTo>
                  <a:lnTo>
                    <a:pt x="5467" y="101600"/>
                  </a:lnTo>
                  <a:lnTo>
                    <a:pt x="441" y="89666"/>
                  </a:lnTo>
                  <a:lnTo>
                    <a:pt x="0" y="87294"/>
                  </a:lnTo>
                  <a:lnTo>
                    <a:pt x="411" y="85007"/>
                  </a:lnTo>
                  <a:lnTo>
                    <a:pt x="2749" y="80585"/>
                  </a:lnTo>
                  <a:lnTo>
                    <a:pt x="9904" y="78149"/>
                  </a:lnTo>
                  <a:lnTo>
                    <a:pt x="14774" y="77499"/>
                  </a:lnTo>
                  <a:lnTo>
                    <a:pt x="38485" y="86698"/>
                  </a:lnTo>
                  <a:lnTo>
                    <a:pt x="61111" y="109571"/>
                  </a:lnTo>
                  <a:lnTo>
                    <a:pt x="77849" y="138691"/>
                  </a:lnTo>
                  <a:lnTo>
                    <a:pt x="85004" y="173032"/>
                  </a:lnTo>
                  <a:lnTo>
                    <a:pt x="82915" y="191909"/>
                  </a:lnTo>
                  <a:lnTo>
                    <a:pt x="77283" y="205237"/>
                  </a:lnTo>
                  <a:lnTo>
                    <a:pt x="73805" y="208792"/>
                  </a:lnTo>
                  <a:lnTo>
                    <a:pt x="70076" y="211161"/>
                  </a:lnTo>
                  <a:lnTo>
                    <a:pt x="66884" y="211329"/>
                  </a:lnTo>
                  <a:lnTo>
                    <a:pt x="64051" y="210031"/>
                  </a:lnTo>
                  <a:lnTo>
                    <a:pt x="61456" y="207754"/>
                  </a:lnTo>
                  <a:lnTo>
                    <a:pt x="61176" y="164097"/>
                  </a:lnTo>
                  <a:lnTo>
                    <a:pt x="67621" y="130317"/>
                  </a:lnTo>
                  <a:lnTo>
                    <a:pt x="79657" y="99547"/>
                  </a:lnTo>
                  <a:lnTo>
                    <a:pt x="110235" y="59834"/>
                  </a:lnTo>
                  <a:lnTo>
                    <a:pt x="146106" y="30272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">
              <a:extLst>
                <a:ext uri="{FF2B5EF4-FFF2-40B4-BE49-F238E27FC236}">
                  <a16:creationId xmlns:a16="http://schemas.microsoft.com/office/drawing/2014/main" xmlns="" id="{5ED20304-5DE5-49AE-97E5-4C4B94863FC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670711" y="1859951"/>
              <a:ext cx="123540" cy="324450"/>
            </a:xfrm>
            <a:custGeom>
              <a:avLst/>
              <a:gdLst/>
              <a:ahLst/>
              <a:cxnLst/>
              <a:rect l="0" t="0" r="0" b="0"/>
              <a:pathLst>
                <a:path w="123540" h="324450">
                  <a:moveTo>
                    <a:pt x="123539" y="25999"/>
                  </a:moveTo>
                  <a:lnTo>
                    <a:pt x="123539" y="25999"/>
                  </a:lnTo>
                  <a:lnTo>
                    <a:pt x="116797" y="12515"/>
                  </a:lnTo>
                  <a:lnTo>
                    <a:pt x="107842" y="4014"/>
                  </a:lnTo>
                  <a:lnTo>
                    <a:pt x="102491" y="759"/>
                  </a:lnTo>
                  <a:lnTo>
                    <a:pt x="96807" y="0"/>
                  </a:lnTo>
                  <a:lnTo>
                    <a:pt x="84846" y="2920"/>
                  </a:lnTo>
                  <a:lnTo>
                    <a:pt x="59471" y="25981"/>
                  </a:lnTo>
                  <a:lnTo>
                    <a:pt x="29610" y="69738"/>
                  </a:lnTo>
                  <a:lnTo>
                    <a:pt x="14530" y="108468"/>
                  </a:lnTo>
                  <a:lnTo>
                    <a:pt x="4535" y="150141"/>
                  </a:lnTo>
                  <a:lnTo>
                    <a:pt x="93" y="189829"/>
                  </a:lnTo>
                  <a:lnTo>
                    <a:pt x="0" y="226753"/>
                  </a:lnTo>
                  <a:lnTo>
                    <a:pt x="4427" y="259862"/>
                  </a:lnTo>
                  <a:lnTo>
                    <a:pt x="15802" y="286336"/>
                  </a:lnTo>
                  <a:lnTo>
                    <a:pt x="30266" y="304217"/>
                  </a:lnTo>
                  <a:lnTo>
                    <a:pt x="38073" y="310961"/>
                  </a:lnTo>
                  <a:lnTo>
                    <a:pt x="58038" y="318454"/>
                  </a:lnTo>
                  <a:lnTo>
                    <a:pt x="91789" y="324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">
              <a:extLst>
                <a:ext uri="{FF2B5EF4-FFF2-40B4-BE49-F238E27FC236}">
                  <a16:creationId xmlns:a16="http://schemas.microsoft.com/office/drawing/2014/main" xmlns="" id="{91B8281F-A694-44E8-AFB7-F87A7F7ACF9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896068" y="1847739"/>
              <a:ext cx="139483" cy="356877"/>
            </a:xfrm>
            <a:custGeom>
              <a:avLst/>
              <a:gdLst/>
              <a:ahLst/>
              <a:cxnLst/>
              <a:rect l="0" t="0" r="0" b="0"/>
              <a:pathLst>
                <a:path w="139483" h="356877">
                  <a:moveTo>
                    <a:pt x="63282" y="101711"/>
                  </a:moveTo>
                  <a:lnTo>
                    <a:pt x="63282" y="101711"/>
                  </a:lnTo>
                  <a:lnTo>
                    <a:pt x="59911" y="101711"/>
                  </a:lnTo>
                  <a:lnTo>
                    <a:pt x="58918" y="103122"/>
                  </a:lnTo>
                  <a:lnTo>
                    <a:pt x="45115" y="148782"/>
                  </a:lnTo>
                  <a:lnTo>
                    <a:pt x="36262" y="195150"/>
                  </a:lnTo>
                  <a:lnTo>
                    <a:pt x="28695" y="230728"/>
                  </a:lnTo>
                  <a:lnTo>
                    <a:pt x="20628" y="267708"/>
                  </a:lnTo>
                  <a:lnTo>
                    <a:pt x="8154" y="314114"/>
                  </a:lnTo>
                  <a:lnTo>
                    <a:pt x="517" y="356876"/>
                  </a:lnTo>
                  <a:lnTo>
                    <a:pt x="0" y="347041"/>
                  </a:lnTo>
                  <a:lnTo>
                    <a:pt x="6589" y="312768"/>
                  </a:lnTo>
                  <a:lnTo>
                    <a:pt x="13625" y="279005"/>
                  </a:lnTo>
                  <a:lnTo>
                    <a:pt x="22162" y="238364"/>
                  </a:lnTo>
                  <a:lnTo>
                    <a:pt x="27402" y="214685"/>
                  </a:lnTo>
                  <a:lnTo>
                    <a:pt x="33012" y="189727"/>
                  </a:lnTo>
                  <a:lnTo>
                    <a:pt x="40280" y="165327"/>
                  </a:lnTo>
                  <a:lnTo>
                    <a:pt x="48653" y="141299"/>
                  </a:lnTo>
                  <a:lnTo>
                    <a:pt x="65247" y="95317"/>
                  </a:lnTo>
                  <a:lnTo>
                    <a:pt x="77325" y="53714"/>
                  </a:lnTo>
                  <a:lnTo>
                    <a:pt x="91508" y="7799"/>
                  </a:lnTo>
                  <a:lnTo>
                    <a:pt x="96523" y="0"/>
                  </a:lnTo>
                  <a:lnTo>
                    <a:pt x="99554" y="743"/>
                  </a:lnTo>
                  <a:lnTo>
                    <a:pt x="106684" y="9094"/>
                  </a:lnTo>
                  <a:lnTo>
                    <a:pt x="113326" y="54776"/>
                  </a:lnTo>
                  <a:lnTo>
                    <a:pt x="116803" y="90258"/>
                  </a:lnTo>
                  <a:lnTo>
                    <a:pt x="120701" y="129547"/>
                  </a:lnTo>
                  <a:lnTo>
                    <a:pt x="124785" y="169116"/>
                  </a:lnTo>
                  <a:lnTo>
                    <a:pt x="128951" y="205517"/>
                  </a:lnTo>
                  <a:lnTo>
                    <a:pt x="135264" y="251001"/>
                  </a:lnTo>
                  <a:lnTo>
                    <a:pt x="139482" y="29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">
              <a:extLst>
                <a:ext uri="{FF2B5EF4-FFF2-40B4-BE49-F238E27FC236}">
                  <a16:creationId xmlns:a16="http://schemas.microsoft.com/office/drawing/2014/main" xmlns="" id="{95D66F23-7A6C-45B6-81B4-961DF68C67C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881544" y="2038350"/>
              <a:ext cx="166707" cy="36957"/>
            </a:xfrm>
            <a:custGeom>
              <a:avLst/>
              <a:gdLst/>
              <a:ahLst/>
              <a:cxnLst/>
              <a:rect l="0" t="0" r="0" b="0"/>
              <a:pathLst>
                <a:path w="166707" h="36957">
                  <a:moveTo>
                    <a:pt x="14306" y="25400"/>
                  </a:moveTo>
                  <a:lnTo>
                    <a:pt x="14306" y="25400"/>
                  </a:lnTo>
                  <a:lnTo>
                    <a:pt x="0" y="34238"/>
                  </a:lnTo>
                  <a:lnTo>
                    <a:pt x="536" y="35526"/>
                  </a:lnTo>
                  <a:lnTo>
                    <a:pt x="6774" y="36956"/>
                  </a:lnTo>
                  <a:lnTo>
                    <a:pt x="49716" y="27735"/>
                  </a:lnTo>
                  <a:lnTo>
                    <a:pt x="82255" y="20323"/>
                  </a:lnTo>
                  <a:lnTo>
                    <a:pt x="116001" y="12325"/>
                  </a:lnTo>
                  <a:lnTo>
                    <a:pt x="166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37">
            <a:extLst>
              <a:ext uri="{FF2B5EF4-FFF2-40B4-BE49-F238E27FC236}">
                <a16:creationId xmlns:a16="http://schemas.microsoft.com/office/drawing/2014/main" xmlns="" id="{82EE2E24-1F51-4A49-A385-9CA93DEE8A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05704" y="1840384"/>
            <a:ext cx="193397" cy="280517"/>
          </a:xfrm>
          <a:custGeom>
            <a:avLst/>
            <a:gdLst/>
            <a:ahLst/>
            <a:cxnLst/>
            <a:rect l="0" t="0" r="0" b="0"/>
            <a:pathLst>
              <a:path w="193397" h="280517">
                <a:moveTo>
                  <a:pt x="9246" y="109066"/>
                </a:moveTo>
                <a:lnTo>
                  <a:pt x="9246" y="109066"/>
                </a:lnTo>
                <a:lnTo>
                  <a:pt x="13610" y="147348"/>
                </a:lnTo>
                <a:lnTo>
                  <a:pt x="15008" y="185006"/>
                </a:lnTo>
                <a:lnTo>
                  <a:pt x="15421" y="222583"/>
                </a:lnTo>
                <a:lnTo>
                  <a:pt x="15574" y="267905"/>
                </a:lnTo>
                <a:lnTo>
                  <a:pt x="14875" y="270697"/>
                </a:lnTo>
                <a:lnTo>
                  <a:pt x="13704" y="271148"/>
                </a:lnTo>
                <a:lnTo>
                  <a:pt x="12218" y="270037"/>
                </a:lnTo>
                <a:lnTo>
                  <a:pt x="2730" y="222901"/>
                </a:lnTo>
                <a:lnTo>
                  <a:pt x="0" y="190704"/>
                </a:lnTo>
                <a:lnTo>
                  <a:pt x="1139" y="150524"/>
                </a:lnTo>
                <a:lnTo>
                  <a:pt x="5878" y="110558"/>
                </a:lnTo>
                <a:lnTo>
                  <a:pt x="13394" y="73746"/>
                </a:lnTo>
                <a:lnTo>
                  <a:pt x="23789" y="43274"/>
                </a:lnTo>
                <a:lnTo>
                  <a:pt x="41110" y="21264"/>
                </a:lnTo>
                <a:lnTo>
                  <a:pt x="62213" y="6543"/>
                </a:lnTo>
                <a:lnTo>
                  <a:pt x="83352" y="0"/>
                </a:lnTo>
                <a:lnTo>
                  <a:pt x="106387" y="4618"/>
                </a:lnTo>
                <a:lnTo>
                  <a:pt x="118457" y="9801"/>
                </a:lnTo>
                <a:lnTo>
                  <a:pt x="139394" y="30611"/>
                </a:lnTo>
                <a:lnTo>
                  <a:pt x="156695" y="59380"/>
                </a:lnTo>
                <a:lnTo>
                  <a:pt x="169088" y="93333"/>
                </a:lnTo>
                <a:lnTo>
                  <a:pt x="175536" y="129591"/>
                </a:lnTo>
                <a:lnTo>
                  <a:pt x="179108" y="165460"/>
                </a:lnTo>
                <a:lnTo>
                  <a:pt x="184381" y="212010"/>
                </a:lnTo>
                <a:lnTo>
                  <a:pt x="186519" y="254414"/>
                </a:lnTo>
                <a:lnTo>
                  <a:pt x="187517" y="266093"/>
                </a:lnTo>
                <a:lnTo>
                  <a:pt x="193396" y="2805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11">
            <a:extLst>
              <a:ext uri="{FF2B5EF4-FFF2-40B4-BE49-F238E27FC236}">
                <a16:creationId xmlns:a16="http://schemas.microsoft.com/office/drawing/2014/main" xmlns="" id="{8A4A034C-07EF-4B9D-BE67-AF83A6CFBBE4}"/>
              </a:ext>
            </a:extLst>
          </p:cNvPr>
          <p:cNvGrpSpPr/>
          <p:nvPr/>
        </p:nvGrpSpPr>
        <p:grpSpPr>
          <a:xfrm>
            <a:off x="5841357" y="1752600"/>
            <a:ext cx="469981" cy="386798"/>
            <a:chOff x="5841357" y="1752600"/>
            <a:chExt cx="469981" cy="386798"/>
          </a:xfrm>
        </p:grpSpPr>
        <p:sp>
          <p:nvSpPr>
            <p:cNvPr id="45" name="SMARTInkShape-38">
              <a:extLst>
                <a:ext uri="{FF2B5EF4-FFF2-40B4-BE49-F238E27FC236}">
                  <a16:creationId xmlns:a16="http://schemas.microsoft.com/office/drawing/2014/main" xmlns="" id="{05C2E8D8-842C-4593-B461-0B324ADAA78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854700" y="1905883"/>
              <a:ext cx="31751" cy="215018"/>
            </a:xfrm>
            <a:custGeom>
              <a:avLst/>
              <a:gdLst/>
              <a:ahLst/>
              <a:cxnLst/>
              <a:rect l="0" t="0" r="0" b="0"/>
              <a:pathLst>
                <a:path w="31751" h="215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64" y="42520"/>
                  </a:lnTo>
                  <a:lnTo>
                    <a:pt x="7173" y="85904"/>
                  </a:lnTo>
                  <a:lnTo>
                    <a:pt x="14903" y="130351"/>
                  </a:lnTo>
                  <a:lnTo>
                    <a:pt x="19233" y="172684"/>
                  </a:lnTo>
                  <a:lnTo>
                    <a:pt x="317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9">
              <a:extLst>
                <a:ext uri="{FF2B5EF4-FFF2-40B4-BE49-F238E27FC236}">
                  <a16:creationId xmlns:a16="http://schemas.microsoft.com/office/drawing/2014/main" xmlns="" id="{AB290C85-3358-4A84-B7D1-546E5FA0695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841357" y="1812581"/>
              <a:ext cx="198229" cy="326817"/>
            </a:xfrm>
            <a:custGeom>
              <a:avLst/>
              <a:gdLst/>
              <a:ahLst/>
              <a:cxnLst/>
              <a:rect l="0" t="0" r="0" b="0"/>
              <a:pathLst>
                <a:path w="198229" h="326817">
                  <a:moveTo>
                    <a:pt x="26043" y="98769"/>
                  </a:moveTo>
                  <a:lnTo>
                    <a:pt x="26043" y="98769"/>
                  </a:lnTo>
                  <a:lnTo>
                    <a:pt x="2899" y="57948"/>
                  </a:lnTo>
                  <a:lnTo>
                    <a:pt x="0" y="45113"/>
                  </a:lnTo>
                  <a:lnTo>
                    <a:pt x="214" y="39715"/>
                  </a:lnTo>
                  <a:lnTo>
                    <a:pt x="7258" y="22005"/>
                  </a:lnTo>
                  <a:lnTo>
                    <a:pt x="20046" y="11500"/>
                  </a:lnTo>
                  <a:lnTo>
                    <a:pt x="28395" y="6723"/>
                  </a:lnTo>
                  <a:lnTo>
                    <a:pt x="63742" y="0"/>
                  </a:lnTo>
                  <a:lnTo>
                    <a:pt x="108866" y="4750"/>
                  </a:lnTo>
                  <a:lnTo>
                    <a:pt x="144500" y="18465"/>
                  </a:lnTo>
                  <a:lnTo>
                    <a:pt x="158183" y="31799"/>
                  </a:lnTo>
                  <a:lnTo>
                    <a:pt x="162820" y="39306"/>
                  </a:lnTo>
                  <a:lnTo>
                    <a:pt x="163794" y="47838"/>
                  </a:lnTo>
                  <a:lnTo>
                    <a:pt x="159233" y="66725"/>
                  </a:lnTo>
                  <a:lnTo>
                    <a:pt x="138022" y="93821"/>
                  </a:lnTo>
                  <a:lnTo>
                    <a:pt x="92721" y="129867"/>
                  </a:lnTo>
                  <a:lnTo>
                    <a:pt x="71513" y="149048"/>
                  </a:lnTo>
                  <a:lnTo>
                    <a:pt x="69762" y="152044"/>
                  </a:lnTo>
                  <a:lnTo>
                    <a:pt x="69300" y="154747"/>
                  </a:lnTo>
                  <a:lnTo>
                    <a:pt x="69698" y="157254"/>
                  </a:lnTo>
                  <a:lnTo>
                    <a:pt x="79547" y="161922"/>
                  </a:lnTo>
                  <a:lnTo>
                    <a:pt x="117986" y="174038"/>
                  </a:lnTo>
                  <a:lnTo>
                    <a:pt x="160569" y="186362"/>
                  </a:lnTo>
                  <a:lnTo>
                    <a:pt x="179201" y="196260"/>
                  </a:lnTo>
                  <a:lnTo>
                    <a:pt x="191244" y="209596"/>
                  </a:lnTo>
                  <a:lnTo>
                    <a:pt x="195444" y="217104"/>
                  </a:lnTo>
                  <a:lnTo>
                    <a:pt x="198228" y="234853"/>
                  </a:lnTo>
                  <a:lnTo>
                    <a:pt x="197984" y="244525"/>
                  </a:lnTo>
                  <a:lnTo>
                    <a:pt x="190185" y="264679"/>
                  </a:lnTo>
                  <a:lnTo>
                    <a:pt x="168046" y="293978"/>
                  </a:lnTo>
                  <a:lnTo>
                    <a:pt x="148422" y="310412"/>
                  </a:lnTo>
                  <a:lnTo>
                    <a:pt x="125590" y="322419"/>
                  </a:lnTo>
                  <a:lnTo>
                    <a:pt x="105094" y="326816"/>
                  </a:lnTo>
                  <a:lnTo>
                    <a:pt x="87987" y="325712"/>
                  </a:lnTo>
                  <a:lnTo>
                    <a:pt x="75681" y="320518"/>
                  </a:lnTo>
                  <a:lnTo>
                    <a:pt x="71834" y="315746"/>
                  </a:lnTo>
                  <a:lnTo>
                    <a:pt x="64143" y="289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">
              <a:extLst>
                <a:ext uri="{FF2B5EF4-FFF2-40B4-BE49-F238E27FC236}">
                  <a16:creationId xmlns:a16="http://schemas.microsoft.com/office/drawing/2014/main" xmlns="" id="{04DCB868-1D3B-452C-9D76-560AD2E65E3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172200" y="1752600"/>
              <a:ext cx="139138" cy="381001"/>
            </a:xfrm>
            <a:custGeom>
              <a:avLst/>
              <a:gdLst/>
              <a:ahLst/>
              <a:cxnLst/>
              <a:rect l="0" t="0" r="0" b="0"/>
              <a:pathLst>
                <a:path w="139138" h="381001">
                  <a:moveTo>
                    <a:pt x="0" y="0"/>
                  </a:moveTo>
                  <a:lnTo>
                    <a:pt x="0" y="0"/>
                  </a:lnTo>
                  <a:lnTo>
                    <a:pt x="33258" y="12209"/>
                  </a:lnTo>
                  <a:lnTo>
                    <a:pt x="78457" y="49527"/>
                  </a:lnTo>
                  <a:lnTo>
                    <a:pt x="117007" y="95892"/>
                  </a:lnTo>
                  <a:lnTo>
                    <a:pt x="135258" y="136222"/>
                  </a:lnTo>
                  <a:lnTo>
                    <a:pt x="139137" y="178136"/>
                  </a:lnTo>
                  <a:lnTo>
                    <a:pt x="131689" y="220282"/>
                  </a:lnTo>
                  <a:lnTo>
                    <a:pt x="114267" y="262533"/>
                  </a:lnTo>
                  <a:lnTo>
                    <a:pt x="94294" y="299185"/>
                  </a:lnTo>
                  <a:lnTo>
                    <a:pt x="61336" y="341942"/>
                  </a:lnTo>
                  <a:lnTo>
                    <a:pt x="28521" y="36684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2">
            <a:extLst>
              <a:ext uri="{FF2B5EF4-FFF2-40B4-BE49-F238E27FC236}">
                <a16:creationId xmlns:a16="http://schemas.microsoft.com/office/drawing/2014/main" xmlns="" id="{BDBA2898-621A-4F2D-82F7-043B348E8653}"/>
              </a:ext>
            </a:extLst>
          </p:cNvPr>
          <p:cNvGrpSpPr/>
          <p:nvPr/>
        </p:nvGrpSpPr>
        <p:grpSpPr>
          <a:xfrm>
            <a:off x="6692176" y="1936750"/>
            <a:ext cx="216625" cy="132207"/>
            <a:chOff x="6692176" y="1936750"/>
            <a:chExt cx="216625" cy="132207"/>
          </a:xfrm>
        </p:grpSpPr>
        <p:sp>
          <p:nvSpPr>
            <p:cNvPr id="49" name="SMARTInkShape-41">
              <a:extLst>
                <a:ext uri="{FF2B5EF4-FFF2-40B4-BE49-F238E27FC236}">
                  <a16:creationId xmlns:a16="http://schemas.microsoft.com/office/drawing/2014/main" xmlns="" id="{B400AAA7-51C9-450B-B16F-14BAC3B8556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699250" y="19367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3667" y="17639"/>
                  </a:lnTo>
                  <a:lnTo>
                    <a:pt x="48420" y="10322"/>
                  </a:lnTo>
                  <a:lnTo>
                    <a:pt x="80787" y="8115"/>
                  </a:lnTo>
                  <a:lnTo>
                    <a:pt x="116338" y="525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2">
              <a:extLst>
                <a:ext uri="{FF2B5EF4-FFF2-40B4-BE49-F238E27FC236}">
                  <a16:creationId xmlns:a16="http://schemas.microsoft.com/office/drawing/2014/main" xmlns="" id="{D7C0CBB2-0B47-4D10-A842-B459357E21E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692176" y="2032000"/>
              <a:ext cx="216625" cy="36957"/>
            </a:xfrm>
            <a:custGeom>
              <a:avLst/>
              <a:gdLst/>
              <a:ahLst/>
              <a:cxnLst/>
              <a:rect l="0" t="0" r="0" b="0"/>
              <a:pathLst>
                <a:path w="216625" h="36957">
                  <a:moveTo>
                    <a:pt x="19774" y="25400"/>
                  </a:moveTo>
                  <a:lnTo>
                    <a:pt x="19774" y="25400"/>
                  </a:lnTo>
                  <a:lnTo>
                    <a:pt x="2814" y="32307"/>
                  </a:lnTo>
                  <a:lnTo>
                    <a:pt x="0" y="34238"/>
                  </a:lnTo>
                  <a:lnTo>
                    <a:pt x="241" y="35526"/>
                  </a:lnTo>
                  <a:lnTo>
                    <a:pt x="6154" y="36956"/>
                  </a:lnTo>
                  <a:lnTo>
                    <a:pt x="52648" y="31042"/>
                  </a:lnTo>
                  <a:lnTo>
                    <a:pt x="84479" y="25791"/>
                  </a:lnTo>
                  <a:lnTo>
                    <a:pt x="124496" y="16401"/>
                  </a:lnTo>
                  <a:lnTo>
                    <a:pt x="162508" y="8936"/>
                  </a:lnTo>
                  <a:lnTo>
                    <a:pt x="2166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43">
            <a:extLst>
              <a:ext uri="{FF2B5EF4-FFF2-40B4-BE49-F238E27FC236}">
                <a16:creationId xmlns:a16="http://schemas.microsoft.com/office/drawing/2014/main" xmlns="" id="{DC817E3F-6695-44EB-8EFD-D8E956B0449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97866" y="1849295"/>
            <a:ext cx="227350" cy="265969"/>
          </a:xfrm>
          <a:custGeom>
            <a:avLst/>
            <a:gdLst/>
            <a:ahLst/>
            <a:cxnLst/>
            <a:rect l="0" t="0" r="0" b="0"/>
            <a:pathLst>
              <a:path w="227350" h="265969">
                <a:moveTo>
                  <a:pt x="157034" y="49355"/>
                </a:moveTo>
                <a:lnTo>
                  <a:pt x="157034" y="49355"/>
                </a:lnTo>
                <a:lnTo>
                  <a:pt x="157034" y="22840"/>
                </a:lnTo>
                <a:lnTo>
                  <a:pt x="155622" y="18273"/>
                </a:lnTo>
                <a:lnTo>
                  <a:pt x="150292" y="11317"/>
                </a:lnTo>
                <a:lnTo>
                  <a:pt x="139358" y="3434"/>
                </a:lnTo>
                <a:lnTo>
                  <a:pt x="120439" y="0"/>
                </a:lnTo>
                <a:lnTo>
                  <a:pt x="96958" y="2354"/>
                </a:lnTo>
                <a:lnTo>
                  <a:pt x="68756" y="21004"/>
                </a:lnTo>
                <a:lnTo>
                  <a:pt x="41429" y="55615"/>
                </a:lnTo>
                <a:lnTo>
                  <a:pt x="15457" y="97149"/>
                </a:lnTo>
                <a:lnTo>
                  <a:pt x="0" y="144106"/>
                </a:lnTo>
                <a:lnTo>
                  <a:pt x="1066" y="187026"/>
                </a:lnTo>
                <a:lnTo>
                  <a:pt x="17061" y="223183"/>
                </a:lnTo>
                <a:lnTo>
                  <a:pt x="35557" y="241617"/>
                </a:lnTo>
                <a:lnTo>
                  <a:pt x="57888" y="255455"/>
                </a:lnTo>
                <a:lnTo>
                  <a:pt x="81925" y="263957"/>
                </a:lnTo>
                <a:lnTo>
                  <a:pt x="119258" y="265968"/>
                </a:lnTo>
                <a:lnTo>
                  <a:pt x="157130" y="251982"/>
                </a:lnTo>
                <a:lnTo>
                  <a:pt x="191791" y="226593"/>
                </a:lnTo>
                <a:lnTo>
                  <a:pt x="207994" y="203152"/>
                </a:lnTo>
                <a:lnTo>
                  <a:pt x="223169" y="160306"/>
                </a:lnTo>
                <a:lnTo>
                  <a:pt x="227349" y="127594"/>
                </a:lnTo>
                <a:lnTo>
                  <a:pt x="224504" y="91889"/>
                </a:lnTo>
                <a:lnTo>
                  <a:pt x="208227" y="49571"/>
                </a:lnTo>
                <a:lnTo>
                  <a:pt x="189664" y="29696"/>
                </a:lnTo>
                <a:lnTo>
                  <a:pt x="168009" y="15217"/>
                </a:lnTo>
                <a:lnTo>
                  <a:pt x="146624" y="6431"/>
                </a:lnTo>
                <a:lnTo>
                  <a:pt x="93534" y="49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14">
            <a:extLst>
              <a:ext uri="{FF2B5EF4-FFF2-40B4-BE49-F238E27FC236}">
                <a16:creationId xmlns:a16="http://schemas.microsoft.com/office/drawing/2014/main" xmlns="" id="{DA128BC6-6A35-40E5-A2F9-494E73F76A68}"/>
              </a:ext>
            </a:extLst>
          </p:cNvPr>
          <p:cNvGrpSpPr/>
          <p:nvPr/>
        </p:nvGrpSpPr>
        <p:grpSpPr>
          <a:xfrm>
            <a:off x="2921955" y="3082534"/>
            <a:ext cx="310196" cy="237996"/>
            <a:chOff x="2921955" y="3082534"/>
            <a:chExt cx="310196" cy="237996"/>
          </a:xfrm>
        </p:grpSpPr>
        <p:sp>
          <p:nvSpPr>
            <p:cNvPr id="53" name="SMARTInkShape-44">
              <a:extLst>
                <a:ext uri="{FF2B5EF4-FFF2-40B4-BE49-F238E27FC236}">
                  <a16:creationId xmlns:a16="http://schemas.microsoft.com/office/drawing/2014/main" xmlns="" id="{98285717-E903-4B73-9ACD-7BD081409EE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921955" y="3082534"/>
              <a:ext cx="202246" cy="237996"/>
            </a:xfrm>
            <a:custGeom>
              <a:avLst/>
              <a:gdLst/>
              <a:ahLst/>
              <a:cxnLst/>
              <a:rect l="0" t="0" r="0" b="0"/>
              <a:pathLst>
                <a:path w="202246" h="237996">
                  <a:moveTo>
                    <a:pt x="5395" y="54366"/>
                  </a:moveTo>
                  <a:lnTo>
                    <a:pt x="5395" y="54366"/>
                  </a:lnTo>
                  <a:lnTo>
                    <a:pt x="2024" y="50995"/>
                  </a:lnTo>
                  <a:lnTo>
                    <a:pt x="1737" y="48591"/>
                  </a:lnTo>
                  <a:lnTo>
                    <a:pt x="3299" y="42157"/>
                  </a:lnTo>
                  <a:lnTo>
                    <a:pt x="11516" y="30601"/>
                  </a:lnTo>
                  <a:lnTo>
                    <a:pt x="41936" y="7737"/>
                  </a:lnTo>
                  <a:lnTo>
                    <a:pt x="55502" y="1892"/>
                  </a:lnTo>
                  <a:lnTo>
                    <a:pt x="69293" y="0"/>
                  </a:lnTo>
                  <a:lnTo>
                    <a:pt x="92924" y="3607"/>
                  </a:lnTo>
                  <a:lnTo>
                    <a:pt x="109443" y="9699"/>
                  </a:lnTo>
                  <a:lnTo>
                    <a:pt x="122429" y="20873"/>
                  </a:lnTo>
                  <a:lnTo>
                    <a:pt x="127867" y="27804"/>
                  </a:lnTo>
                  <a:lnTo>
                    <a:pt x="133910" y="46794"/>
                  </a:lnTo>
                  <a:lnTo>
                    <a:pt x="135431" y="83167"/>
                  </a:lnTo>
                  <a:lnTo>
                    <a:pt x="129532" y="125224"/>
                  </a:lnTo>
                  <a:lnTo>
                    <a:pt x="115084" y="167083"/>
                  </a:lnTo>
                  <a:lnTo>
                    <a:pt x="88288" y="212411"/>
                  </a:lnTo>
                  <a:lnTo>
                    <a:pt x="71635" y="227149"/>
                  </a:lnTo>
                  <a:lnTo>
                    <a:pt x="53885" y="236286"/>
                  </a:lnTo>
                  <a:lnTo>
                    <a:pt x="38941" y="237995"/>
                  </a:lnTo>
                  <a:lnTo>
                    <a:pt x="15256" y="231620"/>
                  </a:lnTo>
                  <a:lnTo>
                    <a:pt x="4368" y="222751"/>
                  </a:lnTo>
                  <a:lnTo>
                    <a:pt x="477" y="217422"/>
                  </a:lnTo>
                  <a:lnTo>
                    <a:pt x="0" y="210342"/>
                  </a:lnTo>
                  <a:lnTo>
                    <a:pt x="5114" y="193068"/>
                  </a:lnTo>
                  <a:lnTo>
                    <a:pt x="14442" y="181157"/>
                  </a:lnTo>
                  <a:lnTo>
                    <a:pt x="19893" y="176994"/>
                  </a:lnTo>
                  <a:lnTo>
                    <a:pt x="33476" y="172367"/>
                  </a:lnTo>
                  <a:lnTo>
                    <a:pt x="41049" y="171133"/>
                  </a:lnTo>
                  <a:lnTo>
                    <a:pt x="56990" y="173525"/>
                  </a:lnTo>
                  <a:lnTo>
                    <a:pt x="102039" y="194493"/>
                  </a:lnTo>
                  <a:lnTo>
                    <a:pt x="144660" y="217622"/>
                  </a:lnTo>
                  <a:lnTo>
                    <a:pt x="164016" y="223388"/>
                  </a:lnTo>
                  <a:lnTo>
                    <a:pt x="170409" y="224197"/>
                  </a:lnTo>
                  <a:lnTo>
                    <a:pt x="183157" y="221333"/>
                  </a:lnTo>
                  <a:lnTo>
                    <a:pt x="202245" y="213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">
              <a:extLst>
                <a:ext uri="{FF2B5EF4-FFF2-40B4-BE49-F238E27FC236}">
                  <a16:creationId xmlns:a16="http://schemas.microsoft.com/office/drawing/2014/main" xmlns="" id="{0B3160C8-3BBC-4011-8C26-D8B4BA0B690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222730" y="3270250"/>
              <a:ext cx="9421" cy="12701"/>
            </a:xfrm>
            <a:custGeom>
              <a:avLst/>
              <a:gdLst/>
              <a:ahLst/>
              <a:cxnLst/>
              <a:rect l="0" t="0" r="0" b="0"/>
              <a:pathLst>
                <a:path w="9421" h="12701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3" y="5026"/>
                  </a:lnTo>
                  <a:lnTo>
                    <a:pt x="582" y="5467"/>
                  </a:lnTo>
                  <a:lnTo>
                    <a:pt x="0" y="6467"/>
                  </a:lnTo>
                  <a:lnTo>
                    <a:pt x="318" y="7839"/>
                  </a:lnTo>
                  <a:lnTo>
                    <a:pt x="307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5">
            <a:extLst>
              <a:ext uri="{FF2B5EF4-FFF2-40B4-BE49-F238E27FC236}">
                <a16:creationId xmlns:a16="http://schemas.microsoft.com/office/drawing/2014/main" xmlns="" id="{2597673C-5907-4BDF-A4DB-144BE04A8D39}"/>
              </a:ext>
            </a:extLst>
          </p:cNvPr>
          <p:cNvGrpSpPr/>
          <p:nvPr/>
        </p:nvGrpSpPr>
        <p:grpSpPr>
          <a:xfrm>
            <a:off x="3708400" y="2974223"/>
            <a:ext cx="1238251" cy="390778"/>
            <a:chOff x="3708400" y="2974223"/>
            <a:chExt cx="1238251" cy="390778"/>
          </a:xfrm>
        </p:grpSpPr>
        <p:sp>
          <p:nvSpPr>
            <p:cNvPr id="56" name="SMARTInkShape-46">
              <a:extLst>
                <a:ext uri="{FF2B5EF4-FFF2-40B4-BE49-F238E27FC236}">
                  <a16:creationId xmlns:a16="http://schemas.microsoft.com/office/drawing/2014/main" xmlns="" id="{99094734-3742-4BC3-BA1C-B22BF22F369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708400" y="2974223"/>
              <a:ext cx="139441" cy="372741"/>
            </a:xfrm>
            <a:custGeom>
              <a:avLst/>
              <a:gdLst/>
              <a:ahLst/>
              <a:cxnLst/>
              <a:rect l="0" t="0" r="0" b="0"/>
              <a:pathLst>
                <a:path w="139441" h="372741">
                  <a:moveTo>
                    <a:pt x="6350" y="169027"/>
                  </a:moveTo>
                  <a:lnTo>
                    <a:pt x="6350" y="169027"/>
                  </a:lnTo>
                  <a:lnTo>
                    <a:pt x="9721" y="165656"/>
                  </a:lnTo>
                  <a:lnTo>
                    <a:pt x="13257" y="164001"/>
                  </a:lnTo>
                  <a:lnTo>
                    <a:pt x="15188" y="163560"/>
                  </a:lnTo>
                  <a:lnTo>
                    <a:pt x="17181" y="165382"/>
                  </a:lnTo>
                  <a:lnTo>
                    <a:pt x="21277" y="173051"/>
                  </a:lnTo>
                  <a:lnTo>
                    <a:pt x="28949" y="206772"/>
                  </a:lnTo>
                  <a:lnTo>
                    <a:pt x="30920" y="246220"/>
                  </a:lnTo>
                  <a:lnTo>
                    <a:pt x="31504" y="291931"/>
                  </a:lnTo>
                  <a:lnTo>
                    <a:pt x="31677" y="331502"/>
                  </a:lnTo>
                  <a:lnTo>
                    <a:pt x="31740" y="369678"/>
                  </a:lnTo>
                  <a:lnTo>
                    <a:pt x="31038" y="371938"/>
                  </a:lnTo>
                  <a:lnTo>
                    <a:pt x="29864" y="372740"/>
                  </a:lnTo>
                  <a:lnTo>
                    <a:pt x="28376" y="372569"/>
                  </a:lnTo>
                  <a:lnTo>
                    <a:pt x="22911" y="355473"/>
                  </a:lnTo>
                  <a:lnTo>
                    <a:pt x="16823" y="311210"/>
                  </a:lnTo>
                  <a:lnTo>
                    <a:pt x="12651" y="267732"/>
                  </a:lnTo>
                  <a:lnTo>
                    <a:pt x="10551" y="243297"/>
                  </a:lnTo>
                  <a:lnTo>
                    <a:pt x="9856" y="217835"/>
                  </a:lnTo>
                  <a:lnTo>
                    <a:pt x="10098" y="191688"/>
                  </a:lnTo>
                  <a:lnTo>
                    <a:pt x="10966" y="165084"/>
                  </a:lnTo>
                  <a:lnTo>
                    <a:pt x="12955" y="140293"/>
                  </a:lnTo>
                  <a:lnTo>
                    <a:pt x="18928" y="93932"/>
                  </a:lnTo>
                  <a:lnTo>
                    <a:pt x="26286" y="57335"/>
                  </a:lnTo>
                  <a:lnTo>
                    <a:pt x="40244" y="18575"/>
                  </a:lnTo>
                  <a:lnTo>
                    <a:pt x="45880" y="9459"/>
                  </a:lnTo>
                  <a:lnTo>
                    <a:pt x="52459" y="4087"/>
                  </a:lnTo>
                  <a:lnTo>
                    <a:pt x="67294" y="0"/>
                  </a:lnTo>
                  <a:lnTo>
                    <a:pt x="75202" y="2015"/>
                  </a:lnTo>
                  <a:lnTo>
                    <a:pt x="91513" y="11779"/>
                  </a:lnTo>
                  <a:lnTo>
                    <a:pt x="116564" y="43256"/>
                  </a:lnTo>
                  <a:lnTo>
                    <a:pt x="135118" y="80491"/>
                  </a:lnTo>
                  <a:lnTo>
                    <a:pt x="139440" y="118335"/>
                  </a:lnTo>
                  <a:lnTo>
                    <a:pt x="126138" y="156359"/>
                  </a:lnTo>
                  <a:lnTo>
                    <a:pt x="106391" y="177978"/>
                  </a:lnTo>
                  <a:lnTo>
                    <a:pt x="67507" y="204135"/>
                  </a:lnTo>
                  <a:lnTo>
                    <a:pt x="30350" y="219646"/>
                  </a:lnTo>
                  <a:lnTo>
                    <a:pt x="0" y="22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7">
              <a:extLst>
                <a:ext uri="{FF2B5EF4-FFF2-40B4-BE49-F238E27FC236}">
                  <a16:creationId xmlns:a16="http://schemas.microsoft.com/office/drawing/2014/main" xmlns="" id="{7B00F419-3DE3-4D5F-9470-6DD8CD87A15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856942" y="3211471"/>
              <a:ext cx="124509" cy="153530"/>
            </a:xfrm>
            <a:custGeom>
              <a:avLst/>
              <a:gdLst/>
              <a:ahLst/>
              <a:cxnLst/>
              <a:rect l="0" t="0" r="0" b="0"/>
              <a:pathLst>
                <a:path w="124509" h="153530">
                  <a:moveTo>
                    <a:pt x="61008" y="58779"/>
                  </a:moveTo>
                  <a:lnTo>
                    <a:pt x="61008" y="58779"/>
                  </a:lnTo>
                  <a:lnTo>
                    <a:pt x="49452" y="11902"/>
                  </a:lnTo>
                  <a:lnTo>
                    <a:pt x="47660" y="7772"/>
                  </a:lnTo>
                  <a:lnTo>
                    <a:pt x="41905" y="1302"/>
                  </a:lnTo>
                  <a:lnTo>
                    <a:pt x="38395" y="0"/>
                  </a:lnTo>
                  <a:lnTo>
                    <a:pt x="30732" y="434"/>
                  </a:lnTo>
                  <a:lnTo>
                    <a:pt x="22622" y="12387"/>
                  </a:lnTo>
                  <a:lnTo>
                    <a:pt x="5918" y="57925"/>
                  </a:lnTo>
                  <a:lnTo>
                    <a:pt x="0" y="96626"/>
                  </a:lnTo>
                  <a:lnTo>
                    <a:pt x="1617" y="128162"/>
                  </a:lnTo>
                  <a:lnTo>
                    <a:pt x="6625" y="142767"/>
                  </a:lnTo>
                  <a:lnTo>
                    <a:pt x="9936" y="148638"/>
                  </a:lnTo>
                  <a:lnTo>
                    <a:pt x="14260" y="151846"/>
                  </a:lnTo>
                  <a:lnTo>
                    <a:pt x="19259" y="153279"/>
                  </a:lnTo>
                  <a:lnTo>
                    <a:pt x="24709" y="153529"/>
                  </a:lnTo>
                  <a:lnTo>
                    <a:pt x="29753" y="150874"/>
                  </a:lnTo>
                  <a:lnTo>
                    <a:pt x="43594" y="133652"/>
                  </a:lnTo>
                  <a:lnTo>
                    <a:pt x="68727" y="87404"/>
                  </a:lnTo>
                  <a:lnTo>
                    <a:pt x="77092" y="72356"/>
                  </a:lnTo>
                  <a:lnTo>
                    <a:pt x="81797" y="68341"/>
                  </a:lnTo>
                  <a:lnTo>
                    <a:pt x="83334" y="67976"/>
                  </a:lnTo>
                  <a:lnTo>
                    <a:pt x="84359" y="68438"/>
                  </a:lnTo>
                  <a:lnTo>
                    <a:pt x="109858" y="114877"/>
                  </a:lnTo>
                  <a:lnTo>
                    <a:pt x="124508" y="128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8">
              <a:extLst>
                <a:ext uri="{FF2B5EF4-FFF2-40B4-BE49-F238E27FC236}">
                  <a16:creationId xmlns:a16="http://schemas.microsoft.com/office/drawing/2014/main" xmlns="" id="{F479FA7C-D2DF-43F4-AEE5-1F9FCB304F9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006850" y="3187700"/>
              <a:ext cx="146051" cy="165330"/>
            </a:xfrm>
            <a:custGeom>
              <a:avLst/>
              <a:gdLst/>
              <a:ahLst/>
              <a:cxnLst/>
              <a:rect l="0" t="0" r="0" b="0"/>
              <a:pathLst>
                <a:path w="146051" h="165330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6907" y="64824"/>
                  </a:lnTo>
                  <a:lnTo>
                    <a:pt x="21668" y="63761"/>
                  </a:lnTo>
                  <a:lnTo>
                    <a:pt x="38876" y="70319"/>
                  </a:lnTo>
                  <a:lnTo>
                    <a:pt x="60751" y="84571"/>
                  </a:lnTo>
                  <a:lnTo>
                    <a:pt x="78364" y="105570"/>
                  </a:lnTo>
                  <a:lnTo>
                    <a:pt x="84217" y="121474"/>
                  </a:lnTo>
                  <a:lnTo>
                    <a:pt x="87975" y="151309"/>
                  </a:lnTo>
                  <a:lnTo>
                    <a:pt x="86608" y="160852"/>
                  </a:lnTo>
                  <a:lnTo>
                    <a:pt x="85255" y="164385"/>
                  </a:lnTo>
                  <a:lnTo>
                    <a:pt x="83648" y="165329"/>
                  </a:lnTo>
                  <a:lnTo>
                    <a:pt x="81871" y="164547"/>
                  </a:lnTo>
                  <a:lnTo>
                    <a:pt x="79981" y="162614"/>
                  </a:lnTo>
                  <a:lnTo>
                    <a:pt x="73949" y="146411"/>
                  </a:lnTo>
                  <a:lnTo>
                    <a:pt x="77806" y="100139"/>
                  </a:lnTo>
                  <a:lnTo>
                    <a:pt x="97999" y="5413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9">
              <a:extLst>
                <a:ext uri="{FF2B5EF4-FFF2-40B4-BE49-F238E27FC236}">
                  <a16:creationId xmlns:a16="http://schemas.microsoft.com/office/drawing/2014/main" xmlns="" id="{0B76C5FD-6962-4FD1-A657-827CD390A55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254860" y="3022600"/>
              <a:ext cx="56791" cy="311435"/>
            </a:xfrm>
            <a:custGeom>
              <a:avLst/>
              <a:gdLst/>
              <a:ahLst/>
              <a:cxnLst/>
              <a:rect l="0" t="0" r="0" b="0"/>
              <a:pathLst>
                <a:path w="56791" h="311435">
                  <a:moveTo>
                    <a:pt x="12340" y="0"/>
                  </a:moveTo>
                  <a:lnTo>
                    <a:pt x="12340" y="0"/>
                  </a:lnTo>
                  <a:lnTo>
                    <a:pt x="15711" y="0"/>
                  </a:lnTo>
                  <a:lnTo>
                    <a:pt x="16704" y="2117"/>
                  </a:lnTo>
                  <a:lnTo>
                    <a:pt x="17807" y="10113"/>
                  </a:lnTo>
                  <a:lnTo>
                    <a:pt x="13446" y="53477"/>
                  </a:lnTo>
                  <a:lnTo>
                    <a:pt x="7807" y="100825"/>
                  </a:lnTo>
                  <a:lnTo>
                    <a:pt x="3740" y="138886"/>
                  </a:lnTo>
                  <a:lnTo>
                    <a:pt x="1462" y="179320"/>
                  </a:lnTo>
                  <a:lnTo>
                    <a:pt x="450" y="218692"/>
                  </a:lnTo>
                  <a:lnTo>
                    <a:pt x="0" y="252654"/>
                  </a:lnTo>
                  <a:lnTo>
                    <a:pt x="1122" y="297374"/>
                  </a:lnTo>
                  <a:lnTo>
                    <a:pt x="6414" y="308085"/>
                  </a:lnTo>
                  <a:lnTo>
                    <a:pt x="9800" y="310517"/>
                  </a:lnTo>
                  <a:lnTo>
                    <a:pt x="13469" y="311434"/>
                  </a:lnTo>
                  <a:lnTo>
                    <a:pt x="17326" y="311340"/>
                  </a:lnTo>
                  <a:lnTo>
                    <a:pt x="32867" y="304464"/>
                  </a:lnTo>
                  <a:lnTo>
                    <a:pt x="47506" y="293489"/>
                  </a:lnTo>
                  <a:lnTo>
                    <a:pt x="52664" y="283545"/>
                  </a:lnTo>
                  <a:lnTo>
                    <a:pt x="5679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">
              <a:extLst>
                <a:ext uri="{FF2B5EF4-FFF2-40B4-BE49-F238E27FC236}">
                  <a16:creationId xmlns:a16="http://schemas.microsoft.com/office/drawing/2014/main" xmlns="" id="{6D2E487E-1F33-4472-BF8F-20825155546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200880" y="3200400"/>
              <a:ext cx="110771" cy="31751"/>
            </a:xfrm>
            <a:custGeom>
              <a:avLst/>
              <a:gdLst/>
              <a:ahLst/>
              <a:cxnLst/>
              <a:rect l="0" t="0" r="0" b="0"/>
              <a:pathLst>
                <a:path w="110771" h="31751">
                  <a:moveTo>
                    <a:pt x="21870" y="31750"/>
                  </a:moveTo>
                  <a:lnTo>
                    <a:pt x="21870" y="31750"/>
                  </a:lnTo>
                  <a:lnTo>
                    <a:pt x="0" y="31750"/>
                  </a:lnTo>
                  <a:lnTo>
                    <a:pt x="234" y="31044"/>
                  </a:lnTo>
                  <a:lnTo>
                    <a:pt x="4258" y="28379"/>
                  </a:lnTo>
                  <a:lnTo>
                    <a:pt x="41424" y="16170"/>
                  </a:lnTo>
                  <a:lnTo>
                    <a:pt x="83638" y="5888"/>
                  </a:lnTo>
                  <a:lnTo>
                    <a:pt x="110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1">
              <a:extLst>
                <a:ext uri="{FF2B5EF4-FFF2-40B4-BE49-F238E27FC236}">
                  <a16:creationId xmlns:a16="http://schemas.microsoft.com/office/drawing/2014/main" xmlns="" id="{55CEFBDC-F660-4F89-B925-C9CA26D65B7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368800" y="32131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3972" y="2027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2">
              <a:extLst>
                <a:ext uri="{FF2B5EF4-FFF2-40B4-BE49-F238E27FC236}">
                  <a16:creationId xmlns:a16="http://schemas.microsoft.com/office/drawing/2014/main" xmlns="" id="{5C6FC07A-720C-4CA1-9BC2-4482F67B750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381500" y="31178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3">
              <a:extLst>
                <a:ext uri="{FF2B5EF4-FFF2-40B4-BE49-F238E27FC236}">
                  <a16:creationId xmlns:a16="http://schemas.microsoft.com/office/drawing/2014/main" xmlns="" id="{8F8526EB-C0D8-4AE2-9309-6CF6EA867E1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465272" y="3035300"/>
              <a:ext cx="55929" cy="297794"/>
            </a:xfrm>
            <a:custGeom>
              <a:avLst/>
              <a:gdLst/>
              <a:ahLst/>
              <a:cxnLst/>
              <a:rect l="0" t="0" r="0" b="0"/>
              <a:pathLst>
                <a:path w="55929" h="297794">
                  <a:moveTo>
                    <a:pt x="11478" y="0"/>
                  </a:moveTo>
                  <a:lnTo>
                    <a:pt x="11478" y="0"/>
                  </a:lnTo>
                  <a:lnTo>
                    <a:pt x="18220" y="10113"/>
                  </a:lnTo>
                  <a:lnTo>
                    <a:pt x="18637" y="53477"/>
                  </a:lnTo>
                  <a:lnTo>
                    <a:pt x="18068" y="99414"/>
                  </a:lnTo>
                  <a:lnTo>
                    <a:pt x="17935" y="132143"/>
                  </a:lnTo>
                  <a:lnTo>
                    <a:pt x="15993" y="167386"/>
                  </a:lnTo>
                  <a:lnTo>
                    <a:pt x="12779" y="202805"/>
                  </a:lnTo>
                  <a:lnTo>
                    <a:pt x="7003" y="248395"/>
                  </a:lnTo>
                  <a:lnTo>
                    <a:pt x="0" y="292529"/>
                  </a:lnTo>
                  <a:lnTo>
                    <a:pt x="1004" y="295914"/>
                  </a:lnTo>
                  <a:lnTo>
                    <a:pt x="3084" y="297465"/>
                  </a:lnTo>
                  <a:lnTo>
                    <a:pt x="5882" y="297793"/>
                  </a:lnTo>
                  <a:lnTo>
                    <a:pt x="14635" y="292514"/>
                  </a:lnTo>
                  <a:lnTo>
                    <a:pt x="37502" y="271877"/>
                  </a:lnTo>
                  <a:lnTo>
                    <a:pt x="46092" y="256065"/>
                  </a:lnTo>
                  <a:lnTo>
                    <a:pt x="5592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">
              <a:extLst>
                <a:ext uri="{FF2B5EF4-FFF2-40B4-BE49-F238E27FC236}">
                  <a16:creationId xmlns:a16="http://schemas.microsoft.com/office/drawing/2014/main" xmlns="" id="{64ACFF25-5F72-43DE-8F42-A8057D58BB3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421790" y="3181350"/>
              <a:ext cx="124811" cy="19051"/>
            </a:xfrm>
            <a:custGeom>
              <a:avLst/>
              <a:gdLst/>
              <a:ahLst/>
              <a:cxnLst/>
              <a:rect l="0" t="0" r="0" b="0"/>
              <a:pathLst>
                <a:path w="124811" h="19051">
                  <a:moveTo>
                    <a:pt x="35910" y="19050"/>
                  </a:moveTo>
                  <a:lnTo>
                    <a:pt x="35910" y="19050"/>
                  </a:lnTo>
                  <a:lnTo>
                    <a:pt x="13385" y="18344"/>
                  </a:lnTo>
                  <a:lnTo>
                    <a:pt x="0" y="13583"/>
                  </a:lnTo>
                  <a:lnTo>
                    <a:pt x="40097" y="9406"/>
                  </a:lnTo>
                  <a:lnTo>
                    <a:pt x="82468" y="2590"/>
                  </a:lnTo>
                  <a:lnTo>
                    <a:pt x="124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5">
              <a:extLst>
                <a:ext uri="{FF2B5EF4-FFF2-40B4-BE49-F238E27FC236}">
                  <a16:creationId xmlns:a16="http://schemas.microsoft.com/office/drawing/2014/main" xmlns="" id="{A8CBF2A9-2178-407E-A79B-99DF08039AE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578350" y="32067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88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6">
              <a:extLst>
                <a:ext uri="{FF2B5EF4-FFF2-40B4-BE49-F238E27FC236}">
                  <a16:creationId xmlns:a16="http://schemas.microsoft.com/office/drawing/2014/main" xmlns="" id="{6E84F0DD-19B0-48B5-802A-8AF81122691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594911" y="3121719"/>
              <a:ext cx="15190" cy="15182"/>
            </a:xfrm>
            <a:custGeom>
              <a:avLst/>
              <a:gdLst/>
              <a:ahLst/>
              <a:cxnLst/>
              <a:rect l="0" t="0" r="0" b="0"/>
              <a:pathLst>
                <a:path w="15190" h="15182">
                  <a:moveTo>
                    <a:pt x="8839" y="15181"/>
                  </a:moveTo>
                  <a:lnTo>
                    <a:pt x="8839" y="15181"/>
                  </a:lnTo>
                  <a:lnTo>
                    <a:pt x="0" y="876"/>
                  </a:lnTo>
                  <a:lnTo>
                    <a:pt x="829" y="0"/>
                  </a:lnTo>
                  <a:lnTo>
                    <a:pt x="15189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7">
              <a:extLst>
                <a:ext uri="{FF2B5EF4-FFF2-40B4-BE49-F238E27FC236}">
                  <a16:creationId xmlns:a16="http://schemas.microsoft.com/office/drawing/2014/main" xmlns="" id="{43EFB7AE-C5BF-48C5-8E85-E39F2323BFE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667953" y="3188583"/>
              <a:ext cx="42764" cy="115222"/>
            </a:xfrm>
            <a:custGeom>
              <a:avLst/>
              <a:gdLst/>
              <a:ahLst/>
              <a:cxnLst/>
              <a:rect l="0" t="0" r="0" b="0"/>
              <a:pathLst>
                <a:path w="42764" h="115222">
                  <a:moveTo>
                    <a:pt x="37397" y="5467"/>
                  </a:moveTo>
                  <a:lnTo>
                    <a:pt x="37397" y="5467"/>
                  </a:lnTo>
                  <a:lnTo>
                    <a:pt x="34026" y="2096"/>
                  </a:lnTo>
                  <a:lnTo>
                    <a:pt x="28608" y="441"/>
                  </a:lnTo>
                  <a:lnTo>
                    <a:pt x="25188" y="0"/>
                  </a:lnTo>
                  <a:lnTo>
                    <a:pt x="13631" y="2750"/>
                  </a:lnTo>
                  <a:lnTo>
                    <a:pt x="10264" y="6477"/>
                  </a:lnTo>
                  <a:lnTo>
                    <a:pt x="4642" y="18146"/>
                  </a:lnTo>
                  <a:lnTo>
                    <a:pt x="0" y="65610"/>
                  </a:lnTo>
                  <a:lnTo>
                    <a:pt x="1021" y="87231"/>
                  </a:lnTo>
                  <a:lnTo>
                    <a:pt x="6178" y="103895"/>
                  </a:lnTo>
                  <a:lnTo>
                    <a:pt x="9528" y="109186"/>
                  </a:lnTo>
                  <a:lnTo>
                    <a:pt x="17015" y="115064"/>
                  </a:lnTo>
                  <a:lnTo>
                    <a:pt x="21692" y="115221"/>
                  </a:lnTo>
                  <a:lnTo>
                    <a:pt x="32533" y="111632"/>
                  </a:lnTo>
                  <a:lnTo>
                    <a:pt x="36271" y="107993"/>
                  </a:lnTo>
                  <a:lnTo>
                    <a:pt x="40424" y="98307"/>
                  </a:lnTo>
                  <a:lnTo>
                    <a:pt x="42763" y="77582"/>
                  </a:lnTo>
                  <a:lnTo>
                    <a:pt x="33565" y="33813"/>
                  </a:lnTo>
                  <a:lnTo>
                    <a:pt x="3104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8">
              <a:extLst>
                <a:ext uri="{FF2B5EF4-FFF2-40B4-BE49-F238E27FC236}">
                  <a16:creationId xmlns:a16="http://schemas.microsoft.com/office/drawing/2014/main" xmlns="" id="{280C6AB1-5BF9-40C1-835F-805FA8C4A17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768850" y="3173645"/>
              <a:ext cx="93406" cy="102956"/>
            </a:xfrm>
            <a:custGeom>
              <a:avLst/>
              <a:gdLst/>
              <a:ahLst/>
              <a:cxnLst/>
              <a:rect l="0" t="0" r="0" b="0"/>
              <a:pathLst>
                <a:path w="93406" h="102956">
                  <a:moveTo>
                    <a:pt x="0" y="20405"/>
                  </a:moveTo>
                  <a:lnTo>
                    <a:pt x="0" y="20405"/>
                  </a:lnTo>
                  <a:lnTo>
                    <a:pt x="3371" y="20405"/>
                  </a:lnTo>
                  <a:lnTo>
                    <a:pt x="6907" y="24168"/>
                  </a:lnTo>
                  <a:lnTo>
                    <a:pt x="8838" y="27147"/>
                  </a:lnTo>
                  <a:lnTo>
                    <a:pt x="11556" y="41453"/>
                  </a:lnTo>
                  <a:lnTo>
                    <a:pt x="11768" y="65250"/>
                  </a:lnTo>
                  <a:lnTo>
                    <a:pt x="7203" y="89914"/>
                  </a:lnTo>
                  <a:lnTo>
                    <a:pt x="6213" y="92144"/>
                  </a:lnTo>
                  <a:lnTo>
                    <a:pt x="4848" y="93631"/>
                  </a:lnTo>
                  <a:lnTo>
                    <a:pt x="3232" y="94623"/>
                  </a:lnTo>
                  <a:lnTo>
                    <a:pt x="2860" y="93872"/>
                  </a:lnTo>
                  <a:lnTo>
                    <a:pt x="18381" y="51119"/>
                  </a:lnTo>
                  <a:lnTo>
                    <a:pt x="38517" y="18502"/>
                  </a:lnTo>
                  <a:lnTo>
                    <a:pt x="47928" y="9446"/>
                  </a:lnTo>
                  <a:lnTo>
                    <a:pt x="64531" y="381"/>
                  </a:lnTo>
                  <a:lnTo>
                    <a:pt x="69831" y="0"/>
                  </a:lnTo>
                  <a:lnTo>
                    <a:pt x="79484" y="3340"/>
                  </a:lnTo>
                  <a:lnTo>
                    <a:pt x="86597" y="11409"/>
                  </a:lnTo>
                  <a:lnTo>
                    <a:pt x="91404" y="22757"/>
                  </a:lnTo>
                  <a:lnTo>
                    <a:pt x="93405" y="45012"/>
                  </a:lnTo>
                  <a:lnTo>
                    <a:pt x="85024" y="91782"/>
                  </a:lnTo>
                  <a:lnTo>
                    <a:pt x="82550" y="102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9">
              <a:extLst>
                <a:ext uri="{FF2B5EF4-FFF2-40B4-BE49-F238E27FC236}">
                  <a16:creationId xmlns:a16="http://schemas.microsoft.com/office/drawing/2014/main" xmlns="" id="{4C8B3B05-2852-45DC-A0BD-95892684447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927600" y="3219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0">
              <a:extLst>
                <a:ext uri="{FF2B5EF4-FFF2-40B4-BE49-F238E27FC236}">
                  <a16:creationId xmlns:a16="http://schemas.microsoft.com/office/drawing/2014/main" xmlns="" id="{1E13B76C-5A18-462D-BECF-4B3C2875560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933950" y="3289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6">
            <a:extLst>
              <a:ext uri="{FF2B5EF4-FFF2-40B4-BE49-F238E27FC236}">
                <a16:creationId xmlns:a16="http://schemas.microsoft.com/office/drawing/2014/main" xmlns="" id="{5D43CAC3-CDEE-4FB6-B690-EA6690AA8870}"/>
              </a:ext>
            </a:extLst>
          </p:cNvPr>
          <p:cNvGrpSpPr/>
          <p:nvPr/>
        </p:nvGrpSpPr>
        <p:grpSpPr>
          <a:xfrm>
            <a:off x="5657850" y="3133128"/>
            <a:ext cx="482601" cy="298275"/>
            <a:chOff x="5657850" y="3133128"/>
            <a:chExt cx="482601" cy="298275"/>
          </a:xfrm>
        </p:grpSpPr>
        <p:sp>
          <p:nvSpPr>
            <p:cNvPr id="72" name="SMARTInkShape-61">
              <a:extLst>
                <a:ext uri="{FF2B5EF4-FFF2-40B4-BE49-F238E27FC236}">
                  <a16:creationId xmlns:a16="http://schemas.microsoft.com/office/drawing/2014/main" xmlns="" id="{CE8C1C96-3017-4D49-8D06-3A3923B3F1A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657850" y="3133128"/>
              <a:ext cx="247651" cy="270473"/>
            </a:xfrm>
            <a:custGeom>
              <a:avLst/>
              <a:gdLst/>
              <a:ahLst/>
              <a:cxnLst/>
              <a:rect l="0" t="0" r="0" b="0"/>
              <a:pathLst>
                <a:path w="247651" h="270473">
                  <a:moveTo>
                    <a:pt x="0" y="92672"/>
                  </a:moveTo>
                  <a:lnTo>
                    <a:pt x="0" y="92672"/>
                  </a:lnTo>
                  <a:lnTo>
                    <a:pt x="0" y="89301"/>
                  </a:lnTo>
                  <a:lnTo>
                    <a:pt x="706" y="89719"/>
                  </a:lnTo>
                  <a:lnTo>
                    <a:pt x="3371" y="93947"/>
                  </a:lnTo>
                  <a:lnTo>
                    <a:pt x="5958" y="134773"/>
                  </a:lnTo>
                  <a:lnTo>
                    <a:pt x="6272" y="182362"/>
                  </a:lnTo>
                  <a:lnTo>
                    <a:pt x="6335" y="226047"/>
                  </a:lnTo>
                  <a:lnTo>
                    <a:pt x="6349" y="258873"/>
                  </a:lnTo>
                  <a:lnTo>
                    <a:pt x="9721" y="217837"/>
                  </a:lnTo>
                  <a:lnTo>
                    <a:pt x="11376" y="185931"/>
                  </a:lnTo>
                  <a:lnTo>
                    <a:pt x="12817" y="148937"/>
                  </a:lnTo>
                  <a:lnTo>
                    <a:pt x="15810" y="111329"/>
                  </a:lnTo>
                  <a:lnTo>
                    <a:pt x="19491" y="75328"/>
                  </a:lnTo>
                  <a:lnTo>
                    <a:pt x="23649" y="32735"/>
                  </a:lnTo>
                  <a:lnTo>
                    <a:pt x="26763" y="10472"/>
                  </a:lnTo>
                  <a:lnTo>
                    <a:pt x="30765" y="0"/>
                  </a:lnTo>
                  <a:lnTo>
                    <a:pt x="32504" y="1257"/>
                  </a:lnTo>
                  <a:lnTo>
                    <a:pt x="47316" y="24128"/>
                  </a:lnTo>
                  <a:lnTo>
                    <a:pt x="73625" y="70136"/>
                  </a:lnTo>
                  <a:lnTo>
                    <a:pt x="90343" y="84772"/>
                  </a:lnTo>
                  <a:lnTo>
                    <a:pt x="119588" y="98171"/>
                  </a:lnTo>
                  <a:lnTo>
                    <a:pt x="147225" y="99867"/>
                  </a:lnTo>
                  <a:lnTo>
                    <a:pt x="162799" y="91872"/>
                  </a:lnTo>
                  <a:lnTo>
                    <a:pt x="195136" y="57158"/>
                  </a:lnTo>
                  <a:lnTo>
                    <a:pt x="206494" y="38332"/>
                  </a:lnTo>
                  <a:lnTo>
                    <a:pt x="208947" y="30981"/>
                  </a:lnTo>
                  <a:lnTo>
                    <a:pt x="212742" y="39821"/>
                  </a:lnTo>
                  <a:lnTo>
                    <a:pt x="222391" y="83535"/>
                  </a:lnTo>
                  <a:lnTo>
                    <a:pt x="226760" y="121009"/>
                  </a:lnTo>
                  <a:lnTo>
                    <a:pt x="229937" y="163392"/>
                  </a:lnTo>
                  <a:lnTo>
                    <a:pt x="233464" y="203467"/>
                  </a:lnTo>
                  <a:lnTo>
                    <a:pt x="235460" y="248582"/>
                  </a:lnTo>
                  <a:lnTo>
                    <a:pt x="238234" y="259802"/>
                  </a:lnTo>
                  <a:lnTo>
                    <a:pt x="247650" y="270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2">
              <a:extLst>
                <a:ext uri="{FF2B5EF4-FFF2-40B4-BE49-F238E27FC236}">
                  <a16:creationId xmlns:a16="http://schemas.microsoft.com/office/drawing/2014/main" xmlns="" id="{599C938F-367D-4584-8F4E-F03E390526B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001651" y="3143658"/>
              <a:ext cx="132450" cy="287745"/>
            </a:xfrm>
            <a:custGeom>
              <a:avLst/>
              <a:gdLst/>
              <a:ahLst/>
              <a:cxnLst/>
              <a:rect l="0" t="0" r="0" b="0"/>
              <a:pathLst>
                <a:path w="132450" h="287745">
                  <a:moveTo>
                    <a:pt x="119749" y="31342"/>
                  </a:moveTo>
                  <a:lnTo>
                    <a:pt x="119749" y="31342"/>
                  </a:lnTo>
                  <a:lnTo>
                    <a:pt x="129800" y="14383"/>
                  </a:lnTo>
                  <a:lnTo>
                    <a:pt x="131926" y="4238"/>
                  </a:lnTo>
                  <a:lnTo>
                    <a:pt x="131395" y="2689"/>
                  </a:lnTo>
                  <a:lnTo>
                    <a:pt x="130335" y="1657"/>
                  </a:lnTo>
                  <a:lnTo>
                    <a:pt x="128922" y="969"/>
                  </a:lnTo>
                  <a:lnTo>
                    <a:pt x="116823" y="0"/>
                  </a:lnTo>
                  <a:lnTo>
                    <a:pt x="105748" y="3536"/>
                  </a:lnTo>
                  <a:lnTo>
                    <a:pt x="59153" y="32827"/>
                  </a:lnTo>
                  <a:lnTo>
                    <a:pt x="41430" y="54203"/>
                  </a:lnTo>
                  <a:lnTo>
                    <a:pt x="27242" y="78411"/>
                  </a:lnTo>
                  <a:lnTo>
                    <a:pt x="19240" y="116944"/>
                  </a:lnTo>
                  <a:lnTo>
                    <a:pt x="11596" y="160408"/>
                  </a:lnTo>
                  <a:lnTo>
                    <a:pt x="6663" y="202808"/>
                  </a:lnTo>
                  <a:lnTo>
                    <a:pt x="583" y="246965"/>
                  </a:lnTo>
                  <a:lnTo>
                    <a:pt x="0" y="277989"/>
                  </a:lnTo>
                  <a:lnTo>
                    <a:pt x="1110" y="280440"/>
                  </a:lnTo>
                  <a:lnTo>
                    <a:pt x="2557" y="282074"/>
                  </a:lnTo>
                  <a:lnTo>
                    <a:pt x="14705" y="287744"/>
                  </a:lnTo>
                  <a:lnTo>
                    <a:pt x="35081" y="287151"/>
                  </a:lnTo>
                  <a:lnTo>
                    <a:pt x="78722" y="273647"/>
                  </a:lnTo>
                  <a:lnTo>
                    <a:pt x="125853" y="250692"/>
                  </a:lnTo>
                  <a:lnTo>
                    <a:pt x="132449" y="247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3">
              <a:extLst>
                <a:ext uri="{FF2B5EF4-FFF2-40B4-BE49-F238E27FC236}">
                  <a16:creationId xmlns:a16="http://schemas.microsoft.com/office/drawing/2014/main" xmlns="" id="{6740E006-92D5-409C-9E06-F2B89DFFDEC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004029" y="3302000"/>
              <a:ext cx="136422" cy="38101"/>
            </a:xfrm>
            <a:custGeom>
              <a:avLst/>
              <a:gdLst/>
              <a:ahLst/>
              <a:cxnLst/>
              <a:rect l="0" t="0" r="0" b="0"/>
              <a:pathLst>
                <a:path w="136422" h="38101">
                  <a:moveTo>
                    <a:pt x="9421" y="38100"/>
                  </a:moveTo>
                  <a:lnTo>
                    <a:pt x="9421" y="38100"/>
                  </a:lnTo>
                  <a:lnTo>
                    <a:pt x="6050" y="34729"/>
                  </a:lnTo>
                  <a:lnTo>
                    <a:pt x="2514" y="33074"/>
                  </a:lnTo>
                  <a:lnTo>
                    <a:pt x="582" y="32633"/>
                  </a:lnTo>
                  <a:lnTo>
                    <a:pt x="0" y="31633"/>
                  </a:lnTo>
                  <a:lnTo>
                    <a:pt x="318" y="30261"/>
                  </a:lnTo>
                  <a:lnTo>
                    <a:pt x="1236" y="28640"/>
                  </a:lnTo>
                  <a:lnTo>
                    <a:pt x="12640" y="22989"/>
                  </a:lnTo>
                  <a:lnTo>
                    <a:pt x="57291" y="12662"/>
                  </a:lnTo>
                  <a:lnTo>
                    <a:pt x="94865" y="6339"/>
                  </a:lnTo>
                  <a:lnTo>
                    <a:pt x="13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7">
            <a:extLst>
              <a:ext uri="{FF2B5EF4-FFF2-40B4-BE49-F238E27FC236}">
                <a16:creationId xmlns:a16="http://schemas.microsoft.com/office/drawing/2014/main" xmlns="" id="{56B35519-E199-49E2-A5E1-5C76A398584D}"/>
              </a:ext>
            </a:extLst>
          </p:cNvPr>
          <p:cNvGrpSpPr/>
          <p:nvPr/>
        </p:nvGrpSpPr>
        <p:grpSpPr>
          <a:xfrm>
            <a:off x="6476650" y="3073400"/>
            <a:ext cx="686151" cy="292101"/>
            <a:chOff x="6476650" y="3073400"/>
            <a:chExt cx="686151" cy="292101"/>
          </a:xfrm>
        </p:grpSpPr>
        <p:sp>
          <p:nvSpPr>
            <p:cNvPr id="76" name="SMARTInkShape-64">
              <a:extLst>
                <a:ext uri="{FF2B5EF4-FFF2-40B4-BE49-F238E27FC236}">
                  <a16:creationId xmlns:a16="http://schemas.microsoft.com/office/drawing/2014/main" xmlns="" id="{A9936386-9D49-4CB8-9184-D5DB593A8E3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476650" y="3227525"/>
              <a:ext cx="146401" cy="129340"/>
            </a:xfrm>
            <a:custGeom>
              <a:avLst/>
              <a:gdLst/>
              <a:ahLst/>
              <a:cxnLst/>
              <a:rect l="0" t="0" r="0" b="0"/>
              <a:pathLst>
                <a:path w="146401" h="129340">
                  <a:moveTo>
                    <a:pt x="350" y="61775"/>
                  </a:moveTo>
                  <a:lnTo>
                    <a:pt x="350" y="61775"/>
                  </a:lnTo>
                  <a:lnTo>
                    <a:pt x="350" y="65146"/>
                  </a:lnTo>
                  <a:lnTo>
                    <a:pt x="4113" y="68682"/>
                  </a:lnTo>
                  <a:lnTo>
                    <a:pt x="7092" y="70613"/>
                  </a:lnTo>
                  <a:lnTo>
                    <a:pt x="21690" y="67114"/>
                  </a:lnTo>
                  <a:lnTo>
                    <a:pt x="48066" y="53244"/>
                  </a:lnTo>
                  <a:lnTo>
                    <a:pt x="61068" y="41756"/>
                  </a:lnTo>
                  <a:lnTo>
                    <a:pt x="69199" y="29594"/>
                  </a:lnTo>
                  <a:lnTo>
                    <a:pt x="70238" y="24093"/>
                  </a:lnTo>
                  <a:lnTo>
                    <a:pt x="69520" y="19015"/>
                  </a:lnTo>
                  <a:lnTo>
                    <a:pt x="67630" y="14218"/>
                  </a:lnTo>
                  <a:lnTo>
                    <a:pt x="61767" y="7007"/>
                  </a:lnTo>
                  <a:lnTo>
                    <a:pt x="54457" y="2156"/>
                  </a:lnTo>
                  <a:lnTo>
                    <a:pt x="46505" y="0"/>
                  </a:lnTo>
                  <a:lnTo>
                    <a:pt x="34504" y="4686"/>
                  </a:lnTo>
                  <a:lnTo>
                    <a:pt x="27352" y="8899"/>
                  </a:lnTo>
                  <a:lnTo>
                    <a:pt x="15644" y="22987"/>
                  </a:lnTo>
                  <a:lnTo>
                    <a:pt x="0" y="57406"/>
                  </a:lnTo>
                  <a:lnTo>
                    <a:pt x="429" y="74415"/>
                  </a:lnTo>
                  <a:lnTo>
                    <a:pt x="6029" y="91382"/>
                  </a:lnTo>
                  <a:lnTo>
                    <a:pt x="15575" y="108330"/>
                  </a:lnTo>
                  <a:lnTo>
                    <a:pt x="30634" y="119625"/>
                  </a:lnTo>
                  <a:lnTo>
                    <a:pt x="49087" y="126292"/>
                  </a:lnTo>
                  <a:lnTo>
                    <a:pt x="79310" y="129339"/>
                  </a:lnTo>
                  <a:lnTo>
                    <a:pt x="109901" y="124676"/>
                  </a:lnTo>
                  <a:lnTo>
                    <a:pt x="146400" y="10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5">
              <a:extLst>
                <a:ext uri="{FF2B5EF4-FFF2-40B4-BE49-F238E27FC236}">
                  <a16:creationId xmlns:a16="http://schemas.microsoft.com/office/drawing/2014/main" xmlns="" id="{431F0957-FCB5-4D9F-87FF-36D80FA3910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639611" y="3241479"/>
              <a:ext cx="104090" cy="81285"/>
            </a:xfrm>
            <a:custGeom>
              <a:avLst/>
              <a:gdLst/>
              <a:ahLst/>
              <a:cxnLst/>
              <a:rect l="0" t="0" r="0" b="0"/>
              <a:pathLst>
                <a:path w="104090" h="81285">
                  <a:moveTo>
                    <a:pt x="8839" y="3371"/>
                  </a:moveTo>
                  <a:lnTo>
                    <a:pt x="8839" y="3371"/>
                  </a:lnTo>
                  <a:lnTo>
                    <a:pt x="5468" y="0"/>
                  </a:lnTo>
                  <a:lnTo>
                    <a:pt x="3770" y="418"/>
                  </a:lnTo>
                  <a:lnTo>
                    <a:pt x="0" y="4646"/>
                  </a:lnTo>
                  <a:lnTo>
                    <a:pt x="124" y="7748"/>
                  </a:lnTo>
                  <a:lnTo>
                    <a:pt x="20625" y="53748"/>
                  </a:lnTo>
                  <a:lnTo>
                    <a:pt x="30622" y="80024"/>
                  </a:lnTo>
                  <a:lnTo>
                    <a:pt x="33944" y="81284"/>
                  </a:lnTo>
                  <a:lnTo>
                    <a:pt x="43280" y="80803"/>
                  </a:lnTo>
                  <a:lnTo>
                    <a:pt x="54485" y="74474"/>
                  </a:lnTo>
                  <a:lnTo>
                    <a:pt x="65815" y="63900"/>
                  </a:lnTo>
                  <a:lnTo>
                    <a:pt x="92579" y="21356"/>
                  </a:lnTo>
                  <a:lnTo>
                    <a:pt x="104089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6">
              <a:extLst>
                <a:ext uri="{FF2B5EF4-FFF2-40B4-BE49-F238E27FC236}">
                  <a16:creationId xmlns:a16="http://schemas.microsoft.com/office/drawing/2014/main" xmlns="" id="{A1A28649-A087-4DC7-97D1-D49A7DDD5D7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780084" y="3214789"/>
              <a:ext cx="43700" cy="125312"/>
            </a:xfrm>
            <a:custGeom>
              <a:avLst/>
              <a:gdLst/>
              <a:ahLst/>
              <a:cxnLst/>
              <a:rect l="0" t="0" r="0" b="0"/>
              <a:pathLst>
                <a:path w="43700" h="125312">
                  <a:moveTo>
                    <a:pt x="1716" y="49111"/>
                  </a:moveTo>
                  <a:lnTo>
                    <a:pt x="1716" y="49111"/>
                  </a:lnTo>
                  <a:lnTo>
                    <a:pt x="5086" y="52482"/>
                  </a:lnTo>
                  <a:lnTo>
                    <a:pt x="7490" y="52769"/>
                  </a:lnTo>
                  <a:lnTo>
                    <a:pt x="13925" y="51207"/>
                  </a:lnTo>
                  <a:lnTo>
                    <a:pt x="25481" y="42990"/>
                  </a:lnTo>
                  <a:lnTo>
                    <a:pt x="37842" y="28248"/>
                  </a:lnTo>
                  <a:lnTo>
                    <a:pt x="42466" y="18436"/>
                  </a:lnTo>
                  <a:lnTo>
                    <a:pt x="43699" y="13844"/>
                  </a:lnTo>
                  <a:lnTo>
                    <a:pt x="43188" y="6861"/>
                  </a:lnTo>
                  <a:lnTo>
                    <a:pt x="42064" y="4011"/>
                  </a:lnTo>
                  <a:lnTo>
                    <a:pt x="39197" y="2111"/>
                  </a:lnTo>
                  <a:lnTo>
                    <a:pt x="30369" y="0"/>
                  </a:lnTo>
                  <a:lnTo>
                    <a:pt x="25756" y="848"/>
                  </a:lnTo>
                  <a:lnTo>
                    <a:pt x="16869" y="5553"/>
                  </a:lnTo>
                  <a:lnTo>
                    <a:pt x="10097" y="16111"/>
                  </a:lnTo>
                  <a:lnTo>
                    <a:pt x="0" y="45885"/>
                  </a:lnTo>
                  <a:lnTo>
                    <a:pt x="1188" y="64140"/>
                  </a:lnTo>
                  <a:lnTo>
                    <a:pt x="12935" y="104190"/>
                  </a:lnTo>
                  <a:lnTo>
                    <a:pt x="27116" y="125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7">
              <a:extLst>
                <a:ext uri="{FF2B5EF4-FFF2-40B4-BE49-F238E27FC236}">
                  <a16:creationId xmlns:a16="http://schemas.microsoft.com/office/drawing/2014/main" xmlns="" id="{CD32B9FE-3B5F-4DAC-BF0D-426FE7F3172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858751" y="3241016"/>
              <a:ext cx="78427" cy="111785"/>
            </a:xfrm>
            <a:custGeom>
              <a:avLst/>
              <a:gdLst/>
              <a:ahLst/>
              <a:cxnLst/>
              <a:rect l="0" t="0" r="0" b="0"/>
              <a:pathLst>
                <a:path w="78427" h="111785">
                  <a:moveTo>
                    <a:pt x="24649" y="16534"/>
                  </a:moveTo>
                  <a:lnTo>
                    <a:pt x="24649" y="16534"/>
                  </a:lnTo>
                  <a:lnTo>
                    <a:pt x="12439" y="32114"/>
                  </a:lnTo>
                  <a:lnTo>
                    <a:pt x="4254" y="49137"/>
                  </a:lnTo>
                  <a:lnTo>
                    <a:pt x="3354" y="61363"/>
                  </a:lnTo>
                  <a:lnTo>
                    <a:pt x="3895" y="73147"/>
                  </a:lnTo>
                  <a:lnTo>
                    <a:pt x="0" y="89876"/>
                  </a:lnTo>
                  <a:lnTo>
                    <a:pt x="25830" y="48291"/>
                  </a:lnTo>
                  <a:lnTo>
                    <a:pt x="64724" y="4732"/>
                  </a:lnTo>
                  <a:lnTo>
                    <a:pt x="70416" y="199"/>
                  </a:lnTo>
                  <a:lnTo>
                    <a:pt x="74210" y="0"/>
                  </a:lnTo>
                  <a:lnTo>
                    <a:pt x="76740" y="2689"/>
                  </a:lnTo>
                  <a:lnTo>
                    <a:pt x="78426" y="7304"/>
                  </a:lnTo>
                  <a:lnTo>
                    <a:pt x="77428" y="27283"/>
                  </a:lnTo>
                  <a:lnTo>
                    <a:pt x="70064" y="65093"/>
                  </a:lnTo>
                  <a:lnTo>
                    <a:pt x="56399" y="111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8">
              <a:extLst>
                <a:ext uri="{FF2B5EF4-FFF2-40B4-BE49-F238E27FC236}">
                  <a16:creationId xmlns:a16="http://schemas.microsoft.com/office/drawing/2014/main" xmlns="" id="{710C2117-2F59-4B2F-BF9D-198E7FE767A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026718" y="3073400"/>
              <a:ext cx="98669" cy="292101"/>
            </a:xfrm>
            <a:custGeom>
              <a:avLst/>
              <a:gdLst/>
              <a:ahLst/>
              <a:cxnLst/>
              <a:rect l="0" t="0" r="0" b="0"/>
              <a:pathLst>
                <a:path w="98669" h="292101">
                  <a:moveTo>
                    <a:pt x="59882" y="0"/>
                  </a:moveTo>
                  <a:lnTo>
                    <a:pt x="59882" y="0"/>
                  </a:lnTo>
                  <a:lnTo>
                    <a:pt x="59176" y="6481"/>
                  </a:lnTo>
                  <a:lnTo>
                    <a:pt x="51043" y="42716"/>
                  </a:lnTo>
                  <a:lnTo>
                    <a:pt x="41584" y="80939"/>
                  </a:lnTo>
                  <a:lnTo>
                    <a:pt x="31994" y="112879"/>
                  </a:lnTo>
                  <a:lnTo>
                    <a:pt x="20676" y="147535"/>
                  </a:lnTo>
                  <a:lnTo>
                    <a:pt x="8590" y="181752"/>
                  </a:lnTo>
                  <a:lnTo>
                    <a:pt x="0" y="219266"/>
                  </a:lnTo>
                  <a:lnTo>
                    <a:pt x="1753" y="237151"/>
                  </a:lnTo>
                  <a:lnTo>
                    <a:pt x="4195" y="244884"/>
                  </a:lnTo>
                  <a:lnTo>
                    <a:pt x="7235" y="250039"/>
                  </a:lnTo>
                  <a:lnTo>
                    <a:pt x="10673" y="253476"/>
                  </a:lnTo>
                  <a:lnTo>
                    <a:pt x="14376" y="255767"/>
                  </a:lnTo>
                  <a:lnTo>
                    <a:pt x="27898" y="252669"/>
                  </a:lnTo>
                  <a:lnTo>
                    <a:pt x="44256" y="243530"/>
                  </a:lnTo>
                  <a:lnTo>
                    <a:pt x="73885" y="210905"/>
                  </a:lnTo>
                  <a:lnTo>
                    <a:pt x="92723" y="180083"/>
                  </a:lnTo>
                  <a:lnTo>
                    <a:pt x="98466" y="163293"/>
                  </a:lnTo>
                  <a:lnTo>
                    <a:pt x="98668" y="151126"/>
                  </a:lnTo>
                  <a:lnTo>
                    <a:pt x="96322" y="147317"/>
                  </a:lnTo>
                  <a:lnTo>
                    <a:pt x="92643" y="144778"/>
                  </a:lnTo>
                  <a:lnTo>
                    <a:pt x="88073" y="143086"/>
                  </a:lnTo>
                  <a:lnTo>
                    <a:pt x="83615" y="143368"/>
                  </a:lnTo>
                  <a:lnTo>
                    <a:pt x="74898" y="147445"/>
                  </a:lnTo>
                  <a:lnTo>
                    <a:pt x="68202" y="157724"/>
                  </a:lnTo>
                  <a:lnTo>
                    <a:pt x="58154" y="187318"/>
                  </a:lnTo>
                  <a:lnTo>
                    <a:pt x="59349" y="201786"/>
                  </a:lnTo>
                  <a:lnTo>
                    <a:pt x="72535" y="246202"/>
                  </a:lnTo>
                  <a:lnTo>
                    <a:pt x="75383" y="259706"/>
                  </a:lnTo>
                  <a:lnTo>
                    <a:pt x="73020" y="277798"/>
                  </a:lnTo>
                  <a:lnTo>
                    <a:pt x="66232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">
              <a:extLst>
                <a:ext uri="{FF2B5EF4-FFF2-40B4-BE49-F238E27FC236}">
                  <a16:creationId xmlns:a16="http://schemas.microsoft.com/office/drawing/2014/main" xmlns="" id="{7D05E39E-CB6F-4F3D-90CC-E99A998B0BE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991350" y="317500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37902" y="41570"/>
                  </a:lnTo>
                  <a:lnTo>
                    <a:pt x="69056" y="32352"/>
                  </a:lnTo>
                  <a:lnTo>
                    <a:pt x="103363" y="22845"/>
                  </a:lnTo>
                  <a:lnTo>
                    <a:pt x="148768" y="771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8">
            <a:extLst>
              <a:ext uri="{FF2B5EF4-FFF2-40B4-BE49-F238E27FC236}">
                <a16:creationId xmlns:a16="http://schemas.microsoft.com/office/drawing/2014/main" xmlns="" id="{C91BEBCF-5E0C-4B85-AF00-F70DE7A2780E}"/>
              </a:ext>
            </a:extLst>
          </p:cNvPr>
          <p:cNvGrpSpPr/>
          <p:nvPr/>
        </p:nvGrpSpPr>
        <p:grpSpPr>
          <a:xfrm>
            <a:off x="7604431" y="3102218"/>
            <a:ext cx="1330020" cy="371233"/>
            <a:chOff x="7604431" y="3102218"/>
            <a:chExt cx="1330020" cy="371233"/>
          </a:xfrm>
        </p:grpSpPr>
        <p:sp>
          <p:nvSpPr>
            <p:cNvPr id="83" name="SMARTInkShape-70">
              <a:extLst>
                <a:ext uri="{FF2B5EF4-FFF2-40B4-BE49-F238E27FC236}">
                  <a16:creationId xmlns:a16="http://schemas.microsoft.com/office/drawing/2014/main" xmlns="" id="{EC798461-5FC3-4694-85E7-71F2B2519BE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604431" y="3102218"/>
              <a:ext cx="164990" cy="280173"/>
            </a:xfrm>
            <a:custGeom>
              <a:avLst/>
              <a:gdLst/>
              <a:ahLst/>
              <a:cxnLst/>
              <a:rect l="0" t="0" r="0" b="0"/>
              <a:pathLst>
                <a:path w="164990" h="280173">
                  <a:moveTo>
                    <a:pt x="161619" y="28332"/>
                  </a:moveTo>
                  <a:lnTo>
                    <a:pt x="161619" y="28332"/>
                  </a:lnTo>
                  <a:lnTo>
                    <a:pt x="164989" y="24961"/>
                  </a:lnTo>
                  <a:lnTo>
                    <a:pt x="164572" y="22557"/>
                  </a:lnTo>
                  <a:lnTo>
                    <a:pt x="156772" y="7938"/>
                  </a:lnTo>
                  <a:lnTo>
                    <a:pt x="154860" y="6269"/>
                  </a:lnTo>
                  <a:lnTo>
                    <a:pt x="130982" y="0"/>
                  </a:lnTo>
                  <a:lnTo>
                    <a:pt x="107777" y="965"/>
                  </a:lnTo>
                  <a:lnTo>
                    <a:pt x="86400" y="5720"/>
                  </a:lnTo>
                  <a:lnTo>
                    <a:pt x="66659" y="18340"/>
                  </a:lnTo>
                  <a:lnTo>
                    <a:pt x="54147" y="32113"/>
                  </a:lnTo>
                  <a:lnTo>
                    <a:pt x="39079" y="75602"/>
                  </a:lnTo>
                  <a:lnTo>
                    <a:pt x="26066" y="119044"/>
                  </a:lnTo>
                  <a:lnTo>
                    <a:pt x="17851" y="166508"/>
                  </a:lnTo>
                  <a:lnTo>
                    <a:pt x="12648" y="210064"/>
                  </a:lnTo>
                  <a:lnTo>
                    <a:pt x="2763" y="252571"/>
                  </a:lnTo>
                  <a:lnTo>
                    <a:pt x="0" y="262755"/>
                  </a:lnTo>
                  <a:lnTo>
                    <a:pt x="1123" y="269633"/>
                  </a:lnTo>
                  <a:lnTo>
                    <a:pt x="5723" y="277471"/>
                  </a:lnTo>
                  <a:lnTo>
                    <a:pt x="15191" y="280172"/>
                  </a:lnTo>
                  <a:lnTo>
                    <a:pt x="30217" y="279960"/>
                  </a:lnTo>
                  <a:lnTo>
                    <a:pt x="74358" y="268327"/>
                  </a:lnTo>
                  <a:lnTo>
                    <a:pt x="120472" y="255812"/>
                  </a:lnTo>
                  <a:lnTo>
                    <a:pt x="161619" y="237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1">
              <a:extLst>
                <a:ext uri="{FF2B5EF4-FFF2-40B4-BE49-F238E27FC236}">
                  <a16:creationId xmlns:a16="http://schemas.microsoft.com/office/drawing/2014/main" xmlns="" id="{B5890618-B272-433A-8931-A243CD08166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620000" y="32639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0620" y="10212"/>
                  </a:lnTo>
                  <a:lnTo>
                    <a:pt x="87060" y="4123"/>
                  </a:lnTo>
                  <a:lnTo>
                    <a:pt x="127552" y="122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2">
              <a:extLst>
                <a:ext uri="{FF2B5EF4-FFF2-40B4-BE49-F238E27FC236}">
                  <a16:creationId xmlns:a16="http://schemas.microsoft.com/office/drawing/2014/main" xmlns="" id="{6D8164A2-5D95-4240-8EB3-5C5FDAA2BAB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835900" y="33020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8" y="5775"/>
                  </a:lnTo>
                  <a:lnTo>
                    <a:pt x="2103" y="16606"/>
                  </a:lnTo>
                  <a:lnTo>
                    <a:pt x="7183" y="36990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3">
              <a:extLst>
                <a:ext uri="{FF2B5EF4-FFF2-40B4-BE49-F238E27FC236}">
                  <a16:creationId xmlns:a16="http://schemas.microsoft.com/office/drawing/2014/main" xmlns="" id="{5859758B-0730-45FC-993F-01793028B12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893050" y="342265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4">
              <a:extLst>
                <a:ext uri="{FF2B5EF4-FFF2-40B4-BE49-F238E27FC236}">
                  <a16:creationId xmlns:a16="http://schemas.microsoft.com/office/drawing/2014/main" xmlns="" id="{33E309C6-AFD6-4B90-9B13-AB96DBB6FAE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109349" y="3118995"/>
              <a:ext cx="139302" cy="251417"/>
            </a:xfrm>
            <a:custGeom>
              <a:avLst/>
              <a:gdLst/>
              <a:ahLst/>
              <a:cxnLst/>
              <a:rect l="0" t="0" r="0" b="0"/>
              <a:pathLst>
                <a:path w="139302" h="251417">
                  <a:moveTo>
                    <a:pt x="107551" y="11555"/>
                  </a:moveTo>
                  <a:lnTo>
                    <a:pt x="107551" y="11555"/>
                  </a:lnTo>
                  <a:lnTo>
                    <a:pt x="107551" y="8184"/>
                  </a:lnTo>
                  <a:lnTo>
                    <a:pt x="103788" y="4648"/>
                  </a:lnTo>
                  <a:lnTo>
                    <a:pt x="100809" y="2717"/>
                  </a:lnTo>
                  <a:lnTo>
                    <a:pt x="83132" y="0"/>
                  </a:lnTo>
                  <a:lnTo>
                    <a:pt x="66762" y="2565"/>
                  </a:lnTo>
                  <a:lnTo>
                    <a:pt x="40567" y="14822"/>
                  </a:lnTo>
                  <a:lnTo>
                    <a:pt x="32390" y="22650"/>
                  </a:lnTo>
                  <a:lnTo>
                    <a:pt x="13440" y="59793"/>
                  </a:lnTo>
                  <a:lnTo>
                    <a:pt x="7430" y="97388"/>
                  </a:lnTo>
                  <a:lnTo>
                    <a:pt x="6242" y="138785"/>
                  </a:lnTo>
                  <a:lnTo>
                    <a:pt x="2637" y="180934"/>
                  </a:lnTo>
                  <a:lnTo>
                    <a:pt x="0" y="223141"/>
                  </a:lnTo>
                  <a:lnTo>
                    <a:pt x="485" y="233298"/>
                  </a:lnTo>
                  <a:lnTo>
                    <a:pt x="3051" y="240165"/>
                  </a:lnTo>
                  <a:lnTo>
                    <a:pt x="8425" y="245569"/>
                  </a:lnTo>
                  <a:lnTo>
                    <a:pt x="11834" y="247997"/>
                  </a:lnTo>
                  <a:lnTo>
                    <a:pt x="30115" y="251416"/>
                  </a:lnTo>
                  <a:lnTo>
                    <a:pt x="71010" y="247501"/>
                  </a:lnTo>
                  <a:lnTo>
                    <a:pt x="111910" y="238052"/>
                  </a:lnTo>
                  <a:lnTo>
                    <a:pt x="139301" y="227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5">
              <a:extLst>
                <a:ext uri="{FF2B5EF4-FFF2-40B4-BE49-F238E27FC236}">
                  <a16:creationId xmlns:a16="http://schemas.microsoft.com/office/drawing/2014/main" xmlns="" id="{0385ABBA-A027-4E3C-B0AF-2CF04B14418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102600" y="32766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5465" y="297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">
              <a:extLst>
                <a:ext uri="{FF2B5EF4-FFF2-40B4-BE49-F238E27FC236}">
                  <a16:creationId xmlns:a16="http://schemas.microsoft.com/office/drawing/2014/main" xmlns="" id="{330F189E-0289-4528-88F8-0BCB5025A33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280399" y="3286190"/>
              <a:ext cx="114302" cy="84942"/>
            </a:xfrm>
            <a:custGeom>
              <a:avLst/>
              <a:gdLst/>
              <a:ahLst/>
              <a:cxnLst/>
              <a:rect l="0" t="0" r="0" b="0"/>
              <a:pathLst>
                <a:path w="114302" h="84942">
                  <a:moveTo>
                    <a:pt x="1" y="9460"/>
                  </a:moveTo>
                  <a:lnTo>
                    <a:pt x="1" y="9460"/>
                  </a:lnTo>
                  <a:lnTo>
                    <a:pt x="0" y="6089"/>
                  </a:lnTo>
                  <a:lnTo>
                    <a:pt x="706" y="5096"/>
                  </a:lnTo>
                  <a:lnTo>
                    <a:pt x="1882" y="4434"/>
                  </a:lnTo>
                  <a:lnTo>
                    <a:pt x="15581" y="0"/>
                  </a:lnTo>
                  <a:lnTo>
                    <a:pt x="35975" y="1091"/>
                  </a:lnTo>
                  <a:lnTo>
                    <a:pt x="53150" y="5882"/>
                  </a:lnTo>
                  <a:lnTo>
                    <a:pt x="56601" y="8486"/>
                  </a:lnTo>
                  <a:lnTo>
                    <a:pt x="60434" y="15142"/>
                  </a:lnTo>
                  <a:lnTo>
                    <a:pt x="60045" y="19598"/>
                  </a:lnTo>
                  <a:lnTo>
                    <a:pt x="55850" y="30193"/>
                  </a:lnTo>
                  <a:lnTo>
                    <a:pt x="22141" y="77476"/>
                  </a:lnTo>
                  <a:lnTo>
                    <a:pt x="21111" y="80204"/>
                  </a:lnTo>
                  <a:lnTo>
                    <a:pt x="21835" y="82023"/>
                  </a:lnTo>
                  <a:lnTo>
                    <a:pt x="23729" y="83235"/>
                  </a:lnTo>
                  <a:lnTo>
                    <a:pt x="35019" y="84941"/>
                  </a:lnTo>
                  <a:lnTo>
                    <a:pt x="74070" y="81201"/>
                  </a:lnTo>
                  <a:lnTo>
                    <a:pt x="114301" y="79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">
              <a:extLst>
                <a:ext uri="{FF2B5EF4-FFF2-40B4-BE49-F238E27FC236}">
                  <a16:creationId xmlns:a16="http://schemas.microsoft.com/office/drawing/2014/main" xmlns="" id="{4D83DC8B-C63E-4EF8-AE43-57360554A6C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401050" y="33909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11487" y="3322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8">
              <a:extLst>
                <a:ext uri="{FF2B5EF4-FFF2-40B4-BE49-F238E27FC236}">
                  <a16:creationId xmlns:a16="http://schemas.microsoft.com/office/drawing/2014/main" xmlns="" id="{86851614-6C05-483D-B0D8-47297202499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553450" y="33782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9329"/>
                  </a:lnTo>
                  <a:lnTo>
                    <a:pt x="51456" y="216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9">
              <a:extLst>
                <a:ext uri="{FF2B5EF4-FFF2-40B4-BE49-F238E27FC236}">
                  <a16:creationId xmlns:a16="http://schemas.microsoft.com/office/drawing/2014/main" xmlns="" id="{5A902983-6D27-4FAF-A279-960BAD0EC07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782050" y="33464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51706" y="305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0">
              <a:extLst>
                <a:ext uri="{FF2B5EF4-FFF2-40B4-BE49-F238E27FC236}">
                  <a16:creationId xmlns:a16="http://schemas.microsoft.com/office/drawing/2014/main" xmlns="" id="{6371A95B-C138-4A6C-87EC-BB6BBBE19F6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902700" y="33591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9">
            <a:extLst>
              <a:ext uri="{FF2B5EF4-FFF2-40B4-BE49-F238E27FC236}">
                <a16:creationId xmlns:a16="http://schemas.microsoft.com/office/drawing/2014/main" xmlns="" id="{C408D353-C301-46DE-8241-4F5A9E119748}"/>
              </a:ext>
            </a:extLst>
          </p:cNvPr>
          <p:cNvGrpSpPr/>
          <p:nvPr/>
        </p:nvGrpSpPr>
        <p:grpSpPr>
          <a:xfrm>
            <a:off x="9188776" y="3068622"/>
            <a:ext cx="336250" cy="315929"/>
            <a:chOff x="9188776" y="3068622"/>
            <a:chExt cx="336250" cy="315929"/>
          </a:xfrm>
        </p:grpSpPr>
        <p:sp>
          <p:nvSpPr>
            <p:cNvPr id="95" name="SMARTInkShape-81">
              <a:extLst>
                <a:ext uri="{FF2B5EF4-FFF2-40B4-BE49-F238E27FC236}">
                  <a16:creationId xmlns:a16="http://schemas.microsoft.com/office/drawing/2014/main" xmlns="" id="{7D3FCF27-19CC-41FC-9CB9-789C477725F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188776" y="3068622"/>
              <a:ext cx="190175" cy="276083"/>
            </a:xfrm>
            <a:custGeom>
              <a:avLst/>
              <a:gdLst/>
              <a:ahLst/>
              <a:cxnLst/>
              <a:rect l="0" t="0" r="0" b="0"/>
              <a:pathLst>
                <a:path w="190175" h="276083">
                  <a:moveTo>
                    <a:pt x="190174" y="23828"/>
                  </a:moveTo>
                  <a:lnTo>
                    <a:pt x="190174" y="23828"/>
                  </a:lnTo>
                  <a:lnTo>
                    <a:pt x="190174" y="17086"/>
                  </a:lnTo>
                  <a:lnTo>
                    <a:pt x="188293" y="11895"/>
                  </a:lnTo>
                  <a:lnTo>
                    <a:pt x="181336" y="2813"/>
                  </a:lnTo>
                  <a:lnTo>
                    <a:pt x="173546" y="377"/>
                  </a:lnTo>
                  <a:lnTo>
                    <a:pt x="163028" y="0"/>
                  </a:lnTo>
                  <a:lnTo>
                    <a:pt x="151298" y="2184"/>
                  </a:lnTo>
                  <a:lnTo>
                    <a:pt x="110170" y="23277"/>
                  </a:lnTo>
                  <a:lnTo>
                    <a:pt x="76914" y="45627"/>
                  </a:lnTo>
                  <a:lnTo>
                    <a:pt x="62698" y="62743"/>
                  </a:lnTo>
                  <a:lnTo>
                    <a:pt x="45865" y="105169"/>
                  </a:lnTo>
                  <a:lnTo>
                    <a:pt x="26862" y="150085"/>
                  </a:lnTo>
                  <a:lnTo>
                    <a:pt x="9744" y="194901"/>
                  </a:lnTo>
                  <a:lnTo>
                    <a:pt x="1324" y="239138"/>
                  </a:lnTo>
                  <a:lnTo>
                    <a:pt x="0" y="261640"/>
                  </a:lnTo>
                  <a:lnTo>
                    <a:pt x="1699" y="268987"/>
                  </a:lnTo>
                  <a:lnTo>
                    <a:pt x="3141" y="271934"/>
                  </a:lnTo>
                  <a:lnTo>
                    <a:pt x="5513" y="273898"/>
                  </a:lnTo>
                  <a:lnTo>
                    <a:pt x="11911" y="276082"/>
                  </a:lnTo>
                  <a:lnTo>
                    <a:pt x="49219" y="275717"/>
                  </a:lnTo>
                  <a:lnTo>
                    <a:pt x="95930" y="268944"/>
                  </a:lnTo>
                  <a:lnTo>
                    <a:pt x="143100" y="261518"/>
                  </a:lnTo>
                  <a:lnTo>
                    <a:pt x="171124" y="258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2">
              <a:extLst>
                <a:ext uri="{FF2B5EF4-FFF2-40B4-BE49-F238E27FC236}">
                  <a16:creationId xmlns:a16="http://schemas.microsoft.com/office/drawing/2014/main" xmlns="" id="{3B567152-CFA8-40CD-AFCA-23E1C7F5EE2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197491" y="3261182"/>
              <a:ext cx="124310" cy="15419"/>
            </a:xfrm>
            <a:custGeom>
              <a:avLst/>
              <a:gdLst/>
              <a:ahLst/>
              <a:cxnLst/>
              <a:rect l="0" t="0" r="0" b="0"/>
              <a:pathLst>
                <a:path w="124310" h="15419">
                  <a:moveTo>
                    <a:pt x="3659" y="15418"/>
                  </a:moveTo>
                  <a:lnTo>
                    <a:pt x="3659" y="15418"/>
                  </a:lnTo>
                  <a:lnTo>
                    <a:pt x="288" y="12047"/>
                  </a:lnTo>
                  <a:lnTo>
                    <a:pt x="0" y="11054"/>
                  </a:lnTo>
                  <a:lnTo>
                    <a:pt x="515" y="10392"/>
                  </a:lnTo>
                  <a:lnTo>
                    <a:pt x="39801" y="2277"/>
                  </a:lnTo>
                  <a:lnTo>
                    <a:pt x="78573" y="0"/>
                  </a:lnTo>
                  <a:lnTo>
                    <a:pt x="124309" y="2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3">
              <a:extLst>
                <a:ext uri="{FF2B5EF4-FFF2-40B4-BE49-F238E27FC236}">
                  <a16:creationId xmlns:a16="http://schemas.microsoft.com/office/drawing/2014/main" xmlns="" id="{9281ABFE-AAB5-4410-AF34-C4D4BA5E961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417050" y="3289300"/>
              <a:ext cx="107976" cy="95251"/>
            </a:xfrm>
            <a:custGeom>
              <a:avLst/>
              <a:gdLst/>
              <a:ahLst/>
              <a:cxnLst/>
              <a:rect l="0" t="0" r="0" b="0"/>
              <a:pathLst>
                <a:path w="107976" h="952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11259" y="51063"/>
                  </a:lnTo>
                  <a:lnTo>
                    <a:pt x="11354" y="63617"/>
                  </a:lnTo>
                  <a:lnTo>
                    <a:pt x="7148" y="88523"/>
                  </a:lnTo>
                  <a:lnTo>
                    <a:pt x="6177" y="90060"/>
                  </a:lnTo>
                  <a:lnTo>
                    <a:pt x="4824" y="90379"/>
                  </a:lnTo>
                  <a:lnTo>
                    <a:pt x="3215" y="89886"/>
                  </a:lnTo>
                  <a:lnTo>
                    <a:pt x="5192" y="79930"/>
                  </a:lnTo>
                  <a:lnTo>
                    <a:pt x="17959" y="48166"/>
                  </a:lnTo>
                  <a:lnTo>
                    <a:pt x="36679" y="23130"/>
                  </a:lnTo>
                  <a:lnTo>
                    <a:pt x="50168" y="13808"/>
                  </a:lnTo>
                  <a:lnTo>
                    <a:pt x="56729" y="11322"/>
                  </a:lnTo>
                  <a:lnTo>
                    <a:pt x="75307" y="12323"/>
                  </a:lnTo>
                  <a:lnTo>
                    <a:pt x="94147" y="18177"/>
                  </a:lnTo>
                  <a:lnTo>
                    <a:pt x="104873" y="27834"/>
                  </a:lnTo>
                  <a:lnTo>
                    <a:pt x="107310" y="33373"/>
                  </a:lnTo>
                  <a:lnTo>
                    <a:pt x="107975" y="76295"/>
                  </a:lnTo>
                  <a:lnTo>
                    <a:pt x="1079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0">
            <a:extLst>
              <a:ext uri="{FF2B5EF4-FFF2-40B4-BE49-F238E27FC236}">
                <a16:creationId xmlns:a16="http://schemas.microsoft.com/office/drawing/2014/main" xmlns="" id="{7B80197B-7341-4C73-AFFE-1F5D3DB8E71A}"/>
              </a:ext>
            </a:extLst>
          </p:cNvPr>
          <p:cNvGrpSpPr/>
          <p:nvPr/>
        </p:nvGrpSpPr>
        <p:grpSpPr>
          <a:xfrm>
            <a:off x="5605235" y="3787268"/>
            <a:ext cx="520761" cy="233920"/>
            <a:chOff x="5605235" y="3787268"/>
            <a:chExt cx="520761" cy="233920"/>
          </a:xfrm>
        </p:grpSpPr>
        <p:sp>
          <p:nvSpPr>
            <p:cNvPr id="99" name="SMARTInkShape-84">
              <a:extLst>
                <a:ext uri="{FF2B5EF4-FFF2-40B4-BE49-F238E27FC236}">
                  <a16:creationId xmlns:a16="http://schemas.microsoft.com/office/drawing/2014/main" xmlns="" id="{7FE97CA3-AA05-4339-B2E4-54B447E8E98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605235" y="3874395"/>
              <a:ext cx="97189" cy="146793"/>
            </a:xfrm>
            <a:custGeom>
              <a:avLst/>
              <a:gdLst/>
              <a:ahLst/>
              <a:cxnLst/>
              <a:rect l="0" t="0" r="0" b="0"/>
              <a:pathLst>
                <a:path w="97189" h="146793">
                  <a:moveTo>
                    <a:pt x="65315" y="11805"/>
                  </a:moveTo>
                  <a:lnTo>
                    <a:pt x="65315" y="11805"/>
                  </a:lnTo>
                  <a:lnTo>
                    <a:pt x="68686" y="11805"/>
                  </a:lnTo>
                  <a:lnTo>
                    <a:pt x="69679" y="11099"/>
                  </a:lnTo>
                  <a:lnTo>
                    <a:pt x="70341" y="9923"/>
                  </a:lnTo>
                  <a:lnTo>
                    <a:pt x="71403" y="6338"/>
                  </a:lnTo>
                  <a:lnTo>
                    <a:pt x="64846" y="2345"/>
                  </a:lnTo>
                  <a:lnTo>
                    <a:pt x="53965" y="65"/>
                  </a:lnTo>
                  <a:lnTo>
                    <a:pt x="36941" y="0"/>
                  </a:lnTo>
                  <a:lnTo>
                    <a:pt x="20689" y="4936"/>
                  </a:lnTo>
                  <a:lnTo>
                    <a:pt x="1208" y="19506"/>
                  </a:lnTo>
                  <a:lnTo>
                    <a:pt x="0" y="22584"/>
                  </a:lnTo>
                  <a:lnTo>
                    <a:pt x="538" y="29766"/>
                  </a:lnTo>
                  <a:lnTo>
                    <a:pt x="4807" y="41743"/>
                  </a:lnTo>
                  <a:lnTo>
                    <a:pt x="17283" y="54228"/>
                  </a:lnTo>
                  <a:lnTo>
                    <a:pt x="64889" y="83777"/>
                  </a:lnTo>
                  <a:lnTo>
                    <a:pt x="93638" y="104939"/>
                  </a:lnTo>
                  <a:lnTo>
                    <a:pt x="96191" y="109172"/>
                  </a:lnTo>
                  <a:lnTo>
                    <a:pt x="97188" y="113405"/>
                  </a:lnTo>
                  <a:lnTo>
                    <a:pt x="97147" y="117638"/>
                  </a:lnTo>
                  <a:lnTo>
                    <a:pt x="91457" y="127986"/>
                  </a:lnTo>
                  <a:lnTo>
                    <a:pt x="81873" y="138230"/>
                  </a:lnTo>
                  <a:lnTo>
                    <a:pt x="70557" y="145134"/>
                  </a:lnTo>
                  <a:lnTo>
                    <a:pt x="58473" y="146792"/>
                  </a:lnTo>
                  <a:lnTo>
                    <a:pt x="41651" y="143759"/>
                  </a:lnTo>
                  <a:lnTo>
                    <a:pt x="36838" y="142108"/>
                  </a:lnTo>
                  <a:lnTo>
                    <a:pt x="35748" y="138890"/>
                  </a:lnTo>
                  <a:lnTo>
                    <a:pt x="37137" y="134628"/>
                  </a:lnTo>
                  <a:lnTo>
                    <a:pt x="46265" y="119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5">
              <a:extLst>
                <a:ext uri="{FF2B5EF4-FFF2-40B4-BE49-F238E27FC236}">
                  <a16:creationId xmlns:a16="http://schemas.microsoft.com/office/drawing/2014/main" xmlns="" id="{5F8837B6-2ADE-4A12-AB67-617C759EF7F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765923" y="3905512"/>
              <a:ext cx="126878" cy="95801"/>
            </a:xfrm>
            <a:custGeom>
              <a:avLst/>
              <a:gdLst/>
              <a:ahLst/>
              <a:cxnLst/>
              <a:rect l="0" t="0" r="0" b="0"/>
              <a:pathLst>
                <a:path w="126878" h="95801">
                  <a:moveTo>
                    <a:pt x="18927" y="6088"/>
                  </a:moveTo>
                  <a:lnTo>
                    <a:pt x="18927" y="6088"/>
                  </a:lnTo>
                  <a:lnTo>
                    <a:pt x="6994" y="1062"/>
                  </a:lnTo>
                  <a:lnTo>
                    <a:pt x="1283" y="0"/>
                  </a:lnTo>
                  <a:lnTo>
                    <a:pt x="0" y="29647"/>
                  </a:lnTo>
                  <a:lnTo>
                    <a:pt x="5676" y="65252"/>
                  </a:lnTo>
                  <a:lnTo>
                    <a:pt x="15785" y="85942"/>
                  </a:lnTo>
                  <a:lnTo>
                    <a:pt x="23645" y="94024"/>
                  </a:lnTo>
                  <a:lnTo>
                    <a:pt x="27717" y="95757"/>
                  </a:lnTo>
                  <a:lnTo>
                    <a:pt x="36003" y="95800"/>
                  </a:lnTo>
                  <a:lnTo>
                    <a:pt x="39483" y="94118"/>
                  </a:lnTo>
                  <a:lnTo>
                    <a:pt x="48459" y="84303"/>
                  </a:lnTo>
                  <a:lnTo>
                    <a:pt x="69287" y="49579"/>
                  </a:lnTo>
                  <a:lnTo>
                    <a:pt x="71550" y="47782"/>
                  </a:lnTo>
                  <a:lnTo>
                    <a:pt x="74469" y="47995"/>
                  </a:lnTo>
                  <a:lnTo>
                    <a:pt x="81477" y="51995"/>
                  </a:lnTo>
                  <a:lnTo>
                    <a:pt x="87414" y="60358"/>
                  </a:lnTo>
                  <a:lnTo>
                    <a:pt x="96975" y="76231"/>
                  </a:lnTo>
                  <a:lnTo>
                    <a:pt x="126877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6">
              <a:extLst>
                <a:ext uri="{FF2B5EF4-FFF2-40B4-BE49-F238E27FC236}">
                  <a16:creationId xmlns:a16="http://schemas.microsoft.com/office/drawing/2014/main" xmlns="" id="{21A85E5E-CBBC-4090-A949-313629B50C5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937946" y="3787268"/>
              <a:ext cx="188050" cy="226771"/>
            </a:xfrm>
            <a:custGeom>
              <a:avLst/>
              <a:gdLst/>
              <a:ahLst/>
              <a:cxnLst/>
              <a:rect l="0" t="0" r="0" b="0"/>
              <a:pathLst>
                <a:path w="188050" h="226771">
                  <a:moveTo>
                    <a:pt x="56454" y="124332"/>
                  </a:moveTo>
                  <a:lnTo>
                    <a:pt x="56454" y="124332"/>
                  </a:lnTo>
                  <a:lnTo>
                    <a:pt x="47665" y="110517"/>
                  </a:lnTo>
                  <a:lnTo>
                    <a:pt x="44245" y="106655"/>
                  </a:lnTo>
                  <a:lnTo>
                    <a:pt x="39848" y="104786"/>
                  </a:lnTo>
                  <a:lnTo>
                    <a:pt x="29318" y="104591"/>
                  </a:lnTo>
                  <a:lnTo>
                    <a:pt x="24957" y="106938"/>
                  </a:lnTo>
                  <a:lnTo>
                    <a:pt x="18232" y="115190"/>
                  </a:lnTo>
                  <a:lnTo>
                    <a:pt x="342" y="160157"/>
                  </a:lnTo>
                  <a:lnTo>
                    <a:pt x="0" y="179531"/>
                  </a:lnTo>
                  <a:lnTo>
                    <a:pt x="9980" y="217078"/>
                  </a:lnTo>
                  <a:lnTo>
                    <a:pt x="14162" y="225054"/>
                  </a:lnTo>
                  <a:lnTo>
                    <a:pt x="17676" y="226758"/>
                  </a:lnTo>
                  <a:lnTo>
                    <a:pt x="27224" y="226770"/>
                  </a:lnTo>
                  <a:lnTo>
                    <a:pt x="47872" y="212696"/>
                  </a:lnTo>
                  <a:lnTo>
                    <a:pt x="79427" y="171812"/>
                  </a:lnTo>
                  <a:lnTo>
                    <a:pt x="99479" y="129777"/>
                  </a:lnTo>
                  <a:lnTo>
                    <a:pt x="109913" y="95707"/>
                  </a:lnTo>
                  <a:lnTo>
                    <a:pt x="119255" y="61280"/>
                  </a:lnTo>
                  <a:lnTo>
                    <a:pt x="128684" y="19572"/>
                  </a:lnTo>
                  <a:lnTo>
                    <a:pt x="131870" y="0"/>
                  </a:lnTo>
                  <a:lnTo>
                    <a:pt x="125680" y="11606"/>
                  </a:lnTo>
                  <a:lnTo>
                    <a:pt x="120380" y="56726"/>
                  </a:lnTo>
                  <a:lnTo>
                    <a:pt x="115219" y="102968"/>
                  </a:lnTo>
                  <a:lnTo>
                    <a:pt x="109222" y="150301"/>
                  </a:lnTo>
                  <a:lnTo>
                    <a:pt x="98992" y="195209"/>
                  </a:lnTo>
                  <a:lnTo>
                    <a:pt x="95397" y="203333"/>
                  </a:lnTo>
                  <a:lnTo>
                    <a:pt x="95116" y="206633"/>
                  </a:lnTo>
                  <a:lnTo>
                    <a:pt x="97045" y="206716"/>
                  </a:lnTo>
                  <a:lnTo>
                    <a:pt x="100447" y="204655"/>
                  </a:lnTo>
                  <a:lnTo>
                    <a:pt x="143713" y="158168"/>
                  </a:lnTo>
                  <a:lnTo>
                    <a:pt x="163212" y="148076"/>
                  </a:lnTo>
                  <a:lnTo>
                    <a:pt x="173517" y="145468"/>
                  </a:lnTo>
                  <a:lnTo>
                    <a:pt x="177535" y="146890"/>
                  </a:lnTo>
                  <a:lnTo>
                    <a:pt x="183880" y="154113"/>
                  </a:lnTo>
                  <a:lnTo>
                    <a:pt x="188049" y="176822"/>
                  </a:lnTo>
                  <a:lnTo>
                    <a:pt x="183454" y="219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1">
            <a:extLst>
              <a:ext uri="{FF2B5EF4-FFF2-40B4-BE49-F238E27FC236}">
                <a16:creationId xmlns:a16="http://schemas.microsoft.com/office/drawing/2014/main" xmlns="" id="{6572B676-6983-4EE1-BF5E-46A33BBBA9B2}"/>
              </a:ext>
            </a:extLst>
          </p:cNvPr>
          <p:cNvGrpSpPr/>
          <p:nvPr/>
        </p:nvGrpSpPr>
        <p:grpSpPr>
          <a:xfrm>
            <a:off x="6597650" y="3736500"/>
            <a:ext cx="609601" cy="302801"/>
            <a:chOff x="6597650" y="3736500"/>
            <a:chExt cx="609601" cy="302801"/>
          </a:xfrm>
        </p:grpSpPr>
        <p:sp>
          <p:nvSpPr>
            <p:cNvPr id="103" name="SMARTInkShape-87">
              <a:extLst>
                <a:ext uri="{FF2B5EF4-FFF2-40B4-BE49-F238E27FC236}">
                  <a16:creationId xmlns:a16="http://schemas.microsoft.com/office/drawing/2014/main" xmlns="" id="{34CCCC6E-906E-45BC-9B71-4658A06FF5D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667856" y="3797300"/>
              <a:ext cx="94895" cy="242001"/>
            </a:xfrm>
            <a:custGeom>
              <a:avLst/>
              <a:gdLst/>
              <a:ahLst/>
              <a:cxnLst/>
              <a:rect l="0" t="0" r="0" b="0"/>
              <a:pathLst>
                <a:path w="94895" h="242001">
                  <a:moveTo>
                    <a:pt x="37744" y="0"/>
                  </a:moveTo>
                  <a:lnTo>
                    <a:pt x="37744" y="0"/>
                  </a:lnTo>
                  <a:lnTo>
                    <a:pt x="34373" y="3371"/>
                  </a:lnTo>
                  <a:lnTo>
                    <a:pt x="19446" y="42716"/>
                  </a:lnTo>
                  <a:lnTo>
                    <a:pt x="14448" y="77568"/>
                  </a:lnTo>
                  <a:lnTo>
                    <a:pt x="9596" y="118076"/>
                  </a:lnTo>
                  <a:lnTo>
                    <a:pt x="3689" y="161358"/>
                  </a:lnTo>
                  <a:lnTo>
                    <a:pt x="443" y="208680"/>
                  </a:lnTo>
                  <a:lnTo>
                    <a:pt x="0" y="225391"/>
                  </a:lnTo>
                  <a:lnTo>
                    <a:pt x="1997" y="231399"/>
                  </a:lnTo>
                  <a:lnTo>
                    <a:pt x="9862" y="239957"/>
                  </a:lnTo>
                  <a:lnTo>
                    <a:pt x="15628" y="241816"/>
                  </a:lnTo>
                  <a:lnTo>
                    <a:pt x="29561" y="242000"/>
                  </a:lnTo>
                  <a:lnTo>
                    <a:pt x="69809" y="227577"/>
                  </a:lnTo>
                  <a:lnTo>
                    <a:pt x="78172" y="223684"/>
                  </a:lnTo>
                  <a:lnTo>
                    <a:pt x="83746" y="216856"/>
                  </a:lnTo>
                  <a:lnTo>
                    <a:pt x="9489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8">
              <a:extLst>
                <a:ext uri="{FF2B5EF4-FFF2-40B4-BE49-F238E27FC236}">
                  <a16:creationId xmlns:a16="http://schemas.microsoft.com/office/drawing/2014/main" xmlns="" id="{4B53BD8D-4DCD-4C63-B3A4-37CA14F8125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597650" y="390525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12551" y="42568"/>
                  </a:lnTo>
                  <a:lnTo>
                    <a:pt x="48183" y="32240"/>
                  </a:lnTo>
                  <a:lnTo>
                    <a:pt x="87027" y="20685"/>
                  </a:lnTo>
                  <a:lnTo>
                    <a:pt x="129816" y="832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9">
              <a:extLst>
                <a:ext uri="{FF2B5EF4-FFF2-40B4-BE49-F238E27FC236}">
                  <a16:creationId xmlns:a16="http://schemas.microsoft.com/office/drawing/2014/main" xmlns="" id="{2807FFE1-BCC5-4239-BD83-F3075D5C64D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801135" y="3822700"/>
              <a:ext cx="82266" cy="193125"/>
            </a:xfrm>
            <a:custGeom>
              <a:avLst/>
              <a:gdLst/>
              <a:ahLst/>
              <a:cxnLst/>
              <a:rect l="0" t="0" r="0" b="0"/>
              <a:pathLst>
                <a:path w="82266" h="193125">
                  <a:moveTo>
                    <a:pt x="25115" y="0"/>
                  </a:moveTo>
                  <a:lnTo>
                    <a:pt x="25115" y="0"/>
                  </a:lnTo>
                  <a:lnTo>
                    <a:pt x="21744" y="0"/>
                  </a:lnTo>
                  <a:lnTo>
                    <a:pt x="18207" y="3763"/>
                  </a:lnTo>
                  <a:lnTo>
                    <a:pt x="16276" y="6742"/>
                  </a:lnTo>
                  <a:lnTo>
                    <a:pt x="13177" y="33212"/>
                  </a:lnTo>
                  <a:lnTo>
                    <a:pt x="12565" y="77743"/>
                  </a:lnTo>
                  <a:lnTo>
                    <a:pt x="10578" y="114757"/>
                  </a:lnTo>
                  <a:lnTo>
                    <a:pt x="6956" y="161819"/>
                  </a:lnTo>
                  <a:lnTo>
                    <a:pt x="675" y="193124"/>
                  </a:lnTo>
                  <a:lnTo>
                    <a:pt x="355" y="192955"/>
                  </a:lnTo>
                  <a:lnTo>
                    <a:pt x="0" y="189004"/>
                  </a:lnTo>
                  <a:lnTo>
                    <a:pt x="11949" y="145852"/>
                  </a:lnTo>
                  <a:lnTo>
                    <a:pt x="26858" y="122472"/>
                  </a:lnTo>
                  <a:lnTo>
                    <a:pt x="38589" y="112523"/>
                  </a:lnTo>
                  <a:lnTo>
                    <a:pt x="56626" y="103757"/>
                  </a:lnTo>
                  <a:lnTo>
                    <a:pt x="58823" y="104449"/>
                  </a:lnTo>
                  <a:lnTo>
                    <a:pt x="60286" y="106322"/>
                  </a:lnTo>
                  <a:lnTo>
                    <a:pt x="73931" y="152243"/>
                  </a:lnTo>
                  <a:lnTo>
                    <a:pt x="8226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0">
              <a:extLst>
                <a:ext uri="{FF2B5EF4-FFF2-40B4-BE49-F238E27FC236}">
                  <a16:creationId xmlns:a16="http://schemas.microsoft.com/office/drawing/2014/main" xmlns="" id="{C0DE8D42-56E9-4A3F-BC0C-D6E0E94FEEA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18058" y="3736500"/>
              <a:ext cx="200293" cy="263138"/>
            </a:xfrm>
            <a:custGeom>
              <a:avLst/>
              <a:gdLst/>
              <a:ahLst/>
              <a:cxnLst/>
              <a:rect l="0" t="0" r="0" b="0"/>
              <a:pathLst>
                <a:path w="200293" h="263138">
                  <a:moveTo>
                    <a:pt x="66942" y="213200"/>
                  </a:moveTo>
                  <a:lnTo>
                    <a:pt x="66942" y="213200"/>
                  </a:lnTo>
                  <a:lnTo>
                    <a:pt x="66237" y="203061"/>
                  </a:lnTo>
                  <a:lnTo>
                    <a:pt x="63571" y="195523"/>
                  </a:lnTo>
                  <a:lnTo>
                    <a:pt x="60461" y="192949"/>
                  </a:lnTo>
                  <a:lnTo>
                    <a:pt x="51362" y="190088"/>
                  </a:lnTo>
                  <a:lnTo>
                    <a:pt x="42143" y="190699"/>
                  </a:lnTo>
                  <a:lnTo>
                    <a:pt x="32636" y="194027"/>
                  </a:lnTo>
                  <a:lnTo>
                    <a:pt x="15385" y="205245"/>
                  </a:lnTo>
                  <a:lnTo>
                    <a:pt x="3106" y="218366"/>
                  </a:lnTo>
                  <a:lnTo>
                    <a:pt x="396" y="225111"/>
                  </a:lnTo>
                  <a:lnTo>
                    <a:pt x="0" y="231724"/>
                  </a:lnTo>
                  <a:lnTo>
                    <a:pt x="6133" y="254175"/>
                  </a:lnTo>
                  <a:lnTo>
                    <a:pt x="8763" y="257450"/>
                  </a:lnTo>
                  <a:lnTo>
                    <a:pt x="15450" y="261089"/>
                  </a:lnTo>
                  <a:lnTo>
                    <a:pt x="27147" y="263137"/>
                  </a:lnTo>
                  <a:lnTo>
                    <a:pt x="29829" y="262014"/>
                  </a:lnTo>
                  <a:lnTo>
                    <a:pt x="31616" y="259854"/>
                  </a:lnTo>
                  <a:lnTo>
                    <a:pt x="32808" y="257002"/>
                  </a:lnTo>
                  <a:lnTo>
                    <a:pt x="44598" y="246247"/>
                  </a:lnTo>
                  <a:lnTo>
                    <a:pt x="54756" y="240866"/>
                  </a:lnTo>
                  <a:lnTo>
                    <a:pt x="56701" y="240816"/>
                  </a:lnTo>
                  <a:lnTo>
                    <a:pt x="57998" y="241489"/>
                  </a:lnTo>
                  <a:lnTo>
                    <a:pt x="58863" y="242642"/>
                  </a:lnTo>
                  <a:lnTo>
                    <a:pt x="66821" y="247637"/>
                  </a:lnTo>
                  <a:lnTo>
                    <a:pt x="78117" y="250215"/>
                  </a:lnTo>
                  <a:lnTo>
                    <a:pt x="86254" y="248936"/>
                  </a:lnTo>
                  <a:lnTo>
                    <a:pt x="94575" y="245310"/>
                  </a:lnTo>
                  <a:lnTo>
                    <a:pt x="119012" y="224136"/>
                  </a:lnTo>
                  <a:lnTo>
                    <a:pt x="146515" y="179484"/>
                  </a:lnTo>
                  <a:lnTo>
                    <a:pt x="167660" y="132655"/>
                  </a:lnTo>
                  <a:lnTo>
                    <a:pt x="180850" y="97674"/>
                  </a:lnTo>
                  <a:lnTo>
                    <a:pt x="193768" y="63313"/>
                  </a:lnTo>
                  <a:lnTo>
                    <a:pt x="199456" y="22347"/>
                  </a:lnTo>
                  <a:lnTo>
                    <a:pt x="196673" y="1350"/>
                  </a:lnTo>
                  <a:lnTo>
                    <a:pt x="194351" y="0"/>
                  </a:lnTo>
                  <a:lnTo>
                    <a:pt x="191393" y="1217"/>
                  </a:lnTo>
                  <a:lnTo>
                    <a:pt x="188009" y="4145"/>
                  </a:lnTo>
                  <a:lnTo>
                    <a:pt x="176505" y="28491"/>
                  </a:lnTo>
                  <a:lnTo>
                    <a:pt x="167530" y="69258"/>
                  </a:lnTo>
                  <a:lnTo>
                    <a:pt x="162683" y="100777"/>
                  </a:lnTo>
                  <a:lnTo>
                    <a:pt x="155987" y="148374"/>
                  </a:lnTo>
                  <a:lnTo>
                    <a:pt x="151416" y="189994"/>
                  </a:lnTo>
                  <a:lnTo>
                    <a:pt x="149872" y="232291"/>
                  </a:lnTo>
                  <a:lnTo>
                    <a:pt x="151542" y="242851"/>
                  </a:lnTo>
                  <a:lnTo>
                    <a:pt x="152976" y="245668"/>
                  </a:lnTo>
                  <a:lnTo>
                    <a:pt x="155342" y="247545"/>
                  </a:lnTo>
                  <a:lnTo>
                    <a:pt x="161734" y="249631"/>
                  </a:lnTo>
                  <a:lnTo>
                    <a:pt x="171160" y="246795"/>
                  </a:lnTo>
                  <a:lnTo>
                    <a:pt x="186487" y="237266"/>
                  </a:lnTo>
                  <a:lnTo>
                    <a:pt x="200292" y="22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1">
              <a:extLst>
                <a:ext uri="{FF2B5EF4-FFF2-40B4-BE49-F238E27FC236}">
                  <a16:creationId xmlns:a16="http://schemas.microsoft.com/office/drawing/2014/main" xmlns="" id="{115D33EF-E1BC-4FC7-9EF1-F091A019791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019441" y="3848100"/>
              <a:ext cx="187810" cy="44451"/>
            </a:xfrm>
            <a:custGeom>
              <a:avLst/>
              <a:gdLst/>
              <a:ahLst/>
              <a:cxnLst/>
              <a:rect l="0" t="0" r="0" b="0"/>
              <a:pathLst>
                <a:path w="187810" h="44451">
                  <a:moveTo>
                    <a:pt x="3659" y="44450"/>
                  </a:moveTo>
                  <a:lnTo>
                    <a:pt x="3659" y="44450"/>
                  </a:lnTo>
                  <a:lnTo>
                    <a:pt x="0" y="44450"/>
                  </a:lnTo>
                  <a:lnTo>
                    <a:pt x="9780" y="44450"/>
                  </a:lnTo>
                  <a:lnTo>
                    <a:pt x="51911" y="32517"/>
                  </a:lnTo>
                  <a:lnTo>
                    <a:pt x="91099" y="23746"/>
                  </a:lnTo>
                  <a:lnTo>
                    <a:pt x="138458" y="12210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22">
            <a:extLst>
              <a:ext uri="{FF2B5EF4-FFF2-40B4-BE49-F238E27FC236}">
                <a16:creationId xmlns:a16="http://schemas.microsoft.com/office/drawing/2014/main" xmlns="" id="{2F4B6137-0FB6-45CD-8402-20BB1FEE6FC1}"/>
              </a:ext>
            </a:extLst>
          </p:cNvPr>
          <p:cNvGrpSpPr/>
          <p:nvPr/>
        </p:nvGrpSpPr>
        <p:grpSpPr>
          <a:xfrm>
            <a:off x="7804150" y="3664687"/>
            <a:ext cx="773155" cy="666014"/>
            <a:chOff x="7804150" y="3664687"/>
            <a:chExt cx="773155" cy="666014"/>
          </a:xfrm>
        </p:grpSpPr>
        <p:sp>
          <p:nvSpPr>
            <p:cNvPr id="109" name="SMARTInkShape-92">
              <a:extLst>
                <a:ext uri="{FF2B5EF4-FFF2-40B4-BE49-F238E27FC236}">
                  <a16:creationId xmlns:a16="http://schemas.microsoft.com/office/drawing/2014/main" xmlns="" id="{B14B6E5D-3453-4063-A634-AC9451360C6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839425" y="3844441"/>
              <a:ext cx="178276" cy="249150"/>
            </a:xfrm>
            <a:custGeom>
              <a:avLst/>
              <a:gdLst/>
              <a:ahLst/>
              <a:cxnLst/>
              <a:rect l="0" t="0" r="0" b="0"/>
              <a:pathLst>
                <a:path w="178276" h="249150">
                  <a:moveTo>
                    <a:pt x="21875" y="3659"/>
                  </a:moveTo>
                  <a:lnTo>
                    <a:pt x="21875" y="3659"/>
                  </a:lnTo>
                  <a:lnTo>
                    <a:pt x="21874" y="288"/>
                  </a:lnTo>
                  <a:lnTo>
                    <a:pt x="21170" y="0"/>
                  </a:lnTo>
                  <a:lnTo>
                    <a:pt x="18504" y="1563"/>
                  </a:lnTo>
                  <a:lnTo>
                    <a:pt x="16849" y="6490"/>
                  </a:lnTo>
                  <a:lnTo>
                    <a:pt x="9044" y="48119"/>
                  </a:lnTo>
                  <a:lnTo>
                    <a:pt x="4668" y="90680"/>
                  </a:lnTo>
                  <a:lnTo>
                    <a:pt x="0" y="133474"/>
                  </a:lnTo>
                  <a:lnTo>
                    <a:pt x="889" y="174061"/>
                  </a:lnTo>
                  <a:lnTo>
                    <a:pt x="8994" y="206157"/>
                  </a:lnTo>
                  <a:lnTo>
                    <a:pt x="23702" y="230170"/>
                  </a:lnTo>
                  <a:lnTo>
                    <a:pt x="37269" y="240267"/>
                  </a:lnTo>
                  <a:lnTo>
                    <a:pt x="52705" y="246402"/>
                  </a:lnTo>
                  <a:lnTo>
                    <a:pt x="77262" y="249149"/>
                  </a:lnTo>
                  <a:lnTo>
                    <a:pt x="93999" y="247292"/>
                  </a:lnTo>
                  <a:lnTo>
                    <a:pt x="119288" y="235537"/>
                  </a:lnTo>
                  <a:lnTo>
                    <a:pt x="144655" y="215278"/>
                  </a:lnTo>
                  <a:lnTo>
                    <a:pt x="155936" y="199547"/>
                  </a:lnTo>
                  <a:lnTo>
                    <a:pt x="175074" y="152274"/>
                  </a:lnTo>
                  <a:lnTo>
                    <a:pt x="178275" y="116837"/>
                  </a:lnTo>
                  <a:lnTo>
                    <a:pt x="171512" y="70700"/>
                  </a:lnTo>
                  <a:lnTo>
                    <a:pt x="153450" y="31772"/>
                  </a:lnTo>
                  <a:lnTo>
                    <a:pt x="144102" y="18528"/>
                  </a:lnTo>
                  <a:lnTo>
                    <a:pt x="143576" y="19922"/>
                  </a:lnTo>
                  <a:lnTo>
                    <a:pt x="142525" y="35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3">
              <a:extLst>
                <a:ext uri="{FF2B5EF4-FFF2-40B4-BE49-F238E27FC236}">
                  <a16:creationId xmlns:a16="http://schemas.microsoft.com/office/drawing/2014/main" xmlns="" id="{8870C998-0A00-4256-9D6A-3D6B9B13D5C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16850" y="42608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45585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4">
              <a:extLst>
                <a:ext uri="{FF2B5EF4-FFF2-40B4-BE49-F238E27FC236}">
                  <a16:creationId xmlns:a16="http://schemas.microsoft.com/office/drawing/2014/main" xmlns="" id="{79D84C0D-A3A4-49EA-9111-A1E951D0563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804150" y="4179521"/>
              <a:ext cx="28819" cy="17830"/>
            </a:xfrm>
            <a:custGeom>
              <a:avLst/>
              <a:gdLst/>
              <a:ahLst/>
              <a:cxnLst/>
              <a:rect l="0" t="0" r="0" b="0"/>
              <a:pathLst>
                <a:path w="28819" h="17830">
                  <a:moveTo>
                    <a:pt x="6350" y="5129"/>
                  </a:moveTo>
                  <a:lnTo>
                    <a:pt x="6350" y="5129"/>
                  </a:lnTo>
                  <a:lnTo>
                    <a:pt x="17181" y="15254"/>
                  </a:lnTo>
                  <a:lnTo>
                    <a:pt x="24178" y="17490"/>
                  </a:lnTo>
                  <a:lnTo>
                    <a:pt x="28409" y="17728"/>
                  </a:lnTo>
                  <a:lnTo>
                    <a:pt x="28818" y="17056"/>
                  </a:lnTo>
                  <a:lnTo>
                    <a:pt x="28384" y="15903"/>
                  </a:lnTo>
                  <a:lnTo>
                    <a:pt x="26726" y="12739"/>
                  </a:lnTo>
                  <a:lnTo>
                    <a:pt x="25088" y="6992"/>
                  </a:lnTo>
                  <a:lnTo>
                    <a:pt x="22203" y="2899"/>
                  </a:lnTo>
                  <a:lnTo>
                    <a:pt x="16688" y="610"/>
                  </a:lnTo>
                  <a:lnTo>
                    <a:pt x="13242" y="0"/>
                  </a:lnTo>
                  <a:lnTo>
                    <a:pt x="10945" y="298"/>
                  </a:lnTo>
                  <a:lnTo>
                    <a:pt x="9413" y="1203"/>
                  </a:lnTo>
                  <a:lnTo>
                    <a:pt x="2390" y="9681"/>
                  </a:lnTo>
                  <a:lnTo>
                    <a:pt x="0" y="17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5">
              <a:extLst>
                <a:ext uri="{FF2B5EF4-FFF2-40B4-BE49-F238E27FC236}">
                  <a16:creationId xmlns:a16="http://schemas.microsoft.com/office/drawing/2014/main" xmlns="" id="{33FA48FE-0B31-4BED-9407-131E2B02F60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893050" y="42799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10138" y="5644"/>
                  </a:lnTo>
                  <a:lnTo>
                    <a:pt x="27611" y="1324"/>
                  </a:lnTo>
                  <a:lnTo>
                    <a:pt x="72075" y="7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6">
              <a:extLst>
                <a:ext uri="{FF2B5EF4-FFF2-40B4-BE49-F238E27FC236}">
                  <a16:creationId xmlns:a16="http://schemas.microsoft.com/office/drawing/2014/main" xmlns="" id="{214D4326-50E6-4387-8BA5-21BCB510E93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907155" y="4318000"/>
              <a:ext cx="93846" cy="12701"/>
            </a:xfrm>
            <a:custGeom>
              <a:avLst/>
              <a:gdLst/>
              <a:ahLst/>
              <a:cxnLst/>
              <a:rect l="0" t="0" r="0" b="0"/>
              <a:pathLst>
                <a:path w="93846" h="12701">
                  <a:moveTo>
                    <a:pt x="17645" y="12700"/>
                  </a:moveTo>
                  <a:lnTo>
                    <a:pt x="17645" y="12700"/>
                  </a:lnTo>
                  <a:lnTo>
                    <a:pt x="0" y="12700"/>
                  </a:lnTo>
                  <a:lnTo>
                    <a:pt x="40077" y="10818"/>
                  </a:lnTo>
                  <a:lnTo>
                    <a:pt x="93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7">
              <a:extLst>
                <a:ext uri="{FF2B5EF4-FFF2-40B4-BE49-F238E27FC236}">
                  <a16:creationId xmlns:a16="http://schemas.microsoft.com/office/drawing/2014/main" xmlns="" id="{4D247C97-5980-4FBF-954A-94E5C459704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103482" y="4235711"/>
              <a:ext cx="14729" cy="88640"/>
            </a:xfrm>
            <a:custGeom>
              <a:avLst/>
              <a:gdLst/>
              <a:ahLst/>
              <a:cxnLst/>
              <a:rect l="0" t="0" r="0" b="0"/>
              <a:pathLst>
                <a:path w="14729" h="88640">
                  <a:moveTo>
                    <a:pt x="5468" y="6089"/>
                  </a:moveTo>
                  <a:lnTo>
                    <a:pt x="5468" y="6089"/>
                  </a:lnTo>
                  <a:lnTo>
                    <a:pt x="5467" y="2718"/>
                  </a:lnTo>
                  <a:lnTo>
                    <a:pt x="4763" y="1725"/>
                  </a:lnTo>
                  <a:lnTo>
                    <a:pt x="3586" y="1063"/>
                  </a:lnTo>
                  <a:lnTo>
                    <a:pt x="0" y="0"/>
                  </a:lnTo>
                  <a:lnTo>
                    <a:pt x="8034" y="15342"/>
                  </a:lnTo>
                  <a:lnTo>
                    <a:pt x="14728" y="42776"/>
                  </a:lnTo>
                  <a:lnTo>
                    <a:pt x="11818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8">
              <a:extLst>
                <a:ext uri="{FF2B5EF4-FFF2-40B4-BE49-F238E27FC236}">
                  <a16:creationId xmlns:a16="http://schemas.microsoft.com/office/drawing/2014/main" xmlns="" id="{B4051D69-4594-4C4A-9CF2-9E2EE025E3F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67650" y="3664687"/>
              <a:ext cx="114301" cy="119914"/>
            </a:xfrm>
            <a:custGeom>
              <a:avLst/>
              <a:gdLst/>
              <a:ahLst/>
              <a:cxnLst/>
              <a:rect l="0" t="0" r="0" b="0"/>
              <a:pathLst>
                <a:path w="114301" h="119914">
                  <a:moveTo>
                    <a:pt x="0" y="62763"/>
                  </a:moveTo>
                  <a:lnTo>
                    <a:pt x="0" y="62763"/>
                  </a:lnTo>
                  <a:lnTo>
                    <a:pt x="705" y="89203"/>
                  </a:lnTo>
                  <a:lnTo>
                    <a:pt x="6272" y="119157"/>
                  </a:lnTo>
                  <a:lnTo>
                    <a:pt x="6328" y="116318"/>
                  </a:lnTo>
                  <a:lnTo>
                    <a:pt x="2972" y="104266"/>
                  </a:lnTo>
                  <a:lnTo>
                    <a:pt x="7623" y="67064"/>
                  </a:lnTo>
                  <a:lnTo>
                    <a:pt x="18938" y="24315"/>
                  </a:lnTo>
                  <a:lnTo>
                    <a:pt x="27248" y="11860"/>
                  </a:lnTo>
                  <a:lnTo>
                    <a:pt x="30866" y="7661"/>
                  </a:lnTo>
                  <a:lnTo>
                    <a:pt x="38647" y="2995"/>
                  </a:lnTo>
                  <a:lnTo>
                    <a:pt x="52843" y="369"/>
                  </a:lnTo>
                  <a:lnTo>
                    <a:pt x="58513" y="0"/>
                  </a:lnTo>
                  <a:lnTo>
                    <a:pt x="70455" y="5235"/>
                  </a:lnTo>
                  <a:lnTo>
                    <a:pt x="76604" y="9594"/>
                  </a:lnTo>
                  <a:lnTo>
                    <a:pt x="80702" y="15322"/>
                  </a:lnTo>
                  <a:lnTo>
                    <a:pt x="92544" y="56057"/>
                  </a:lnTo>
                  <a:lnTo>
                    <a:pt x="100117" y="98961"/>
                  </a:lnTo>
                  <a:lnTo>
                    <a:pt x="100612" y="103828"/>
                  </a:lnTo>
                  <a:lnTo>
                    <a:pt x="102352" y="107778"/>
                  </a:lnTo>
                  <a:lnTo>
                    <a:pt x="114300" y="119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9">
              <a:extLst>
                <a:ext uri="{FF2B5EF4-FFF2-40B4-BE49-F238E27FC236}">
                  <a16:creationId xmlns:a16="http://schemas.microsoft.com/office/drawing/2014/main" xmlns="" id="{C4F81AE2-9220-4C66-BDB0-A0B2FF3CF6D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281822" y="3830010"/>
              <a:ext cx="138279" cy="263960"/>
            </a:xfrm>
            <a:custGeom>
              <a:avLst/>
              <a:gdLst/>
              <a:ahLst/>
              <a:cxnLst/>
              <a:rect l="0" t="0" r="0" b="0"/>
              <a:pathLst>
                <a:path w="138279" h="263960">
                  <a:moveTo>
                    <a:pt x="138278" y="11740"/>
                  </a:moveTo>
                  <a:lnTo>
                    <a:pt x="138278" y="11740"/>
                  </a:lnTo>
                  <a:lnTo>
                    <a:pt x="138278" y="8369"/>
                  </a:lnTo>
                  <a:lnTo>
                    <a:pt x="137572" y="7376"/>
                  </a:lnTo>
                  <a:lnTo>
                    <a:pt x="136397" y="6714"/>
                  </a:lnTo>
                  <a:lnTo>
                    <a:pt x="134907" y="6273"/>
                  </a:lnTo>
                  <a:lnTo>
                    <a:pt x="133914" y="5273"/>
                  </a:lnTo>
                  <a:lnTo>
                    <a:pt x="132811" y="2280"/>
                  </a:lnTo>
                  <a:lnTo>
                    <a:pt x="131104" y="1200"/>
                  </a:lnTo>
                  <a:lnTo>
                    <a:pt x="125446" y="0"/>
                  </a:lnTo>
                  <a:lnTo>
                    <a:pt x="80875" y="6917"/>
                  </a:lnTo>
                  <a:lnTo>
                    <a:pt x="39243" y="16961"/>
                  </a:lnTo>
                  <a:lnTo>
                    <a:pt x="23001" y="26055"/>
                  </a:lnTo>
                  <a:lnTo>
                    <a:pt x="13430" y="34800"/>
                  </a:lnTo>
                  <a:lnTo>
                    <a:pt x="8707" y="45272"/>
                  </a:lnTo>
                  <a:lnTo>
                    <a:pt x="4720" y="86320"/>
                  </a:lnTo>
                  <a:lnTo>
                    <a:pt x="0" y="133324"/>
                  </a:lnTo>
                  <a:lnTo>
                    <a:pt x="2230" y="180003"/>
                  </a:lnTo>
                  <a:lnTo>
                    <a:pt x="4572" y="225060"/>
                  </a:lnTo>
                  <a:lnTo>
                    <a:pt x="4907" y="259730"/>
                  </a:lnTo>
                  <a:lnTo>
                    <a:pt x="5619" y="261733"/>
                  </a:lnTo>
                  <a:lnTo>
                    <a:pt x="6800" y="263069"/>
                  </a:lnTo>
                  <a:lnTo>
                    <a:pt x="8293" y="263959"/>
                  </a:lnTo>
                  <a:lnTo>
                    <a:pt x="13714" y="263067"/>
                  </a:lnTo>
                  <a:lnTo>
                    <a:pt x="24700" y="260479"/>
                  </a:lnTo>
                  <a:lnTo>
                    <a:pt x="36891" y="257831"/>
                  </a:lnTo>
                  <a:lnTo>
                    <a:pt x="46651" y="255169"/>
                  </a:lnTo>
                  <a:lnTo>
                    <a:pt x="87851" y="248863"/>
                  </a:lnTo>
                  <a:lnTo>
                    <a:pt x="119228" y="24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0">
              <a:extLst>
                <a:ext uri="{FF2B5EF4-FFF2-40B4-BE49-F238E27FC236}">
                  <a16:creationId xmlns:a16="http://schemas.microsoft.com/office/drawing/2014/main" xmlns="" id="{4A8DAA13-A98E-4649-A9F8-2A7D3AD70E7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306682" y="3981450"/>
              <a:ext cx="126119" cy="31751"/>
            </a:xfrm>
            <a:custGeom>
              <a:avLst/>
              <a:gdLst/>
              <a:ahLst/>
              <a:cxnLst/>
              <a:rect l="0" t="0" r="0" b="0"/>
              <a:pathLst>
                <a:path w="126119" h="31751">
                  <a:moveTo>
                    <a:pt x="5468" y="31750"/>
                  </a:moveTo>
                  <a:lnTo>
                    <a:pt x="5468" y="31750"/>
                  </a:lnTo>
                  <a:lnTo>
                    <a:pt x="2097" y="31750"/>
                  </a:lnTo>
                  <a:lnTo>
                    <a:pt x="1104" y="31044"/>
                  </a:lnTo>
                  <a:lnTo>
                    <a:pt x="441" y="29868"/>
                  </a:lnTo>
                  <a:lnTo>
                    <a:pt x="0" y="28379"/>
                  </a:lnTo>
                  <a:lnTo>
                    <a:pt x="1117" y="26681"/>
                  </a:lnTo>
                  <a:lnTo>
                    <a:pt x="6121" y="22912"/>
                  </a:lnTo>
                  <a:lnTo>
                    <a:pt x="50042" y="10551"/>
                  </a:lnTo>
                  <a:lnTo>
                    <a:pt x="89871" y="6474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1">
              <a:extLst>
                <a:ext uri="{FF2B5EF4-FFF2-40B4-BE49-F238E27FC236}">
                  <a16:creationId xmlns:a16="http://schemas.microsoft.com/office/drawing/2014/main" xmlns="" id="{69A2F6E2-6BCF-4E63-BF86-0ACC7CFD545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556429" y="4089400"/>
              <a:ext cx="9722" cy="82551"/>
            </a:xfrm>
            <a:custGeom>
              <a:avLst/>
              <a:gdLst/>
              <a:ahLst/>
              <a:cxnLst/>
              <a:rect l="0" t="0" r="0" b="0"/>
              <a:pathLst>
                <a:path w="9722" h="825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6558" y="57141"/>
                  </a:lnTo>
                  <a:lnTo>
                    <a:pt x="972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2">
              <a:extLst>
                <a:ext uri="{FF2B5EF4-FFF2-40B4-BE49-F238E27FC236}">
                  <a16:creationId xmlns:a16="http://schemas.microsoft.com/office/drawing/2014/main" xmlns="" id="{AB56366C-C273-4047-ACB5-6757E2B928F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531678" y="3994150"/>
              <a:ext cx="45627" cy="29053"/>
            </a:xfrm>
            <a:custGeom>
              <a:avLst/>
              <a:gdLst/>
              <a:ahLst/>
              <a:cxnLst/>
              <a:rect l="0" t="0" r="0" b="0"/>
              <a:pathLst>
                <a:path w="45627" h="29053">
                  <a:moveTo>
                    <a:pt x="21772" y="0"/>
                  </a:moveTo>
                  <a:lnTo>
                    <a:pt x="21772" y="0"/>
                  </a:lnTo>
                  <a:lnTo>
                    <a:pt x="7466" y="0"/>
                  </a:lnTo>
                  <a:lnTo>
                    <a:pt x="2949" y="1882"/>
                  </a:lnTo>
                  <a:lnTo>
                    <a:pt x="757" y="3371"/>
                  </a:lnTo>
                  <a:lnTo>
                    <a:pt x="0" y="5069"/>
                  </a:lnTo>
                  <a:lnTo>
                    <a:pt x="202" y="6907"/>
                  </a:lnTo>
                  <a:lnTo>
                    <a:pt x="1042" y="8838"/>
                  </a:lnTo>
                  <a:lnTo>
                    <a:pt x="24916" y="25029"/>
                  </a:lnTo>
                  <a:lnTo>
                    <a:pt x="33282" y="28763"/>
                  </a:lnTo>
                  <a:lnTo>
                    <a:pt x="36501" y="29052"/>
                  </a:lnTo>
                  <a:lnTo>
                    <a:pt x="41959" y="27494"/>
                  </a:lnTo>
                  <a:lnTo>
                    <a:pt x="43696" y="26090"/>
                  </a:lnTo>
                  <a:lnTo>
                    <a:pt x="45626" y="22649"/>
                  </a:lnTo>
                  <a:lnTo>
                    <a:pt x="44604" y="16887"/>
                  </a:lnTo>
                  <a:lnTo>
                    <a:pt x="43344" y="13374"/>
                  </a:lnTo>
                  <a:lnTo>
                    <a:pt x="38180" y="7591"/>
                  </a:lnTo>
                  <a:lnTo>
                    <a:pt x="31181" y="3373"/>
                  </a:lnTo>
                  <a:lnTo>
                    <a:pt x="14405" y="445"/>
                  </a:lnTo>
                  <a:lnTo>
                    <a:pt x="12627" y="1001"/>
                  </a:lnTo>
                  <a:lnTo>
                    <a:pt x="11442" y="2079"/>
                  </a:lnTo>
                  <a:lnTo>
                    <a:pt x="907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3">
            <a:extLst>
              <a:ext uri="{FF2B5EF4-FFF2-40B4-BE49-F238E27FC236}">
                <a16:creationId xmlns:a16="http://schemas.microsoft.com/office/drawing/2014/main" xmlns="" id="{3C29A74E-3EF4-4151-9F7B-BAAA04E60D32}"/>
              </a:ext>
            </a:extLst>
          </p:cNvPr>
          <p:cNvGrpSpPr/>
          <p:nvPr/>
        </p:nvGrpSpPr>
        <p:grpSpPr>
          <a:xfrm>
            <a:off x="8894529" y="3795936"/>
            <a:ext cx="941622" cy="337915"/>
            <a:chOff x="8894529" y="3795936"/>
            <a:chExt cx="941622" cy="337915"/>
          </a:xfrm>
        </p:grpSpPr>
        <p:sp>
          <p:nvSpPr>
            <p:cNvPr id="121" name="SMARTInkShape-103">
              <a:extLst>
                <a:ext uri="{FF2B5EF4-FFF2-40B4-BE49-F238E27FC236}">
                  <a16:creationId xmlns:a16="http://schemas.microsoft.com/office/drawing/2014/main" xmlns="" id="{AD447F1E-6C41-439F-821C-C4997D44644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902700" y="3997190"/>
              <a:ext cx="152401" cy="16011"/>
            </a:xfrm>
            <a:custGeom>
              <a:avLst/>
              <a:gdLst/>
              <a:ahLst/>
              <a:cxnLst/>
              <a:rect l="0" t="0" r="0" b="0"/>
              <a:pathLst>
                <a:path w="152401" h="16011">
                  <a:moveTo>
                    <a:pt x="0" y="16010"/>
                  </a:moveTo>
                  <a:lnTo>
                    <a:pt x="0" y="16010"/>
                  </a:lnTo>
                  <a:lnTo>
                    <a:pt x="26759" y="7282"/>
                  </a:lnTo>
                  <a:lnTo>
                    <a:pt x="64295" y="3781"/>
                  </a:lnTo>
                  <a:lnTo>
                    <a:pt x="105285" y="0"/>
                  </a:lnTo>
                  <a:lnTo>
                    <a:pt x="152400" y="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4">
              <a:extLst>
                <a:ext uri="{FF2B5EF4-FFF2-40B4-BE49-F238E27FC236}">
                  <a16:creationId xmlns:a16="http://schemas.microsoft.com/office/drawing/2014/main" xmlns="" id="{620BC179-23CF-4C63-819E-F8C376CDDF3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894529" y="4083050"/>
              <a:ext cx="154222" cy="6089"/>
            </a:xfrm>
            <a:custGeom>
              <a:avLst/>
              <a:gdLst/>
              <a:ahLst/>
              <a:cxnLst/>
              <a:rect l="0" t="0" r="0" b="0"/>
              <a:pathLst>
                <a:path w="154222" h="6089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7357" y="4364"/>
                  </a:lnTo>
                  <a:lnTo>
                    <a:pt x="35668" y="6088"/>
                  </a:lnTo>
                  <a:lnTo>
                    <a:pt x="78984" y="1934"/>
                  </a:lnTo>
                  <a:lnTo>
                    <a:pt x="122244" y="382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5">
              <a:extLst>
                <a:ext uri="{FF2B5EF4-FFF2-40B4-BE49-F238E27FC236}">
                  <a16:creationId xmlns:a16="http://schemas.microsoft.com/office/drawing/2014/main" xmlns="" id="{FFBF82DB-C35E-4FF1-BD53-51BA3DABA43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245600" y="3795936"/>
              <a:ext cx="590551" cy="337915"/>
            </a:xfrm>
            <a:custGeom>
              <a:avLst/>
              <a:gdLst/>
              <a:ahLst/>
              <a:cxnLst/>
              <a:rect l="0" t="0" r="0" b="0"/>
              <a:pathLst>
                <a:path w="590551" h="337915">
                  <a:moveTo>
                    <a:pt x="0" y="337914"/>
                  </a:moveTo>
                  <a:lnTo>
                    <a:pt x="0" y="337914"/>
                  </a:lnTo>
                  <a:lnTo>
                    <a:pt x="0" y="332447"/>
                  </a:lnTo>
                  <a:lnTo>
                    <a:pt x="34537" y="326654"/>
                  </a:lnTo>
                  <a:lnTo>
                    <a:pt x="78005" y="322127"/>
                  </a:lnTo>
                  <a:lnTo>
                    <a:pt x="121582" y="319508"/>
                  </a:lnTo>
                  <a:lnTo>
                    <a:pt x="168260" y="318902"/>
                  </a:lnTo>
                  <a:lnTo>
                    <a:pt x="173093" y="318875"/>
                  </a:lnTo>
                  <a:lnTo>
                    <a:pt x="172545" y="318871"/>
                  </a:lnTo>
                  <a:lnTo>
                    <a:pt x="172179" y="318163"/>
                  </a:lnTo>
                  <a:lnTo>
                    <a:pt x="171774" y="315495"/>
                  </a:lnTo>
                  <a:lnTo>
                    <a:pt x="170961" y="314501"/>
                  </a:lnTo>
                  <a:lnTo>
                    <a:pt x="165123" y="312521"/>
                  </a:lnTo>
                  <a:lnTo>
                    <a:pt x="165102" y="303676"/>
                  </a:lnTo>
                  <a:lnTo>
                    <a:pt x="163219" y="299649"/>
                  </a:lnTo>
                  <a:lnTo>
                    <a:pt x="161730" y="297587"/>
                  </a:lnTo>
                  <a:lnTo>
                    <a:pt x="159633" y="284573"/>
                  </a:lnTo>
                  <a:lnTo>
                    <a:pt x="160748" y="237452"/>
                  </a:lnTo>
                  <a:lnTo>
                    <a:pt x="163809" y="192906"/>
                  </a:lnTo>
                  <a:lnTo>
                    <a:pt x="165233" y="158460"/>
                  </a:lnTo>
                  <a:lnTo>
                    <a:pt x="168216" y="124336"/>
                  </a:lnTo>
                  <a:lnTo>
                    <a:pt x="177234" y="80134"/>
                  </a:lnTo>
                  <a:lnTo>
                    <a:pt x="195584" y="36854"/>
                  </a:lnTo>
                  <a:lnTo>
                    <a:pt x="210869" y="18783"/>
                  </a:lnTo>
                  <a:lnTo>
                    <a:pt x="228480" y="8400"/>
                  </a:lnTo>
                  <a:lnTo>
                    <a:pt x="261491" y="0"/>
                  </a:lnTo>
                  <a:lnTo>
                    <a:pt x="308370" y="2767"/>
                  </a:lnTo>
                  <a:lnTo>
                    <a:pt x="334610" y="8337"/>
                  </a:lnTo>
                  <a:lnTo>
                    <a:pt x="368509" y="28046"/>
                  </a:lnTo>
                  <a:lnTo>
                    <a:pt x="387677" y="46149"/>
                  </a:lnTo>
                  <a:lnTo>
                    <a:pt x="399960" y="67835"/>
                  </a:lnTo>
                  <a:lnTo>
                    <a:pt x="406360" y="91584"/>
                  </a:lnTo>
                  <a:lnTo>
                    <a:pt x="406853" y="116251"/>
                  </a:lnTo>
                  <a:lnTo>
                    <a:pt x="397193" y="139444"/>
                  </a:lnTo>
                  <a:lnTo>
                    <a:pt x="368990" y="179706"/>
                  </a:lnTo>
                  <a:lnTo>
                    <a:pt x="343547" y="221525"/>
                  </a:lnTo>
                  <a:lnTo>
                    <a:pt x="334155" y="240163"/>
                  </a:lnTo>
                  <a:lnTo>
                    <a:pt x="328421" y="273791"/>
                  </a:lnTo>
                  <a:lnTo>
                    <a:pt x="326897" y="276115"/>
                  </a:lnTo>
                  <a:lnTo>
                    <a:pt x="326588" y="278371"/>
                  </a:lnTo>
                  <a:lnTo>
                    <a:pt x="330184" y="293169"/>
                  </a:lnTo>
                  <a:lnTo>
                    <a:pt x="370829" y="293462"/>
                  </a:lnTo>
                  <a:lnTo>
                    <a:pt x="407541" y="293463"/>
                  </a:lnTo>
                  <a:lnTo>
                    <a:pt x="449697" y="293464"/>
                  </a:lnTo>
                  <a:lnTo>
                    <a:pt x="494174" y="293464"/>
                  </a:lnTo>
                  <a:lnTo>
                    <a:pt x="539965" y="292758"/>
                  </a:lnTo>
                  <a:lnTo>
                    <a:pt x="584559" y="287997"/>
                  </a:lnTo>
                  <a:lnTo>
                    <a:pt x="589533" y="287506"/>
                  </a:lnTo>
                  <a:lnTo>
                    <a:pt x="590550" y="287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4">
            <a:extLst>
              <a:ext uri="{FF2B5EF4-FFF2-40B4-BE49-F238E27FC236}">
                <a16:creationId xmlns:a16="http://schemas.microsoft.com/office/drawing/2014/main" xmlns="" id="{D16E2C84-0DD5-410F-A046-55672FFB03B1}"/>
              </a:ext>
            </a:extLst>
          </p:cNvPr>
          <p:cNvGrpSpPr/>
          <p:nvPr/>
        </p:nvGrpSpPr>
        <p:grpSpPr>
          <a:xfrm>
            <a:off x="3016250" y="4958114"/>
            <a:ext cx="381001" cy="240517"/>
            <a:chOff x="3016250" y="4958114"/>
            <a:chExt cx="381001" cy="240517"/>
          </a:xfrm>
        </p:grpSpPr>
        <p:sp>
          <p:nvSpPr>
            <p:cNvPr id="125" name="SMARTInkShape-106">
              <a:extLst>
                <a:ext uri="{FF2B5EF4-FFF2-40B4-BE49-F238E27FC236}">
                  <a16:creationId xmlns:a16="http://schemas.microsoft.com/office/drawing/2014/main" xmlns="" id="{0C5D585F-87C9-468C-BA40-A73861118E4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016250" y="4958114"/>
              <a:ext cx="200229" cy="240517"/>
            </a:xfrm>
            <a:custGeom>
              <a:avLst/>
              <a:gdLst/>
              <a:ahLst/>
              <a:cxnLst/>
              <a:rect l="0" t="0" r="0" b="0"/>
              <a:pathLst>
                <a:path w="200229" h="240517">
                  <a:moveTo>
                    <a:pt x="0" y="64736"/>
                  </a:moveTo>
                  <a:lnTo>
                    <a:pt x="0" y="64736"/>
                  </a:lnTo>
                  <a:lnTo>
                    <a:pt x="706" y="54597"/>
                  </a:lnTo>
                  <a:lnTo>
                    <a:pt x="3371" y="47059"/>
                  </a:lnTo>
                  <a:lnTo>
                    <a:pt x="18951" y="31512"/>
                  </a:lnTo>
                  <a:lnTo>
                    <a:pt x="59639" y="8706"/>
                  </a:lnTo>
                  <a:lnTo>
                    <a:pt x="95282" y="0"/>
                  </a:lnTo>
                  <a:lnTo>
                    <a:pt x="117607" y="216"/>
                  </a:lnTo>
                  <a:lnTo>
                    <a:pt x="135526" y="6427"/>
                  </a:lnTo>
                  <a:lnTo>
                    <a:pt x="143267" y="11047"/>
                  </a:lnTo>
                  <a:lnTo>
                    <a:pt x="148428" y="16949"/>
                  </a:lnTo>
                  <a:lnTo>
                    <a:pt x="154162" y="31032"/>
                  </a:lnTo>
                  <a:lnTo>
                    <a:pt x="152948" y="46699"/>
                  </a:lnTo>
                  <a:lnTo>
                    <a:pt x="146999" y="63069"/>
                  </a:lnTo>
                  <a:lnTo>
                    <a:pt x="118895" y="103319"/>
                  </a:lnTo>
                  <a:lnTo>
                    <a:pt x="105435" y="119682"/>
                  </a:lnTo>
                  <a:lnTo>
                    <a:pt x="102357" y="126547"/>
                  </a:lnTo>
                  <a:lnTo>
                    <a:pt x="111937" y="131106"/>
                  </a:lnTo>
                  <a:lnTo>
                    <a:pt x="155238" y="146490"/>
                  </a:lnTo>
                  <a:lnTo>
                    <a:pt x="182751" y="163069"/>
                  </a:lnTo>
                  <a:lnTo>
                    <a:pt x="196514" y="179243"/>
                  </a:lnTo>
                  <a:lnTo>
                    <a:pt x="200228" y="188771"/>
                  </a:lnTo>
                  <a:lnTo>
                    <a:pt x="199998" y="199590"/>
                  </a:lnTo>
                  <a:lnTo>
                    <a:pt x="198949" y="205439"/>
                  </a:lnTo>
                  <a:lnTo>
                    <a:pt x="190257" y="217582"/>
                  </a:lnTo>
                  <a:lnTo>
                    <a:pt x="176987" y="228623"/>
                  </a:lnTo>
                  <a:lnTo>
                    <a:pt x="153649" y="238100"/>
                  </a:lnTo>
                  <a:lnTo>
                    <a:pt x="128154" y="240516"/>
                  </a:lnTo>
                  <a:lnTo>
                    <a:pt x="84653" y="236896"/>
                  </a:lnTo>
                  <a:lnTo>
                    <a:pt x="44450" y="236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7">
              <a:extLst>
                <a:ext uri="{FF2B5EF4-FFF2-40B4-BE49-F238E27FC236}">
                  <a16:creationId xmlns:a16="http://schemas.microsoft.com/office/drawing/2014/main" xmlns="" id="{AD20C2E1-1FB2-4A7D-9A9E-FA9690C3772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89933" y="5156200"/>
              <a:ext cx="7318" cy="12701"/>
            </a:xfrm>
            <a:custGeom>
              <a:avLst/>
              <a:gdLst/>
              <a:ahLst/>
              <a:cxnLst/>
              <a:rect l="0" t="0" r="0" b="0"/>
              <a:pathLst>
                <a:path w="7318" h="12701">
                  <a:moveTo>
                    <a:pt x="7317" y="12700"/>
                  </a:moveTo>
                  <a:lnTo>
                    <a:pt x="7317" y="12700"/>
                  </a:lnTo>
                  <a:lnTo>
                    <a:pt x="575" y="5958"/>
                  </a:lnTo>
                  <a:lnTo>
                    <a:pt x="0" y="3972"/>
                  </a:lnTo>
                  <a:lnTo>
                    <a:pt x="1028" y="2648"/>
                  </a:lnTo>
                  <a:lnTo>
                    <a:pt x="7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5">
            <a:extLst>
              <a:ext uri="{FF2B5EF4-FFF2-40B4-BE49-F238E27FC236}">
                <a16:creationId xmlns:a16="http://schemas.microsoft.com/office/drawing/2014/main" xmlns="" id="{433CF76F-9130-4390-8BCA-ADE02EC2FDAB}"/>
              </a:ext>
            </a:extLst>
          </p:cNvPr>
          <p:cNvGrpSpPr/>
          <p:nvPr/>
        </p:nvGrpSpPr>
        <p:grpSpPr>
          <a:xfrm>
            <a:off x="3770079" y="4889500"/>
            <a:ext cx="554272" cy="460685"/>
            <a:chOff x="3770079" y="4889500"/>
            <a:chExt cx="554272" cy="460685"/>
          </a:xfrm>
        </p:grpSpPr>
        <p:sp>
          <p:nvSpPr>
            <p:cNvPr id="128" name="SMARTInkShape-108">
              <a:extLst>
                <a:ext uri="{FF2B5EF4-FFF2-40B4-BE49-F238E27FC236}">
                  <a16:creationId xmlns:a16="http://schemas.microsoft.com/office/drawing/2014/main" xmlns="" id="{D89FDB4C-8CD8-4B67-BA7A-53012CE5690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937883" y="4889500"/>
              <a:ext cx="36586" cy="457201"/>
            </a:xfrm>
            <a:custGeom>
              <a:avLst/>
              <a:gdLst/>
              <a:ahLst/>
              <a:cxnLst/>
              <a:rect l="0" t="0" r="0" b="0"/>
              <a:pathLst>
                <a:path w="36586" h="4572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6140" y="45190"/>
                  </a:lnTo>
                  <a:lnTo>
                    <a:pt x="12017" y="90295"/>
                  </a:lnTo>
                  <a:lnTo>
                    <a:pt x="16139" y="129737"/>
                  </a:lnTo>
                  <a:lnTo>
                    <a:pt x="20323" y="175489"/>
                  </a:lnTo>
                  <a:lnTo>
                    <a:pt x="23132" y="199543"/>
                  </a:lnTo>
                  <a:lnTo>
                    <a:pt x="26416" y="224045"/>
                  </a:lnTo>
                  <a:lnTo>
                    <a:pt x="30016" y="248847"/>
                  </a:lnTo>
                  <a:lnTo>
                    <a:pt x="34016" y="295218"/>
                  </a:lnTo>
                  <a:lnTo>
                    <a:pt x="35795" y="338642"/>
                  </a:lnTo>
                  <a:lnTo>
                    <a:pt x="36585" y="379107"/>
                  </a:lnTo>
                  <a:lnTo>
                    <a:pt x="35055" y="412615"/>
                  </a:lnTo>
                  <a:lnTo>
                    <a:pt x="30867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9">
              <a:extLst>
                <a:ext uri="{FF2B5EF4-FFF2-40B4-BE49-F238E27FC236}">
                  <a16:creationId xmlns:a16="http://schemas.microsoft.com/office/drawing/2014/main" xmlns="" id="{FB9AAE9A-9FC4-4DB2-8142-C01565923B5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770079" y="5334157"/>
              <a:ext cx="554272" cy="16028"/>
            </a:xfrm>
            <a:custGeom>
              <a:avLst/>
              <a:gdLst/>
              <a:ahLst/>
              <a:cxnLst/>
              <a:rect l="0" t="0" r="0" b="0"/>
              <a:pathLst>
                <a:path w="554272" h="16028">
                  <a:moveTo>
                    <a:pt x="8171" y="6193"/>
                  </a:moveTo>
                  <a:lnTo>
                    <a:pt x="8171" y="6193"/>
                  </a:lnTo>
                  <a:lnTo>
                    <a:pt x="1429" y="6193"/>
                  </a:lnTo>
                  <a:lnTo>
                    <a:pt x="148" y="6898"/>
                  </a:lnTo>
                  <a:lnTo>
                    <a:pt x="0" y="8074"/>
                  </a:lnTo>
                  <a:lnTo>
                    <a:pt x="607" y="9564"/>
                  </a:lnTo>
                  <a:lnTo>
                    <a:pt x="6926" y="11219"/>
                  </a:lnTo>
                  <a:lnTo>
                    <a:pt x="52980" y="16027"/>
                  </a:lnTo>
                  <a:lnTo>
                    <a:pt x="89940" y="14562"/>
                  </a:lnTo>
                  <a:lnTo>
                    <a:pt x="136000" y="11559"/>
                  </a:lnTo>
                  <a:lnTo>
                    <a:pt x="161123" y="9770"/>
                  </a:lnTo>
                  <a:lnTo>
                    <a:pt x="187750" y="7872"/>
                  </a:lnTo>
                  <a:lnTo>
                    <a:pt x="215379" y="5901"/>
                  </a:lnTo>
                  <a:lnTo>
                    <a:pt x="243676" y="3882"/>
                  </a:lnTo>
                  <a:lnTo>
                    <a:pt x="271713" y="2536"/>
                  </a:lnTo>
                  <a:lnTo>
                    <a:pt x="299577" y="1638"/>
                  </a:lnTo>
                  <a:lnTo>
                    <a:pt x="327325" y="1040"/>
                  </a:lnTo>
                  <a:lnTo>
                    <a:pt x="354290" y="641"/>
                  </a:lnTo>
                  <a:lnTo>
                    <a:pt x="380734" y="375"/>
                  </a:lnTo>
                  <a:lnTo>
                    <a:pt x="406829" y="198"/>
                  </a:lnTo>
                  <a:lnTo>
                    <a:pt x="452758" y="0"/>
                  </a:lnTo>
                  <a:lnTo>
                    <a:pt x="491515" y="619"/>
                  </a:lnTo>
                  <a:lnTo>
                    <a:pt x="537615" y="4883"/>
                  </a:lnTo>
                  <a:lnTo>
                    <a:pt x="554271" y="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6">
            <a:extLst>
              <a:ext uri="{FF2B5EF4-FFF2-40B4-BE49-F238E27FC236}">
                <a16:creationId xmlns:a16="http://schemas.microsoft.com/office/drawing/2014/main" xmlns="" id="{03EDCF89-BAD1-4469-BEE6-79E35EF775BE}"/>
              </a:ext>
            </a:extLst>
          </p:cNvPr>
          <p:cNvGrpSpPr/>
          <p:nvPr/>
        </p:nvGrpSpPr>
        <p:grpSpPr>
          <a:xfrm>
            <a:off x="4622524" y="4959350"/>
            <a:ext cx="1071486" cy="345162"/>
            <a:chOff x="4622524" y="4959350"/>
            <a:chExt cx="1071486" cy="345162"/>
          </a:xfrm>
        </p:grpSpPr>
        <p:sp>
          <p:nvSpPr>
            <p:cNvPr id="131" name="SMARTInkShape-110">
              <a:extLst>
                <a:ext uri="{FF2B5EF4-FFF2-40B4-BE49-F238E27FC236}">
                  <a16:creationId xmlns:a16="http://schemas.microsoft.com/office/drawing/2014/main" xmlns="" id="{65684F67-65BF-46E1-B8A6-D2588457648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22524" y="5143306"/>
              <a:ext cx="178077" cy="161206"/>
            </a:xfrm>
            <a:custGeom>
              <a:avLst/>
              <a:gdLst/>
              <a:ahLst/>
              <a:cxnLst/>
              <a:rect l="0" t="0" r="0" b="0"/>
              <a:pathLst>
                <a:path w="178077" h="161206">
                  <a:moveTo>
                    <a:pt x="25676" y="70044"/>
                  </a:moveTo>
                  <a:lnTo>
                    <a:pt x="25676" y="70044"/>
                  </a:lnTo>
                  <a:lnTo>
                    <a:pt x="51702" y="69339"/>
                  </a:lnTo>
                  <a:lnTo>
                    <a:pt x="60997" y="66673"/>
                  </a:lnTo>
                  <a:lnTo>
                    <a:pt x="77534" y="51092"/>
                  </a:lnTo>
                  <a:lnTo>
                    <a:pt x="82120" y="32694"/>
                  </a:lnTo>
                  <a:lnTo>
                    <a:pt x="81102" y="13933"/>
                  </a:lnTo>
                  <a:lnTo>
                    <a:pt x="75945" y="3243"/>
                  </a:lnTo>
                  <a:lnTo>
                    <a:pt x="71183" y="815"/>
                  </a:lnTo>
                  <a:lnTo>
                    <a:pt x="58366" y="0"/>
                  </a:lnTo>
                  <a:lnTo>
                    <a:pt x="43262" y="7633"/>
                  </a:lnTo>
                  <a:lnTo>
                    <a:pt x="28553" y="20433"/>
                  </a:lnTo>
                  <a:lnTo>
                    <a:pt x="12339" y="45623"/>
                  </a:lnTo>
                  <a:lnTo>
                    <a:pt x="714" y="82015"/>
                  </a:lnTo>
                  <a:lnTo>
                    <a:pt x="0" y="104762"/>
                  </a:lnTo>
                  <a:lnTo>
                    <a:pt x="5798" y="122868"/>
                  </a:lnTo>
                  <a:lnTo>
                    <a:pt x="16841" y="137972"/>
                  </a:lnTo>
                  <a:lnTo>
                    <a:pt x="33508" y="151740"/>
                  </a:lnTo>
                  <a:lnTo>
                    <a:pt x="56438" y="159270"/>
                  </a:lnTo>
                  <a:lnTo>
                    <a:pt x="83092" y="161205"/>
                  </a:lnTo>
                  <a:lnTo>
                    <a:pt x="125159" y="154361"/>
                  </a:lnTo>
                  <a:lnTo>
                    <a:pt x="178076" y="1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1">
              <a:extLst>
                <a:ext uri="{FF2B5EF4-FFF2-40B4-BE49-F238E27FC236}">
                  <a16:creationId xmlns:a16="http://schemas.microsoft.com/office/drawing/2014/main" xmlns="" id="{80237534-0970-4B12-83BE-30C02EAE134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889500" y="5162550"/>
              <a:ext cx="120651" cy="122356"/>
            </a:xfrm>
            <a:custGeom>
              <a:avLst/>
              <a:gdLst/>
              <a:ahLst/>
              <a:cxnLst/>
              <a:rect l="0" t="0" r="0" b="0"/>
              <a:pathLst>
                <a:path w="120651" h="122356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003" y="49914"/>
                  </a:lnTo>
                  <a:lnTo>
                    <a:pt x="45148" y="91179"/>
                  </a:lnTo>
                  <a:lnTo>
                    <a:pt x="64358" y="117674"/>
                  </a:lnTo>
                  <a:lnTo>
                    <a:pt x="68306" y="120783"/>
                  </a:lnTo>
                  <a:lnTo>
                    <a:pt x="71643" y="122150"/>
                  </a:lnTo>
                  <a:lnTo>
                    <a:pt x="74573" y="122355"/>
                  </a:lnTo>
                  <a:lnTo>
                    <a:pt x="77232" y="121787"/>
                  </a:lnTo>
                  <a:lnTo>
                    <a:pt x="82068" y="113629"/>
                  </a:lnTo>
                  <a:lnTo>
                    <a:pt x="92365" y="73734"/>
                  </a:lnTo>
                  <a:lnTo>
                    <a:pt x="101988" y="27509"/>
                  </a:lnTo>
                  <a:lnTo>
                    <a:pt x="106711" y="1787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2">
              <a:extLst>
                <a:ext uri="{FF2B5EF4-FFF2-40B4-BE49-F238E27FC236}">
                  <a16:creationId xmlns:a16="http://schemas.microsoft.com/office/drawing/2014/main" xmlns="" id="{74C0BEC6-798D-4370-883A-ACDF66697AC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044757" y="5135573"/>
              <a:ext cx="130494" cy="156974"/>
            </a:xfrm>
            <a:custGeom>
              <a:avLst/>
              <a:gdLst/>
              <a:ahLst/>
              <a:cxnLst/>
              <a:rect l="0" t="0" r="0" b="0"/>
              <a:pathLst>
                <a:path w="130494" h="156974">
                  <a:moveTo>
                    <a:pt x="47943" y="96827"/>
                  </a:moveTo>
                  <a:lnTo>
                    <a:pt x="47943" y="96827"/>
                  </a:lnTo>
                  <a:lnTo>
                    <a:pt x="67042" y="49840"/>
                  </a:lnTo>
                  <a:lnTo>
                    <a:pt x="72099" y="21380"/>
                  </a:lnTo>
                  <a:lnTo>
                    <a:pt x="70909" y="12025"/>
                  </a:lnTo>
                  <a:lnTo>
                    <a:pt x="69603" y="8542"/>
                  </a:lnTo>
                  <a:lnTo>
                    <a:pt x="62508" y="2790"/>
                  </a:lnTo>
                  <a:lnTo>
                    <a:pt x="57653" y="269"/>
                  </a:lnTo>
                  <a:lnTo>
                    <a:pt x="52300" y="0"/>
                  </a:lnTo>
                  <a:lnTo>
                    <a:pt x="40707" y="3463"/>
                  </a:lnTo>
                  <a:lnTo>
                    <a:pt x="22280" y="16717"/>
                  </a:lnTo>
                  <a:lnTo>
                    <a:pt x="6786" y="40792"/>
                  </a:lnTo>
                  <a:lnTo>
                    <a:pt x="0" y="70268"/>
                  </a:lnTo>
                  <a:lnTo>
                    <a:pt x="1361" y="101344"/>
                  </a:lnTo>
                  <a:lnTo>
                    <a:pt x="11952" y="120471"/>
                  </a:lnTo>
                  <a:lnTo>
                    <a:pt x="28419" y="136969"/>
                  </a:lnTo>
                  <a:lnTo>
                    <a:pt x="47497" y="149005"/>
                  </a:lnTo>
                  <a:lnTo>
                    <a:pt x="78071" y="156973"/>
                  </a:lnTo>
                  <a:lnTo>
                    <a:pt x="130493" y="14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3">
              <a:extLst>
                <a:ext uri="{FF2B5EF4-FFF2-40B4-BE49-F238E27FC236}">
                  <a16:creationId xmlns:a16="http://schemas.microsoft.com/office/drawing/2014/main" xmlns="" id="{37FF922D-68AB-4660-9416-B6282F4E796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200912" y="5152389"/>
              <a:ext cx="111400" cy="133934"/>
            </a:xfrm>
            <a:custGeom>
              <a:avLst/>
              <a:gdLst/>
              <a:ahLst/>
              <a:cxnLst/>
              <a:rect l="0" t="0" r="0" b="0"/>
              <a:pathLst>
                <a:path w="111400" h="133934">
                  <a:moveTo>
                    <a:pt x="18788" y="54611"/>
                  </a:moveTo>
                  <a:lnTo>
                    <a:pt x="18788" y="54611"/>
                  </a:lnTo>
                  <a:lnTo>
                    <a:pt x="18082" y="40813"/>
                  </a:lnTo>
                  <a:lnTo>
                    <a:pt x="15417" y="34838"/>
                  </a:lnTo>
                  <a:lnTo>
                    <a:pt x="14424" y="33668"/>
                  </a:lnTo>
                  <a:lnTo>
                    <a:pt x="13762" y="33593"/>
                  </a:lnTo>
                  <a:lnTo>
                    <a:pt x="5957" y="41914"/>
                  </a:lnTo>
                  <a:lnTo>
                    <a:pt x="4589" y="46852"/>
                  </a:lnTo>
                  <a:lnTo>
                    <a:pt x="5864" y="91213"/>
                  </a:lnTo>
                  <a:lnTo>
                    <a:pt x="6079" y="133933"/>
                  </a:lnTo>
                  <a:lnTo>
                    <a:pt x="5377" y="133598"/>
                  </a:lnTo>
                  <a:lnTo>
                    <a:pt x="2715" y="129463"/>
                  </a:lnTo>
                  <a:lnTo>
                    <a:pt x="0" y="86176"/>
                  </a:lnTo>
                  <a:lnTo>
                    <a:pt x="9929" y="42031"/>
                  </a:lnTo>
                  <a:lnTo>
                    <a:pt x="17438" y="22679"/>
                  </a:lnTo>
                  <a:lnTo>
                    <a:pt x="27360" y="10316"/>
                  </a:lnTo>
                  <a:lnTo>
                    <a:pt x="32969" y="6030"/>
                  </a:lnTo>
                  <a:lnTo>
                    <a:pt x="46728" y="1270"/>
                  </a:lnTo>
                  <a:lnTo>
                    <a:pt x="54348" y="0"/>
                  </a:lnTo>
                  <a:lnTo>
                    <a:pt x="68459" y="2353"/>
                  </a:lnTo>
                  <a:lnTo>
                    <a:pt x="75186" y="4956"/>
                  </a:lnTo>
                  <a:lnTo>
                    <a:pt x="86422" y="15373"/>
                  </a:lnTo>
                  <a:lnTo>
                    <a:pt x="105133" y="48428"/>
                  </a:lnTo>
                  <a:lnTo>
                    <a:pt x="111399" y="75200"/>
                  </a:lnTo>
                  <a:lnTo>
                    <a:pt x="107688" y="11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4">
              <a:extLst>
                <a:ext uri="{FF2B5EF4-FFF2-40B4-BE49-F238E27FC236}">
                  <a16:creationId xmlns:a16="http://schemas.microsoft.com/office/drawing/2014/main" xmlns="" id="{5467BFDA-F9F6-4FD7-953B-C98B0658813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39804" y="4959350"/>
              <a:ext cx="71997" cy="328222"/>
            </a:xfrm>
            <a:custGeom>
              <a:avLst/>
              <a:gdLst/>
              <a:ahLst/>
              <a:cxnLst/>
              <a:rect l="0" t="0" r="0" b="0"/>
              <a:pathLst>
                <a:path w="71997" h="328222">
                  <a:moveTo>
                    <a:pt x="65646" y="0"/>
                  </a:moveTo>
                  <a:lnTo>
                    <a:pt x="65646" y="0"/>
                  </a:lnTo>
                  <a:lnTo>
                    <a:pt x="65646" y="3371"/>
                  </a:lnTo>
                  <a:lnTo>
                    <a:pt x="42502" y="48183"/>
                  </a:lnTo>
                  <a:lnTo>
                    <a:pt x="29704" y="93769"/>
                  </a:lnTo>
                  <a:lnTo>
                    <a:pt x="23095" y="129164"/>
                  </a:lnTo>
                  <a:lnTo>
                    <a:pt x="17101" y="165356"/>
                  </a:lnTo>
                  <a:lnTo>
                    <a:pt x="9734" y="200256"/>
                  </a:lnTo>
                  <a:lnTo>
                    <a:pt x="3637" y="234582"/>
                  </a:lnTo>
                  <a:lnTo>
                    <a:pt x="0" y="278114"/>
                  </a:lnTo>
                  <a:lnTo>
                    <a:pt x="2569" y="316233"/>
                  </a:lnTo>
                  <a:lnTo>
                    <a:pt x="5392" y="323522"/>
                  </a:lnTo>
                  <a:lnTo>
                    <a:pt x="7837" y="325748"/>
                  </a:lnTo>
                  <a:lnTo>
                    <a:pt x="14318" y="328221"/>
                  </a:lnTo>
                  <a:lnTo>
                    <a:pt x="61295" y="319958"/>
                  </a:lnTo>
                  <a:lnTo>
                    <a:pt x="71996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5">
              <a:extLst>
                <a:ext uri="{FF2B5EF4-FFF2-40B4-BE49-F238E27FC236}">
                  <a16:creationId xmlns:a16="http://schemas.microsoft.com/office/drawing/2014/main" xmlns="" id="{5227CEAA-96E3-4A12-AF45-2B21E68C796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359400" y="51498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1113" y="17003"/>
                  </a:lnTo>
                  <a:lnTo>
                    <a:pt x="71895" y="10379"/>
                  </a:lnTo>
                  <a:lnTo>
                    <a:pt x="111446" y="50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6">
              <a:extLst>
                <a:ext uri="{FF2B5EF4-FFF2-40B4-BE49-F238E27FC236}">
                  <a16:creationId xmlns:a16="http://schemas.microsoft.com/office/drawing/2014/main" xmlns="" id="{EB722751-6331-497C-8D8B-AD41CAC69F9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564942" y="5132124"/>
              <a:ext cx="129068" cy="151077"/>
            </a:xfrm>
            <a:custGeom>
              <a:avLst/>
              <a:gdLst/>
              <a:ahLst/>
              <a:cxnLst/>
              <a:rect l="0" t="0" r="0" b="0"/>
              <a:pathLst>
                <a:path w="129068" h="151077">
                  <a:moveTo>
                    <a:pt x="99258" y="5026"/>
                  </a:moveTo>
                  <a:lnTo>
                    <a:pt x="99258" y="5026"/>
                  </a:lnTo>
                  <a:lnTo>
                    <a:pt x="59695" y="0"/>
                  </a:lnTo>
                  <a:lnTo>
                    <a:pt x="21907" y="2308"/>
                  </a:lnTo>
                  <a:lnTo>
                    <a:pt x="5940" y="7592"/>
                  </a:lnTo>
                  <a:lnTo>
                    <a:pt x="1339" y="11575"/>
                  </a:lnTo>
                  <a:lnTo>
                    <a:pt x="112" y="13626"/>
                  </a:lnTo>
                  <a:lnTo>
                    <a:pt x="0" y="16404"/>
                  </a:lnTo>
                  <a:lnTo>
                    <a:pt x="1756" y="23253"/>
                  </a:lnTo>
                  <a:lnTo>
                    <a:pt x="5329" y="26350"/>
                  </a:lnTo>
                  <a:lnTo>
                    <a:pt x="45905" y="45377"/>
                  </a:lnTo>
                  <a:lnTo>
                    <a:pt x="88588" y="68971"/>
                  </a:lnTo>
                  <a:lnTo>
                    <a:pt x="117577" y="87708"/>
                  </a:lnTo>
                  <a:lnTo>
                    <a:pt x="128096" y="100335"/>
                  </a:lnTo>
                  <a:lnTo>
                    <a:pt x="129067" y="106666"/>
                  </a:lnTo>
                  <a:lnTo>
                    <a:pt x="127597" y="113002"/>
                  </a:lnTo>
                  <a:lnTo>
                    <a:pt x="124501" y="119344"/>
                  </a:lnTo>
                  <a:lnTo>
                    <a:pt x="109771" y="128271"/>
                  </a:lnTo>
                  <a:lnTo>
                    <a:pt x="65822" y="143122"/>
                  </a:lnTo>
                  <a:lnTo>
                    <a:pt x="42108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7">
            <a:extLst>
              <a:ext uri="{FF2B5EF4-FFF2-40B4-BE49-F238E27FC236}">
                <a16:creationId xmlns:a16="http://schemas.microsoft.com/office/drawing/2014/main" xmlns="" id="{D9983341-8F14-493A-8DEE-88BD2C82508A}"/>
              </a:ext>
            </a:extLst>
          </p:cNvPr>
          <p:cNvGrpSpPr/>
          <p:nvPr/>
        </p:nvGrpSpPr>
        <p:grpSpPr>
          <a:xfrm>
            <a:off x="5518861" y="5661151"/>
            <a:ext cx="246940" cy="347637"/>
            <a:chOff x="5518861" y="5661151"/>
            <a:chExt cx="246940" cy="347637"/>
          </a:xfrm>
        </p:grpSpPr>
        <p:sp>
          <p:nvSpPr>
            <p:cNvPr id="139" name="SMARTInkShape-117">
              <a:extLst>
                <a:ext uri="{FF2B5EF4-FFF2-40B4-BE49-F238E27FC236}">
                  <a16:creationId xmlns:a16="http://schemas.microsoft.com/office/drawing/2014/main" xmlns="" id="{8732A14C-2E65-4A13-8B39-2565A3661A3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18861" y="5661151"/>
              <a:ext cx="246940" cy="347637"/>
            </a:xfrm>
            <a:custGeom>
              <a:avLst/>
              <a:gdLst/>
              <a:ahLst/>
              <a:cxnLst/>
              <a:rect l="0" t="0" r="0" b="0"/>
              <a:pathLst>
                <a:path w="246940" h="347637">
                  <a:moveTo>
                    <a:pt x="69139" y="85599"/>
                  </a:moveTo>
                  <a:lnTo>
                    <a:pt x="69139" y="85599"/>
                  </a:lnTo>
                  <a:lnTo>
                    <a:pt x="59026" y="92341"/>
                  </a:lnTo>
                  <a:lnTo>
                    <a:pt x="56047" y="96443"/>
                  </a:lnTo>
                  <a:lnTo>
                    <a:pt x="44132" y="141146"/>
                  </a:lnTo>
                  <a:lnTo>
                    <a:pt x="38504" y="174963"/>
                  </a:lnTo>
                  <a:lnTo>
                    <a:pt x="32945" y="213510"/>
                  </a:lnTo>
                  <a:lnTo>
                    <a:pt x="25772" y="254161"/>
                  </a:lnTo>
                  <a:lnTo>
                    <a:pt x="17879" y="290102"/>
                  </a:lnTo>
                  <a:lnTo>
                    <a:pt x="4686" y="336563"/>
                  </a:lnTo>
                  <a:lnTo>
                    <a:pt x="888" y="347636"/>
                  </a:lnTo>
                  <a:lnTo>
                    <a:pt x="0" y="340819"/>
                  </a:lnTo>
                  <a:lnTo>
                    <a:pt x="1722" y="322502"/>
                  </a:lnTo>
                  <a:lnTo>
                    <a:pt x="9542" y="290843"/>
                  </a:lnTo>
                  <a:lnTo>
                    <a:pt x="23836" y="245728"/>
                  </a:lnTo>
                  <a:lnTo>
                    <a:pt x="32587" y="219868"/>
                  </a:lnTo>
                  <a:lnTo>
                    <a:pt x="43360" y="193456"/>
                  </a:lnTo>
                  <a:lnTo>
                    <a:pt x="55481" y="166676"/>
                  </a:lnTo>
                  <a:lnTo>
                    <a:pt x="68500" y="139650"/>
                  </a:lnTo>
                  <a:lnTo>
                    <a:pt x="94255" y="92689"/>
                  </a:lnTo>
                  <a:lnTo>
                    <a:pt x="117696" y="54178"/>
                  </a:lnTo>
                  <a:lnTo>
                    <a:pt x="148110" y="10222"/>
                  </a:lnTo>
                  <a:lnTo>
                    <a:pt x="153536" y="3598"/>
                  </a:lnTo>
                  <a:lnTo>
                    <a:pt x="159270" y="592"/>
                  </a:lnTo>
                  <a:lnTo>
                    <a:pt x="165209" y="0"/>
                  </a:lnTo>
                  <a:lnTo>
                    <a:pt x="171286" y="1016"/>
                  </a:lnTo>
                  <a:lnTo>
                    <a:pt x="183682" y="15316"/>
                  </a:lnTo>
                  <a:lnTo>
                    <a:pt x="202561" y="54897"/>
                  </a:lnTo>
                  <a:lnTo>
                    <a:pt x="213810" y="90298"/>
                  </a:lnTo>
                  <a:lnTo>
                    <a:pt x="221161" y="131902"/>
                  </a:lnTo>
                  <a:lnTo>
                    <a:pt x="224899" y="172500"/>
                  </a:lnTo>
                  <a:lnTo>
                    <a:pt x="227265" y="211005"/>
                  </a:lnTo>
                  <a:lnTo>
                    <a:pt x="230669" y="246933"/>
                  </a:lnTo>
                  <a:lnTo>
                    <a:pt x="233181" y="285410"/>
                  </a:lnTo>
                  <a:lnTo>
                    <a:pt x="237296" y="311314"/>
                  </a:lnTo>
                  <a:lnTo>
                    <a:pt x="246939" y="326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8">
              <a:extLst>
                <a:ext uri="{FF2B5EF4-FFF2-40B4-BE49-F238E27FC236}">
                  <a16:creationId xmlns:a16="http://schemas.microsoft.com/office/drawing/2014/main" xmlns="" id="{045102D3-A451-4232-8F8B-D9E03AB7E07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547904" y="5867400"/>
              <a:ext cx="205197" cy="25401"/>
            </a:xfrm>
            <a:custGeom>
              <a:avLst/>
              <a:gdLst/>
              <a:ahLst/>
              <a:cxnLst/>
              <a:rect l="0" t="0" r="0" b="0"/>
              <a:pathLst>
                <a:path w="205197" h="25401">
                  <a:moveTo>
                    <a:pt x="27396" y="25400"/>
                  </a:moveTo>
                  <a:lnTo>
                    <a:pt x="27396" y="25400"/>
                  </a:lnTo>
                  <a:lnTo>
                    <a:pt x="60" y="19933"/>
                  </a:lnTo>
                  <a:lnTo>
                    <a:pt x="0" y="18933"/>
                  </a:lnTo>
                  <a:lnTo>
                    <a:pt x="3696" y="15940"/>
                  </a:lnTo>
                  <a:lnTo>
                    <a:pt x="51308" y="9613"/>
                  </a:lnTo>
                  <a:lnTo>
                    <a:pt x="85061" y="7800"/>
                  </a:lnTo>
                  <a:lnTo>
                    <a:pt x="123580" y="6290"/>
                  </a:lnTo>
                  <a:lnTo>
                    <a:pt x="164219" y="3266"/>
                  </a:lnTo>
                  <a:lnTo>
                    <a:pt x="2051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28">
            <a:extLst>
              <a:ext uri="{FF2B5EF4-FFF2-40B4-BE49-F238E27FC236}">
                <a16:creationId xmlns:a16="http://schemas.microsoft.com/office/drawing/2014/main" xmlns="" id="{75AC1D9F-D055-4117-B292-A86C43527F73}"/>
              </a:ext>
            </a:extLst>
          </p:cNvPr>
          <p:cNvGrpSpPr/>
          <p:nvPr/>
        </p:nvGrpSpPr>
        <p:grpSpPr>
          <a:xfrm>
            <a:off x="6159500" y="5679940"/>
            <a:ext cx="818903" cy="325678"/>
            <a:chOff x="6159500" y="5679940"/>
            <a:chExt cx="818903" cy="325678"/>
          </a:xfrm>
        </p:grpSpPr>
        <p:sp>
          <p:nvSpPr>
            <p:cNvPr id="142" name="SMARTInkShape-119">
              <a:extLst>
                <a:ext uri="{FF2B5EF4-FFF2-40B4-BE49-F238E27FC236}">
                  <a16:creationId xmlns:a16="http://schemas.microsoft.com/office/drawing/2014/main" xmlns="" id="{1DC4C87E-6276-4AC9-B3ED-9CD0B76BB33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93112" y="5679940"/>
              <a:ext cx="37839" cy="301761"/>
            </a:xfrm>
            <a:custGeom>
              <a:avLst/>
              <a:gdLst/>
              <a:ahLst/>
              <a:cxnLst/>
              <a:rect l="0" t="0" r="0" b="0"/>
              <a:pathLst>
                <a:path w="37839" h="301761">
                  <a:moveTo>
                    <a:pt x="6088" y="16010"/>
                  </a:moveTo>
                  <a:lnTo>
                    <a:pt x="6088" y="16010"/>
                  </a:lnTo>
                  <a:lnTo>
                    <a:pt x="6087" y="9268"/>
                  </a:lnTo>
                  <a:lnTo>
                    <a:pt x="5383" y="7282"/>
                  </a:lnTo>
                  <a:lnTo>
                    <a:pt x="4206" y="5958"/>
                  </a:lnTo>
                  <a:lnTo>
                    <a:pt x="2717" y="5076"/>
                  </a:lnTo>
                  <a:lnTo>
                    <a:pt x="1724" y="3781"/>
                  </a:lnTo>
                  <a:lnTo>
                    <a:pt x="326" y="0"/>
                  </a:lnTo>
                  <a:lnTo>
                    <a:pt x="130" y="397"/>
                  </a:lnTo>
                  <a:lnTo>
                    <a:pt x="0" y="1368"/>
                  </a:lnTo>
                  <a:lnTo>
                    <a:pt x="4798" y="38211"/>
                  </a:lnTo>
                  <a:lnTo>
                    <a:pt x="7587" y="84206"/>
                  </a:lnTo>
                  <a:lnTo>
                    <a:pt x="10988" y="120402"/>
                  </a:lnTo>
                  <a:lnTo>
                    <a:pt x="14851" y="160009"/>
                  </a:lnTo>
                  <a:lnTo>
                    <a:pt x="20801" y="195486"/>
                  </a:lnTo>
                  <a:lnTo>
                    <a:pt x="30202" y="239462"/>
                  </a:lnTo>
                  <a:lnTo>
                    <a:pt x="36330" y="282556"/>
                  </a:lnTo>
                  <a:lnTo>
                    <a:pt x="37838" y="301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0">
              <a:extLst>
                <a:ext uri="{FF2B5EF4-FFF2-40B4-BE49-F238E27FC236}">
                  <a16:creationId xmlns:a16="http://schemas.microsoft.com/office/drawing/2014/main" xmlns="" id="{0F1874D2-B5CA-4DDD-A7A2-DF93C77B52F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59500" y="5977674"/>
              <a:ext cx="387351" cy="27944"/>
            </a:xfrm>
            <a:custGeom>
              <a:avLst/>
              <a:gdLst/>
              <a:ahLst/>
              <a:cxnLst/>
              <a:rect l="0" t="0" r="0" b="0"/>
              <a:pathLst>
                <a:path w="387351" h="27944">
                  <a:moveTo>
                    <a:pt x="0" y="4026"/>
                  </a:moveTo>
                  <a:lnTo>
                    <a:pt x="0" y="4026"/>
                  </a:lnTo>
                  <a:lnTo>
                    <a:pt x="0" y="7397"/>
                  </a:lnTo>
                  <a:lnTo>
                    <a:pt x="10113" y="16235"/>
                  </a:lnTo>
                  <a:lnTo>
                    <a:pt x="36628" y="24420"/>
                  </a:lnTo>
                  <a:lnTo>
                    <a:pt x="81407" y="27943"/>
                  </a:lnTo>
                  <a:lnTo>
                    <a:pt x="122260" y="25004"/>
                  </a:lnTo>
                  <a:lnTo>
                    <a:pt x="169343" y="18994"/>
                  </a:lnTo>
                  <a:lnTo>
                    <a:pt x="194740" y="15416"/>
                  </a:lnTo>
                  <a:lnTo>
                    <a:pt x="220843" y="11619"/>
                  </a:lnTo>
                  <a:lnTo>
                    <a:pt x="245301" y="8383"/>
                  </a:lnTo>
                  <a:lnTo>
                    <a:pt x="291291" y="2904"/>
                  </a:lnTo>
                  <a:lnTo>
                    <a:pt x="327724" y="0"/>
                  </a:lnTo>
                  <a:lnTo>
                    <a:pt x="372122" y="1506"/>
                  </a:lnTo>
                  <a:lnTo>
                    <a:pt x="387350" y="4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1">
              <a:extLst>
                <a:ext uri="{FF2B5EF4-FFF2-40B4-BE49-F238E27FC236}">
                  <a16:creationId xmlns:a16="http://schemas.microsoft.com/office/drawing/2014/main" xmlns="" id="{67E8E7C0-EC5F-4B0F-BA39-806D1F7DF0C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745029" y="5703906"/>
              <a:ext cx="233374" cy="300280"/>
            </a:xfrm>
            <a:custGeom>
              <a:avLst/>
              <a:gdLst/>
              <a:ahLst/>
              <a:cxnLst/>
              <a:rect l="0" t="0" r="0" b="0"/>
              <a:pathLst>
                <a:path w="233374" h="300280">
                  <a:moveTo>
                    <a:pt x="36771" y="30144"/>
                  </a:moveTo>
                  <a:lnTo>
                    <a:pt x="36771" y="30144"/>
                  </a:lnTo>
                  <a:lnTo>
                    <a:pt x="30029" y="30144"/>
                  </a:lnTo>
                  <a:lnTo>
                    <a:pt x="28043" y="31555"/>
                  </a:lnTo>
                  <a:lnTo>
                    <a:pt x="26719" y="33907"/>
                  </a:lnTo>
                  <a:lnTo>
                    <a:pt x="24855" y="45840"/>
                  </a:lnTo>
                  <a:lnTo>
                    <a:pt x="24879" y="86539"/>
                  </a:lnTo>
                  <a:lnTo>
                    <a:pt x="29171" y="126268"/>
                  </a:lnTo>
                  <a:lnTo>
                    <a:pt x="34206" y="172768"/>
                  </a:lnTo>
                  <a:lnTo>
                    <a:pt x="36011" y="216728"/>
                  </a:lnTo>
                  <a:lnTo>
                    <a:pt x="36621" y="258258"/>
                  </a:lnTo>
                  <a:lnTo>
                    <a:pt x="36752" y="274516"/>
                  </a:lnTo>
                  <a:lnTo>
                    <a:pt x="29862" y="235267"/>
                  </a:lnTo>
                  <a:lnTo>
                    <a:pt x="22024" y="198400"/>
                  </a:lnTo>
                  <a:lnTo>
                    <a:pt x="12646" y="152435"/>
                  </a:lnTo>
                  <a:lnTo>
                    <a:pt x="7705" y="119067"/>
                  </a:lnTo>
                  <a:lnTo>
                    <a:pt x="1662" y="77188"/>
                  </a:lnTo>
                  <a:lnTo>
                    <a:pt x="0" y="53405"/>
                  </a:lnTo>
                  <a:lnTo>
                    <a:pt x="3790" y="42124"/>
                  </a:lnTo>
                  <a:lnTo>
                    <a:pt x="19291" y="20181"/>
                  </a:lnTo>
                  <a:lnTo>
                    <a:pt x="40290" y="6195"/>
                  </a:lnTo>
                  <a:lnTo>
                    <a:pt x="51817" y="1478"/>
                  </a:lnTo>
                  <a:lnTo>
                    <a:pt x="75914" y="0"/>
                  </a:lnTo>
                  <a:lnTo>
                    <a:pt x="98618" y="4753"/>
                  </a:lnTo>
                  <a:lnTo>
                    <a:pt x="115764" y="13920"/>
                  </a:lnTo>
                  <a:lnTo>
                    <a:pt x="137316" y="37724"/>
                  </a:lnTo>
                  <a:lnTo>
                    <a:pt x="150366" y="67119"/>
                  </a:lnTo>
                  <a:lnTo>
                    <a:pt x="155330" y="94799"/>
                  </a:lnTo>
                  <a:lnTo>
                    <a:pt x="150847" y="114149"/>
                  </a:lnTo>
                  <a:lnTo>
                    <a:pt x="139466" y="148692"/>
                  </a:lnTo>
                  <a:lnTo>
                    <a:pt x="139101" y="151509"/>
                  </a:lnTo>
                  <a:lnTo>
                    <a:pt x="140269" y="154092"/>
                  </a:lnTo>
                  <a:lnTo>
                    <a:pt x="162854" y="172230"/>
                  </a:lnTo>
                  <a:lnTo>
                    <a:pt x="202307" y="200645"/>
                  </a:lnTo>
                  <a:lnTo>
                    <a:pt x="229082" y="235273"/>
                  </a:lnTo>
                  <a:lnTo>
                    <a:pt x="233250" y="250430"/>
                  </a:lnTo>
                  <a:lnTo>
                    <a:pt x="233373" y="257434"/>
                  </a:lnTo>
                  <a:lnTo>
                    <a:pt x="229928" y="264221"/>
                  </a:lnTo>
                  <a:lnTo>
                    <a:pt x="216693" y="277406"/>
                  </a:lnTo>
                  <a:lnTo>
                    <a:pt x="179295" y="293357"/>
                  </a:lnTo>
                  <a:lnTo>
                    <a:pt x="132466" y="300279"/>
                  </a:lnTo>
                  <a:lnTo>
                    <a:pt x="92954" y="298959"/>
                  </a:lnTo>
                  <a:lnTo>
                    <a:pt x="68521" y="296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29">
            <a:extLst>
              <a:ext uri="{FF2B5EF4-FFF2-40B4-BE49-F238E27FC236}">
                <a16:creationId xmlns:a16="http://schemas.microsoft.com/office/drawing/2014/main" xmlns="" id="{2579E5D6-0AB9-4F76-8AB9-62E8D55765A4}"/>
              </a:ext>
            </a:extLst>
          </p:cNvPr>
          <p:cNvGrpSpPr/>
          <p:nvPr/>
        </p:nvGrpSpPr>
        <p:grpSpPr>
          <a:xfrm>
            <a:off x="7397379" y="5702300"/>
            <a:ext cx="615803" cy="336551"/>
            <a:chOff x="7397379" y="5702300"/>
            <a:chExt cx="615803" cy="336551"/>
          </a:xfrm>
        </p:grpSpPr>
        <p:sp>
          <p:nvSpPr>
            <p:cNvPr id="146" name="SMARTInkShape-122">
              <a:extLst>
                <a:ext uri="{FF2B5EF4-FFF2-40B4-BE49-F238E27FC236}">
                  <a16:creationId xmlns:a16="http://schemas.microsoft.com/office/drawing/2014/main" xmlns="" id="{0843D137-B208-4F91-BED0-EC40217CC69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480299" y="5829609"/>
              <a:ext cx="361952" cy="25092"/>
            </a:xfrm>
            <a:custGeom>
              <a:avLst/>
              <a:gdLst/>
              <a:ahLst/>
              <a:cxnLst/>
              <a:rect l="0" t="0" r="0" b="0"/>
              <a:pathLst>
                <a:path w="361952" h="25092">
                  <a:moveTo>
                    <a:pt x="1" y="25091"/>
                  </a:moveTo>
                  <a:lnTo>
                    <a:pt x="1" y="25091"/>
                  </a:lnTo>
                  <a:lnTo>
                    <a:pt x="0" y="21720"/>
                  </a:lnTo>
                  <a:lnTo>
                    <a:pt x="706" y="20727"/>
                  </a:lnTo>
                  <a:lnTo>
                    <a:pt x="1882" y="20065"/>
                  </a:lnTo>
                  <a:lnTo>
                    <a:pt x="38296" y="10187"/>
                  </a:lnTo>
                  <a:lnTo>
                    <a:pt x="69232" y="7884"/>
                  </a:lnTo>
                  <a:lnTo>
                    <a:pt x="111674" y="4979"/>
                  </a:lnTo>
                  <a:lnTo>
                    <a:pt x="135832" y="3215"/>
                  </a:lnTo>
                  <a:lnTo>
                    <a:pt x="161111" y="2040"/>
                  </a:lnTo>
                  <a:lnTo>
                    <a:pt x="187135" y="1258"/>
                  </a:lnTo>
                  <a:lnTo>
                    <a:pt x="213657" y="736"/>
                  </a:lnTo>
                  <a:lnTo>
                    <a:pt x="238394" y="387"/>
                  </a:lnTo>
                  <a:lnTo>
                    <a:pt x="284694" y="0"/>
                  </a:lnTo>
                  <a:lnTo>
                    <a:pt x="319383" y="1710"/>
                  </a:lnTo>
                  <a:lnTo>
                    <a:pt x="361951" y="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3">
              <a:extLst>
                <a:ext uri="{FF2B5EF4-FFF2-40B4-BE49-F238E27FC236}">
                  <a16:creationId xmlns:a16="http://schemas.microsoft.com/office/drawing/2014/main" xmlns="" id="{237C8BED-6DF0-44D2-B2DE-4CB07A0AB96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01281" y="5873750"/>
              <a:ext cx="510820" cy="73222"/>
            </a:xfrm>
            <a:custGeom>
              <a:avLst/>
              <a:gdLst/>
              <a:ahLst/>
              <a:cxnLst/>
              <a:rect l="0" t="0" r="0" b="0"/>
              <a:pathLst>
                <a:path w="510820" h="73222">
                  <a:moveTo>
                    <a:pt x="21869" y="69850"/>
                  </a:moveTo>
                  <a:lnTo>
                    <a:pt x="21869" y="69850"/>
                  </a:lnTo>
                  <a:lnTo>
                    <a:pt x="4413" y="70555"/>
                  </a:lnTo>
                  <a:lnTo>
                    <a:pt x="1765" y="71731"/>
                  </a:lnTo>
                  <a:lnTo>
                    <a:pt x="0" y="73221"/>
                  </a:lnTo>
                  <a:lnTo>
                    <a:pt x="7446" y="72995"/>
                  </a:lnTo>
                  <a:lnTo>
                    <a:pt x="44641" y="67019"/>
                  </a:lnTo>
                  <a:lnTo>
                    <a:pt x="89845" y="59419"/>
                  </a:lnTo>
                  <a:lnTo>
                    <a:pt x="118693" y="54429"/>
                  </a:lnTo>
                  <a:lnTo>
                    <a:pt x="149918" y="48987"/>
                  </a:lnTo>
                  <a:lnTo>
                    <a:pt x="184140" y="43242"/>
                  </a:lnTo>
                  <a:lnTo>
                    <a:pt x="220361" y="37294"/>
                  </a:lnTo>
                  <a:lnTo>
                    <a:pt x="257913" y="31212"/>
                  </a:lnTo>
                  <a:lnTo>
                    <a:pt x="294942" y="26453"/>
                  </a:lnTo>
                  <a:lnTo>
                    <a:pt x="331624" y="22574"/>
                  </a:lnTo>
                  <a:lnTo>
                    <a:pt x="368072" y="19283"/>
                  </a:lnTo>
                  <a:lnTo>
                    <a:pt x="400132" y="15678"/>
                  </a:lnTo>
                  <a:lnTo>
                    <a:pt x="429267" y="11863"/>
                  </a:lnTo>
                  <a:lnTo>
                    <a:pt x="474573" y="5273"/>
                  </a:lnTo>
                  <a:lnTo>
                    <a:pt x="5108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4">
              <a:extLst>
                <a:ext uri="{FF2B5EF4-FFF2-40B4-BE49-F238E27FC236}">
                  <a16:creationId xmlns:a16="http://schemas.microsoft.com/office/drawing/2014/main" xmlns="" id="{1A9DF565-146B-4FC3-B8E1-150617E5AA8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817372" y="5702300"/>
              <a:ext cx="195810" cy="323851"/>
            </a:xfrm>
            <a:custGeom>
              <a:avLst/>
              <a:gdLst/>
              <a:ahLst/>
              <a:cxnLst/>
              <a:rect l="0" t="0" r="0" b="0"/>
              <a:pathLst>
                <a:path w="195810" h="323851">
                  <a:moveTo>
                    <a:pt x="12178" y="0"/>
                  </a:moveTo>
                  <a:lnTo>
                    <a:pt x="12178" y="0"/>
                  </a:lnTo>
                  <a:lnTo>
                    <a:pt x="1243" y="0"/>
                  </a:lnTo>
                  <a:lnTo>
                    <a:pt x="655" y="1411"/>
                  </a:lnTo>
                  <a:lnTo>
                    <a:pt x="0" y="6742"/>
                  </a:lnTo>
                  <a:lnTo>
                    <a:pt x="13117" y="24418"/>
                  </a:lnTo>
                  <a:lnTo>
                    <a:pt x="59453" y="60039"/>
                  </a:lnTo>
                  <a:lnTo>
                    <a:pt x="92455" y="77720"/>
                  </a:lnTo>
                  <a:lnTo>
                    <a:pt x="139993" y="106911"/>
                  </a:lnTo>
                  <a:lnTo>
                    <a:pt x="178617" y="137903"/>
                  </a:lnTo>
                  <a:lnTo>
                    <a:pt x="191984" y="157010"/>
                  </a:lnTo>
                  <a:lnTo>
                    <a:pt x="195549" y="166057"/>
                  </a:lnTo>
                  <a:lnTo>
                    <a:pt x="195809" y="174910"/>
                  </a:lnTo>
                  <a:lnTo>
                    <a:pt x="190452" y="192273"/>
                  </a:lnTo>
                  <a:lnTo>
                    <a:pt x="162053" y="221285"/>
                  </a:lnTo>
                  <a:lnTo>
                    <a:pt x="122359" y="245482"/>
                  </a:lnTo>
                  <a:lnTo>
                    <a:pt x="75544" y="277691"/>
                  </a:lnTo>
                  <a:lnTo>
                    <a:pt x="31228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5">
              <a:extLst>
                <a:ext uri="{FF2B5EF4-FFF2-40B4-BE49-F238E27FC236}">
                  <a16:creationId xmlns:a16="http://schemas.microsoft.com/office/drawing/2014/main" xmlns="" id="{66B47C45-D02B-42C5-A455-BF966BFF7DB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97379" y="5731309"/>
              <a:ext cx="228972" cy="307542"/>
            </a:xfrm>
            <a:custGeom>
              <a:avLst/>
              <a:gdLst/>
              <a:ahLst/>
              <a:cxnLst/>
              <a:rect l="0" t="0" r="0" b="0"/>
              <a:pathLst>
                <a:path w="228972" h="307542">
                  <a:moveTo>
                    <a:pt x="146421" y="34491"/>
                  </a:moveTo>
                  <a:lnTo>
                    <a:pt x="146421" y="34491"/>
                  </a:lnTo>
                  <a:lnTo>
                    <a:pt x="140659" y="12136"/>
                  </a:lnTo>
                  <a:lnTo>
                    <a:pt x="140122" y="0"/>
                  </a:lnTo>
                  <a:lnTo>
                    <a:pt x="140093" y="1053"/>
                  </a:lnTo>
                  <a:lnTo>
                    <a:pt x="127862" y="23641"/>
                  </a:lnTo>
                  <a:lnTo>
                    <a:pt x="89266" y="67600"/>
                  </a:lnTo>
                  <a:lnTo>
                    <a:pt x="47643" y="113561"/>
                  </a:lnTo>
                  <a:lnTo>
                    <a:pt x="8380" y="154836"/>
                  </a:lnTo>
                  <a:lnTo>
                    <a:pt x="873" y="167706"/>
                  </a:lnTo>
                  <a:lnTo>
                    <a:pt x="0" y="174101"/>
                  </a:lnTo>
                  <a:lnTo>
                    <a:pt x="2793" y="186851"/>
                  </a:lnTo>
                  <a:lnTo>
                    <a:pt x="19041" y="209300"/>
                  </a:lnTo>
                  <a:lnTo>
                    <a:pt x="65729" y="237100"/>
                  </a:lnTo>
                  <a:lnTo>
                    <a:pt x="110832" y="255860"/>
                  </a:lnTo>
                  <a:lnTo>
                    <a:pt x="150928" y="270670"/>
                  </a:lnTo>
                  <a:lnTo>
                    <a:pt x="192676" y="286434"/>
                  </a:lnTo>
                  <a:lnTo>
                    <a:pt x="213043" y="296113"/>
                  </a:lnTo>
                  <a:lnTo>
                    <a:pt x="228971" y="307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30">
            <a:extLst>
              <a:ext uri="{FF2B5EF4-FFF2-40B4-BE49-F238E27FC236}">
                <a16:creationId xmlns:a16="http://schemas.microsoft.com/office/drawing/2014/main" xmlns="" id="{A874CCAC-3E3F-44C5-9092-E9CCF6AB5967}"/>
              </a:ext>
            </a:extLst>
          </p:cNvPr>
          <p:cNvGrpSpPr/>
          <p:nvPr/>
        </p:nvGrpSpPr>
        <p:grpSpPr>
          <a:xfrm>
            <a:off x="8204462" y="5580436"/>
            <a:ext cx="3576070" cy="534615"/>
            <a:chOff x="8204462" y="5580436"/>
            <a:chExt cx="3576070" cy="534615"/>
          </a:xfrm>
        </p:grpSpPr>
        <p:sp>
          <p:nvSpPr>
            <p:cNvPr id="151" name="SMARTInkShape-126">
              <a:extLst>
                <a:ext uri="{FF2B5EF4-FFF2-40B4-BE49-F238E27FC236}">
                  <a16:creationId xmlns:a16="http://schemas.microsoft.com/office/drawing/2014/main" xmlns="" id="{E1DEB729-87AA-46A6-8B1D-1F3EF5F143B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204462" y="5580436"/>
              <a:ext cx="169577" cy="477895"/>
            </a:xfrm>
            <a:custGeom>
              <a:avLst/>
              <a:gdLst/>
              <a:ahLst/>
              <a:cxnLst/>
              <a:rect l="0" t="0" r="0" b="0"/>
              <a:pathLst>
                <a:path w="169577" h="477895">
                  <a:moveTo>
                    <a:pt x="6088" y="166314"/>
                  </a:moveTo>
                  <a:lnTo>
                    <a:pt x="6088" y="166314"/>
                  </a:lnTo>
                  <a:lnTo>
                    <a:pt x="621" y="166314"/>
                  </a:lnTo>
                  <a:lnTo>
                    <a:pt x="0" y="173056"/>
                  </a:lnTo>
                  <a:lnTo>
                    <a:pt x="6269" y="210371"/>
                  </a:lnTo>
                  <a:lnTo>
                    <a:pt x="15341" y="241633"/>
                  </a:lnTo>
                  <a:lnTo>
                    <a:pt x="24547" y="280457"/>
                  </a:lnTo>
                  <a:lnTo>
                    <a:pt x="33342" y="323583"/>
                  </a:lnTo>
                  <a:lnTo>
                    <a:pt x="41954" y="368621"/>
                  </a:lnTo>
                  <a:lnTo>
                    <a:pt x="48604" y="408864"/>
                  </a:lnTo>
                  <a:lnTo>
                    <a:pt x="52552" y="453845"/>
                  </a:lnTo>
                  <a:lnTo>
                    <a:pt x="50727" y="470495"/>
                  </a:lnTo>
                  <a:lnTo>
                    <a:pt x="47564" y="477894"/>
                  </a:lnTo>
                  <a:lnTo>
                    <a:pt x="45027" y="476340"/>
                  </a:lnTo>
                  <a:lnTo>
                    <a:pt x="38446" y="465205"/>
                  </a:lnTo>
                  <a:lnTo>
                    <a:pt x="30179" y="422247"/>
                  </a:lnTo>
                  <a:lnTo>
                    <a:pt x="27377" y="375312"/>
                  </a:lnTo>
                  <a:lnTo>
                    <a:pt x="26631" y="347979"/>
                  </a:lnTo>
                  <a:lnTo>
                    <a:pt x="27545" y="315646"/>
                  </a:lnTo>
                  <a:lnTo>
                    <a:pt x="29565" y="279980"/>
                  </a:lnTo>
                  <a:lnTo>
                    <a:pt x="32323" y="242091"/>
                  </a:lnTo>
                  <a:lnTo>
                    <a:pt x="36278" y="207659"/>
                  </a:lnTo>
                  <a:lnTo>
                    <a:pt x="41032" y="175534"/>
                  </a:lnTo>
                  <a:lnTo>
                    <a:pt x="46317" y="144944"/>
                  </a:lnTo>
                  <a:lnTo>
                    <a:pt x="51957" y="118906"/>
                  </a:lnTo>
                  <a:lnTo>
                    <a:pt x="63869" y="74923"/>
                  </a:lnTo>
                  <a:lnTo>
                    <a:pt x="82475" y="28541"/>
                  </a:lnTo>
                  <a:lnTo>
                    <a:pt x="96952" y="9596"/>
                  </a:lnTo>
                  <a:lnTo>
                    <a:pt x="104764" y="2569"/>
                  </a:lnTo>
                  <a:lnTo>
                    <a:pt x="112794" y="0"/>
                  </a:lnTo>
                  <a:lnTo>
                    <a:pt x="120969" y="405"/>
                  </a:lnTo>
                  <a:lnTo>
                    <a:pt x="129242" y="2791"/>
                  </a:lnTo>
                  <a:lnTo>
                    <a:pt x="145961" y="18613"/>
                  </a:lnTo>
                  <a:lnTo>
                    <a:pt x="160682" y="43519"/>
                  </a:lnTo>
                  <a:lnTo>
                    <a:pt x="169576" y="75755"/>
                  </a:lnTo>
                  <a:lnTo>
                    <a:pt x="168355" y="111248"/>
                  </a:lnTo>
                  <a:lnTo>
                    <a:pt x="159345" y="147485"/>
                  </a:lnTo>
                  <a:lnTo>
                    <a:pt x="143582" y="182404"/>
                  </a:lnTo>
                  <a:lnTo>
                    <a:pt x="108131" y="223685"/>
                  </a:lnTo>
                  <a:lnTo>
                    <a:pt x="69719" y="251517"/>
                  </a:lnTo>
                  <a:lnTo>
                    <a:pt x="51772" y="258744"/>
                  </a:lnTo>
                  <a:lnTo>
                    <a:pt x="31488" y="261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7">
              <a:extLst>
                <a:ext uri="{FF2B5EF4-FFF2-40B4-BE49-F238E27FC236}">
                  <a16:creationId xmlns:a16="http://schemas.microsoft.com/office/drawing/2014/main" xmlns="" id="{BE43F8B7-1A87-4F67-8F8B-23585C270A0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331200" y="5854700"/>
              <a:ext cx="127001" cy="176977"/>
            </a:xfrm>
            <a:custGeom>
              <a:avLst/>
              <a:gdLst/>
              <a:ahLst/>
              <a:cxnLst/>
              <a:rect l="0" t="0" r="0" b="0"/>
              <a:pathLst>
                <a:path w="127001" h="176977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5" y="31193"/>
                  </a:lnTo>
                  <a:lnTo>
                    <a:pt x="15914" y="27974"/>
                  </a:lnTo>
                  <a:lnTo>
                    <a:pt x="29886" y="26544"/>
                  </a:lnTo>
                  <a:lnTo>
                    <a:pt x="45503" y="33434"/>
                  </a:lnTo>
                  <a:lnTo>
                    <a:pt x="53619" y="39223"/>
                  </a:lnTo>
                  <a:lnTo>
                    <a:pt x="75154" y="70966"/>
                  </a:lnTo>
                  <a:lnTo>
                    <a:pt x="88198" y="111651"/>
                  </a:lnTo>
                  <a:lnTo>
                    <a:pt x="93160" y="148244"/>
                  </a:lnTo>
                  <a:lnTo>
                    <a:pt x="90558" y="164899"/>
                  </a:lnTo>
                  <a:lnTo>
                    <a:pt x="85403" y="174889"/>
                  </a:lnTo>
                  <a:lnTo>
                    <a:pt x="83041" y="176564"/>
                  </a:lnTo>
                  <a:lnTo>
                    <a:pt x="80761" y="176976"/>
                  </a:lnTo>
                  <a:lnTo>
                    <a:pt x="78536" y="173722"/>
                  </a:lnTo>
                  <a:lnTo>
                    <a:pt x="72736" y="151583"/>
                  </a:lnTo>
                  <a:lnTo>
                    <a:pt x="71410" y="116410"/>
                  </a:lnTo>
                  <a:lnTo>
                    <a:pt x="77289" y="68829"/>
                  </a:lnTo>
                  <a:lnTo>
                    <a:pt x="88914" y="40468"/>
                  </a:lnTo>
                  <a:lnTo>
                    <a:pt x="103487" y="2127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8">
              <a:extLst>
                <a:ext uri="{FF2B5EF4-FFF2-40B4-BE49-F238E27FC236}">
                  <a16:creationId xmlns:a16="http://schemas.microsoft.com/office/drawing/2014/main" xmlns="" id="{9BD4BB2E-9FE4-481E-A47B-80E3F189698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564884" y="5695129"/>
              <a:ext cx="96517" cy="388172"/>
            </a:xfrm>
            <a:custGeom>
              <a:avLst/>
              <a:gdLst/>
              <a:ahLst/>
              <a:cxnLst/>
              <a:rect l="0" t="0" r="0" b="0"/>
              <a:pathLst>
                <a:path w="96517" h="388172">
                  <a:moveTo>
                    <a:pt x="96516" y="32571"/>
                  </a:moveTo>
                  <a:lnTo>
                    <a:pt x="96516" y="32571"/>
                  </a:lnTo>
                  <a:lnTo>
                    <a:pt x="96515" y="9427"/>
                  </a:lnTo>
                  <a:lnTo>
                    <a:pt x="95104" y="5852"/>
                  </a:lnTo>
                  <a:lnTo>
                    <a:pt x="89774" y="0"/>
                  </a:lnTo>
                  <a:lnTo>
                    <a:pt x="84260" y="979"/>
                  </a:lnTo>
                  <a:lnTo>
                    <a:pt x="68726" y="9593"/>
                  </a:lnTo>
                  <a:lnTo>
                    <a:pt x="43518" y="43794"/>
                  </a:lnTo>
                  <a:lnTo>
                    <a:pt x="28511" y="81303"/>
                  </a:lnTo>
                  <a:lnTo>
                    <a:pt x="16197" y="127608"/>
                  </a:lnTo>
                  <a:lnTo>
                    <a:pt x="11925" y="153784"/>
                  </a:lnTo>
                  <a:lnTo>
                    <a:pt x="8372" y="181112"/>
                  </a:lnTo>
                  <a:lnTo>
                    <a:pt x="5298" y="206388"/>
                  </a:lnTo>
                  <a:lnTo>
                    <a:pt x="0" y="253286"/>
                  </a:lnTo>
                  <a:lnTo>
                    <a:pt x="2820" y="293884"/>
                  </a:lnTo>
                  <a:lnTo>
                    <a:pt x="11834" y="328627"/>
                  </a:lnTo>
                  <a:lnTo>
                    <a:pt x="25247" y="355827"/>
                  </a:lnTo>
                  <a:lnTo>
                    <a:pt x="42498" y="372149"/>
                  </a:lnTo>
                  <a:lnTo>
                    <a:pt x="71116" y="38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9">
              <a:extLst>
                <a:ext uri="{FF2B5EF4-FFF2-40B4-BE49-F238E27FC236}">
                  <a16:creationId xmlns:a16="http://schemas.microsoft.com/office/drawing/2014/main" xmlns="" id="{1BC240C1-E18C-4C03-9CBE-6EB6DC0F9D9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37716" y="5740411"/>
              <a:ext cx="139585" cy="279390"/>
            </a:xfrm>
            <a:custGeom>
              <a:avLst/>
              <a:gdLst/>
              <a:ahLst/>
              <a:cxnLst/>
              <a:rect l="0" t="0" r="0" b="0"/>
              <a:pathLst>
                <a:path w="139585" h="279390">
                  <a:moveTo>
                    <a:pt x="44334" y="88889"/>
                  </a:moveTo>
                  <a:lnTo>
                    <a:pt x="44334" y="88889"/>
                  </a:lnTo>
                  <a:lnTo>
                    <a:pt x="40963" y="88889"/>
                  </a:lnTo>
                  <a:lnTo>
                    <a:pt x="37427" y="94534"/>
                  </a:lnTo>
                  <a:lnTo>
                    <a:pt x="26621" y="133639"/>
                  </a:lnTo>
                  <a:lnTo>
                    <a:pt x="16664" y="176780"/>
                  </a:lnTo>
                  <a:lnTo>
                    <a:pt x="8933" y="223194"/>
                  </a:lnTo>
                  <a:lnTo>
                    <a:pt x="1215" y="269149"/>
                  </a:lnTo>
                  <a:lnTo>
                    <a:pt x="278" y="276355"/>
                  </a:lnTo>
                  <a:lnTo>
                    <a:pt x="146" y="275955"/>
                  </a:lnTo>
                  <a:lnTo>
                    <a:pt x="0" y="271748"/>
                  </a:lnTo>
                  <a:lnTo>
                    <a:pt x="15116" y="230084"/>
                  </a:lnTo>
                  <a:lnTo>
                    <a:pt x="26409" y="195152"/>
                  </a:lnTo>
                  <a:lnTo>
                    <a:pt x="42246" y="148582"/>
                  </a:lnTo>
                  <a:lnTo>
                    <a:pt x="51408" y="122334"/>
                  </a:lnTo>
                  <a:lnTo>
                    <a:pt x="70997" y="76237"/>
                  </a:lnTo>
                  <a:lnTo>
                    <a:pt x="89345" y="38816"/>
                  </a:lnTo>
                  <a:lnTo>
                    <a:pt x="110740" y="3190"/>
                  </a:lnTo>
                  <a:lnTo>
                    <a:pt x="114004" y="6"/>
                  </a:lnTo>
                  <a:lnTo>
                    <a:pt x="116886" y="0"/>
                  </a:lnTo>
                  <a:lnTo>
                    <a:pt x="119513" y="2113"/>
                  </a:lnTo>
                  <a:lnTo>
                    <a:pt x="121970" y="5638"/>
                  </a:lnTo>
                  <a:lnTo>
                    <a:pt x="132170" y="40939"/>
                  </a:lnTo>
                  <a:lnTo>
                    <a:pt x="134407" y="79572"/>
                  </a:lnTo>
                  <a:lnTo>
                    <a:pt x="133756" y="123554"/>
                  </a:lnTo>
                  <a:lnTo>
                    <a:pt x="133466" y="166619"/>
                  </a:lnTo>
                  <a:lnTo>
                    <a:pt x="135218" y="205516"/>
                  </a:lnTo>
                  <a:lnTo>
                    <a:pt x="138290" y="249740"/>
                  </a:lnTo>
                  <a:lnTo>
                    <a:pt x="139584" y="279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0">
              <a:extLst>
                <a:ext uri="{FF2B5EF4-FFF2-40B4-BE49-F238E27FC236}">
                  <a16:creationId xmlns:a16="http://schemas.microsoft.com/office/drawing/2014/main" xmlns="" id="{AF1CB39D-7187-43D1-A909-BBDF757E397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763000" y="59055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39998" y="3371"/>
                  </a:lnTo>
                  <a:lnTo>
                    <a:pt x="86875" y="5467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1">
              <a:extLst>
                <a:ext uri="{FF2B5EF4-FFF2-40B4-BE49-F238E27FC236}">
                  <a16:creationId xmlns:a16="http://schemas.microsoft.com/office/drawing/2014/main" xmlns="" id="{38B0174E-A711-4AE5-B056-BFAC60EC17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992482" y="5760369"/>
              <a:ext cx="138460" cy="247347"/>
            </a:xfrm>
            <a:custGeom>
              <a:avLst/>
              <a:gdLst/>
              <a:ahLst/>
              <a:cxnLst/>
              <a:rect l="0" t="0" r="0" b="0"/>
              <a:pathLst>
                <a:path w="138460" h="247347">
                  <a:moveTo>
                    <a:pt x="5468" y="100681"/>
                  </a:moveTo>
                  <a:lnTo>
                    <a:pt x="5468" y="100681"/>
                  </a:lnTo>
                  <a:lnTo>
                    <a:pt x="2097" y="100680"/>
                  </a:lnTo>
                  <a:lnTo>
                    <a:pt x="1104" y="102092"/>
                  </a:lnTo>
                  <a:lnTo>
                    <a:pt x="0" y="107423"/>
                  </a:lnTo>
                  <a:lnTo>
                    <a:pt x="4260" y="149015"/>
                  </a:lnTo>
                  <a:lnTo>
                    <a:pt x="6991" y="184382"/>
                  </a:lnTo>
                  <a:lnTo>
                    <a:pt x="8506" y="217910"/>
                  </a:lnTo>
                  <a:lnTo>
                    <a:pt x="6068" y="244409"/>
                  </a:lnTo>
                  <a:lnTo>
                    <a:pt x="5163" y="246594"/>
                  </a:lnTo>
                  <a:lnTo>
                    <a:pt x="3853" y="247346"/>
                  </a:lnTo>
                  <a:lnTo>
                    <a:pt x="2275" y="247140"/>
                  </a:lnTo>
                  <a:lnTo>
                    <a:pt x="4560" y="203458"/>
                  </a:lnTo>
                  <a:lnTo>
                    <a:pt x="7180" y="173877"/>
                  </a:lnTo>
                  <a:lnTo>
                    <a:pt x="15401" y="134859"/>
                  </a:lnTo>
                  <a:lnTo>
                    <a:pt x="26110" y="93528"/>
                  </a:lnTo>
                  <a:lnTo>
                    <a:pt x="37925" y="55875"/>
                  </a:lnTo>
                  <a:lnTo>
                    <a:pt x="56477" y="20220"/>
                  </a:lnTo>
                  <a:lnTo>
                    <a:pt x="69060" y="5889"/>
                  </a:lnTo>
                  <a:lnTo>
                    <a:pt x="76085" y="2209"/>
                  </a:lnTo>
                  <a:lnTo>
                    <a:pt x="91417" y="0"/>
                  </a:lnTo>
                  <a:lnTo>
                    <a:pt x="99455" y="3221"/>
                  </a:lnTo>
                  <a:lnTo>
                    <a:pt x="115914" y="16208"/>
                  </a:lnTo>
                  <a:lnTo>
                    <a:pt x="134305" y="53467"/>
                  </a:lnTo>
                  <a:lnTo>
                    <a:pt x="138459" y="87928"/>
                  </a:lnTo>
                  <a:lnTo>
                    <a:pt x="137247" y="125352"/>
                  </a:lnTo>
                  <a:lnTo>
                    <a:pt x="132005" y="160799"/>
                  </a:lnTo>
                  <a:lnTo>
                    <a:pt x="124491" y="205747"/>
                  </a:lnTo>
                  <a:lnTo>
                    <a:pt x="113418" y="246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2">
              <a:extLst>
                <a:ext uri="{FF2B5EF4-FFF2-40B4-BE49-F238E27FC236}">
                  <a16:creationId xmlns:a16="http://schemas.microsoft.com/office/drawing/2014/main" xmlns="" id="{D62408E2-6A85-45FC-9C4E-1A4FCE1F553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211249" y="5810250"/>
              <a:ext cx="21652" cy="177801"/>
            </a:xfrm>
            <a:custGeom>
              <a:avLst/>
              <a:gdLst/>
              <a:ahLst/>
              <a:cxnLst/>
              <a:rect l="0" t="0" r="0" b="0"/>
              <a:pathLst>
                <a:path w="21652" h="177801">
                  <a:moveTo>
                    <a:pt x="21651" y="0"/>
                  </a:moveTo>
                  <a:lnTo>
                    <a:pt x="21651" y="0"/>
                  </a:lnTo>
                  <a:lnTo>
                    <a:pt x="18280" y="3371"/>
                  </a:lnTo>
                  <a:lnTo>
                    <a:pt x="8786" y="49284"/>
                  </a:lnTo>
                  <a:lnTo>
                    <a:pt x="2552" y="92214"/>
                  </a:lnTo>
                  <a:lnTo>
                    <a:pt x="0" y="136919"/>
                  </a:lnTo>
                  <a:lnTo>
                    <a:pt x="260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3">
              <a:extLst>
                <a:ext uri="{FF2B5EF4-FFF2-40B4-BE49-F238E27FC236}">
                  <a16:creationId xmlns:a16="http://schemas.microsoft.com/office/drawing/2014/main" xmlns="" id="{51B570F5-17C6-4FA9-AFA9-4A3EE14C891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206312" y="5731321"/>
              <a:ext cx="134310" cy="338127"/>
            </a:xfrm>
            <a:custGeom>
              <a:avLst/>
              <a:gdLst/>
              <a:ahLst/>
              <a:cxnLst/>
              <a:rect l="0" t="0" r="0" b="0"/>
              <a:pathLst>
                <a:path w="134310" h="338127">
                  <a:moveTo>
                    <a:pt x="20238" y="117029"/>
                  </a:moveTo>
                  <a:lnTo>
                    <a:pt x="20238" y="117029"/>
                  </a:lnTo>
                  <a:lnTo>
                    <a:pt x="3279" y="72439"/>
                  </a:lnTo>
                  <a:lnTo>
                    <a:pt x="0" y="51350"/>
                  </a:lnTo>
                  <a:lnTo>
                    <a:pt x="3247" y="30218"/>
                  </a:lnTo>
                  <a:lnTo>
                    <a:pt x="13155" y="14711"/>
                  </a:lnTo>
                  <a:lnTo>
                    <a:pt x="19750" y="8601"/>
                  </a:lnTo>
                  <a:lnTo>
                    <a:pt x="34603" y="1810"/>
                  </a:lnTo>
                  <a:lnTo>
                    <a:pt x="42514" y="0"/>
                  </a:lnTo>
                  <a:lnTo>
                    <a:pt x="73876" y="4194"/>
                  </a:lnTo>
                  <a:lnTo>
                    <a:pt x="106608" y="17744"/>
                  </a:lnTo>
                  <a:lnTo>
                    <a:pt x="120478" y="32921"/>
                  </a:lnTo>
                  <a:lnTo>
                    <a:pt x="125164" y="41907"/>
                  </a:lnTo>
                  <a:lnTo>
                    <a:pt x="128490" y="61298"/>
                  </a:lnTo>
                  <a:lnTo>
                    <a:pt x="128390" y="71409"/>
                  </a:lnTo>
                  <a:lnTo>
                    <a:pt x="118870" y="92049"/>
                  </a:lnTo>
                  <a:lnTo>
                    <a:pt x="84182" y="133756"/>
                  </a:lnTo>
                  <a:lnTo>
                    <a:pt x="58788" y="158778"/>
                  </a:lnTo>
                  <a:lnTo>
                    <a:pt x="55010" y="169451"/>
                  </a:lnTo>
                  <a:lnTo>
                    <a:pt x="54002" y="175260"/>
                  </a:lnTo>
                  <a:lnTo>
                    <a:pt x="56153" y="181250"/>
                  </a:lnTo>
                  <a:lnTo>
                    <a:pt x="72663" y="199792"/>
                  </a:lnTo>
                  <a:lnTo>
                    <a:pt x="118639" y="242768"/>
                  </a:lnTo>
                  <a:lnTo>
                    <a:pt x="130058" y="259226"/>
                  </a:lnTo>
                  <a:lnTo>
                    <a:pt x="134194" y="275948"/>
                  </a:lnTo>
                  <a:lnTo>
                    <a:pt x="134309" y="284359"/>
                  </a:lnTo>
                  <a:lnTo>
                    <a:pt x="126911" y="301229"/>
                  </a:lnTo>
                  <a:lnTo>
                    <a:pt x="120986" y="309679"/>
                  </a:lnTo>
                  <a:lnTo>
                    <a:pt x="89051" y="331685"/>
                  </a:lnTo>
                  <a:lnTo>
                    <a:pt x="66109" y="337550"/>
                  </a:lnTo>
                  <a:lnTo>
                    <a:pt x="55052" y="338126"/>
                  </a:lnTo>
                  <a:lnTo>
                    <a:pt x="46270" y="336394"/>
                  </a:lnTo>
                  <a:lnTo>
                    <a:pt x="20238" y="320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4">
              <a:extLst>
                <a:ext uri="{FF2B5EF4-FFF2-40B4-BE49-F238E27FC236}">
                  <a16:creationId xmlns:a16="http://schemas.microsoft.com/office/drawing/2014/main" xmlns="" id="{4DE9C61F-37EC-4B12-8572-6FB5E1AC9FC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29750" y="5677452"/>
              <a:ext cx="93763" cy="418549"/>
            </a:xfrm>
            <a:custGeom>
              <a:avLst/>
              <a:gdLst/>
              <a:ahLst/>
              <a:cxnLst/>
              <a:rect l="0" t="0" r="0" b="0"/>
              <a:pathLst>
                <a:path w="93763" h="418549">
                  <a:moveTo>
                    <a:pt x="0" y="18498"/>
                  </a:moveTo>
                  <a:lnTo>
                    <a:pt x="0" y="18498"/>
                  </a:lnTo>
                  <a:lnTo>
                    <a:pt x="0" y="5014"/>
                  </a:lnTo>
                  <a:lnTo>
                    <a:pt x="1411" y="1747"/>
                  </a:lnTo>
                  <a:lnTo>
                    <a:pt x="3763" y="275"/>
                  </a:lnTo>
                  <a:lnTo>
                    <a:pt x="6741" y="0"/>
                  </a:lnTo>
                  <a:lnTo>
                    <a:pt x="31160" y="13095"/>
                  </a:lnTo>
                  <a:lnTo>
                    <a:pt x="61836" y="51705"/>
                  </a:lnTo>
                  <a:lnTo>
                    <a:pt x="78987" y="91112"/>
                  </a:lnTo>
                  <a:lnTo>
                    <a:pt x="90843" y="138260"/>
                  </a:lnTo>
                  <a:lnTo>
                    <a:pt x="93018" y="164661"/>
                  </a:lnTo>
                  <a:lnTo>
                    <a:pt x="93762" y="192141"/>
                  </a:lnTo>
                  <a:lnTo>
                    <a:pt x="91436" y="219631"/>
                  </a:lnTo>
                  <a:lnTo>
                    <a:pt x="87062" y="247132"/>
                  </a:lnTo>
                  <a:lnTo>
                    <a:pt x="81324" y="274636"/>
                  </a:lnTo>
                  <a:lnTo>
                    <a:pt x="65543" y="322131"/>
                  </a:lnTo>
                  <a:lnTo>
                    <a:pt x="46063" y="361586"/>
                  </a:lnTo>
                  <a:lnTo>
                    <a:pt x="0" y="418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5">
              <a:extLst>
                <a:ext uri="{FF2B5EF4-FFF2-40B4-BE49-F238E27FC236}">
                  <a16:creationId xmlns:a16="http://schemas.microsoft.com/office/drawing/2014/main" xmlns="" id="{DA9CCD96-9551-43D9-89E8-5AD8339657C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654691" y="5873750"/>
              <a:ext cx="105260" cy="12701"/>
            </a:xfrm>
            <a:custGeom>
              <a:avLst/>
              <a:gdLst/>
              <a:ahLst/>
              <a:cxnLst/>
              <a:rect l="0" t="0" r="0" b="0"/>
              <a:pathLst>
                <a:path w="1052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63" y="12700"/>
                  </a:lnTo>
                  <a:lnTo>
                    <a:pt x="40103" y="3861"/>
                  </a:lnTo>
                  <a:lnTo>
                    <a:pt x="87267" y="762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6">
              <a:extLst>
                <a:ext uri="{FF2B5EF4-FFF2-40B4-BE49-F238E27FC236}">
                  <a16:creationId xmlns:a16="http://schemas.microsoft.com/office/drawing/2014/main" xmlns="" id="{06039004-9A07-4663-B4A6-EEBF4468D92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629579" y="6007100"/>
              <a:ext cx="124022" cy="9722"/>
            </a:xfrm>
            <a:custGeom>
              <a:avLst/>
              <a:gdLst/>
              <a:ahLst/>
              <a:cxnLst/>
              <a:rect l="0" t="0" r="0" b="0"/>
              <a:pathLst>
                <a:path w="124022" h="9722">
                  <a:moveTo>
                    <a:pt x="3371" y="6350"/>
                  </a:moveTo>
                  <a:lnTo>
                    <a:pt x="3371" y="6350"/>
                  </a:lnTo>
                  <a:lnTo>
                    <a:pt x="0" y="6349"/>
                  </a:lnTo>
                  <a:lnTo>
                    <a:pt x="8016" y="9721"/>
                  </a:lnTo>
                  <a:lnTo>
                    <a:pt x="52084" y="7042"/>
                  </a:lnTo>
                  <a:lnTo>
                    <a:pt x="99571" y="2400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7">
              <a:extLst>
                <a:ext uri="{FF2B5EF4-FFF2-40B4-BE49-F238E27FC236}">
                  <a16:creationId xmlns:a16="http://schemas.microsoft.com/office/drawing/2014/main" xmlns="" id="{850085F0-4ACD-4E77-934E-2CD4A9F1D2D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50558" y="5656511"/>
              <a:ext cx="154768" cy="391696"/>
            </a:xfrm>
            <a:custGeom>
              <a:avLst/>
              <a:gdLst/>
              <a:ahLst/>
              <a:cxnLst/>
              <a:rect l="0" t="0" r="0" b="0"/>
              <a:pathLst>
                <a:path w="154768" h="391696">
                  <a:moveTo>
                    <a:pt x="25292" y="191839"/>
                  </a:moveTo>
                  <a:lnTo>
                    <a:pt x="25292" y="191839"/>
                  </a:lnTo>
                  <a:lnTo>
                    <a:pt x="19824" y="180904"/>
                  </a:lnTo>
                  <a:lnTo>
                    <a:pt x="22775" y="201883"/>
                  </a:lnTo>
                  <a:lnTo>
                    <a:pt x="20392" y="239186"/>
                  </a:lnTo>
                  <a:lnTo>
                    <a:pt x="19585" y="272149"/>
                  </a:lnTo>
                  <a:lnTo>
                    <a:pt x="17348" y="306084"/>
                  </a:lnTo>
                  <a:lnTo>
                    <a:pt x="12120" y="351278"/>
                  </a:lnTo>
                  <a:lnTo>
                    <a:pt x="4032" y="388041"/>
                  </a:lnTo>
                  <a:lnTo>
                    <a:pt x="2652" y="391079"/>
                  </a:lnTo>
                  <a:lnTo>
                    <a:pt x="1732" y="391695"/>
                  </a:lnTo>
                  <a:lnTo>
                    <a:pt x="1118" y="390693"/>
                  </a:lnTo>
                  <a:lnTo>
                    <a:pt x="135" y="356551"/>
                  </a:lnTo>
                  <a:lnTo>
                    <a:pt x="0" y="325722"/>
                  </a:lnTo>
                  <a:lnTo>
                    <a:pt x="5584" y="281447"/>
                  </a:lnTo>
                  <a:lnTo>
                    <a:pt x="10037" y="255810"/>
                  </a:lnTo>
                  <a:lnTo>
                    <a:pt x="16534" y="226725"/>
                  </a:lnTo>
                  <a:lnTo>
                    <a:pt x="24391" y="195341"/>
                  </a:lnTo>
                  <a:lnTo>
                    <a:pt x="33158" y="162423"/>
                  </a:lnTo>
                  <a:lnTo>
                    <a:pt x="41825" y="132012"/>
                  </a:lnTo>
                  <a:lnTo>
                    <a:pt x="50425" y="103270"/>
                  </a:lnTo>
                  <a:lnTo>
                    <a:pt x="58981" y="75644"/>
                  </a:lnTo>
                  <a:lnTo>
                    <a:pt x="74131" y="37421"/>
                  </a:lnTo>
                  <a:lnTo>
                    <a:pt x="87921" y="13142"/>
                  </a:lnTo>
                  <a:lnTo>
                    <a:pt x="101105" y="0"/>
                  </a:lnTo>
                  <a:lnTo>
                    <a:pt x="110405" y="1857"/>
                  </a:lnTo>
                  <a:lnTo>
                    <a:pt x="133911" y="18973"/>
                  </a:lnTo>
                  <a:lnTo>
                    <a:pt x="149532" y="43513"/>
                  </a:lnTo>
                  <a:lnTo>
                    <a:pt x="154686" y="56972"/>
                  </a:lnTo>
                  <a:lnTo>
                    <a:pt x="154767" y="86978"/>
                  </a:lnTo>
                  <a:lnTo>
                    <a:pt x="146337" y="117011"/>
                  </a:lnTo>
                  <a:lnTo>
                    <a:pt x="130830" y="142120"/>
                  </a:lnTo>
                  <a:lnTo>
                    <a:pt x="98896" y="169347"/>
                  </a:lnTo>
                  <a:lnTo>
                    <a:pt x="72736" y="184077"/>
                  </a:lnTo>
                  <a:lnTo>
                    <a:pt x="62135" y="186508"/>
                  </a:lnTo>
                  <a:lnTo>
                    <a:pt x="50692" y="1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8">
              <a:extLst>
                <a:ext uri="{FF2B5EF4-FFF2-40B4-BE49-F238E27FC236}">
                  <a16:creationId xmlns:a16="http://schemas.microsoft.com/office/drawing/2014/main" xmlns="" id="{7F1F5BE7-0752-4D5E-8F36-1A8AB591568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056794" y="5861050"/>
              <a:ext cx="166707" cy="193014"/>
            </a:xfrm>
            <a:custGeom>
              <a:avLst/>
              <a:gdLst/>
              <a:ahLst/>
              <a:cxnLst/>
              <a:rect l="0" t="0" r="0" b="0"/>
              <a:pathLst>
                <a:path w="166707" h="193014">
                  <a:moveTo>
                    <a:pt x="14306" y="57150"/>
                  </a:moveTo>
                  <a:lnTo>
                    <a:pt x="14306" y="57150"/>
                  </a:lnTo>
                  <a:lnTo>
                    <a:pt x="0" y="48311"/>
                  </a:lnTo>
                  <a:lnTo>
                    <a:pt x="536" y="46318"/>
                  </a:lnTo>
                  <a:lnTo>
                    <a:pt x="6775" y="42222"/>
                  </a:lnTo>
                  <a:lnTo>
                    <a:pt x="18484" y="41814"/>
                  </a:lnTo>
                  <a:lnTo>
                    <a:pt x="25558" y="42693"/>
                  </a:lnTo>
                  <a:lnTo>
                    <a:pt x="55740" y="57413"/>
                  </a:lnTo>
                  <a:lnTo>
                    <a:pt x="71762" y="73730"/>
                  </a:lnTo>
                  <a:lnTo>
                    <a:pt x="78009" y="83020"/>
                  </a:lnTo>
                  <a:lnTo>
                    <a:pt x="86803" y="123063"/>
                  </a:lnTo>
                  <a:lnTo>
                    <a:pt x="82667" y="160562"/>
                  </a:lnTo>
                  <a:lnTo>
                    <a:pt x="74322" y="177429"/>
                  </a:lnTo>
                  <a:lnTo>
                    <a:pt x="64263" y="188220"/>
                  </a:lnTo>
                  <a:lnTo>
                    <a:pt x="55089" y="193013"/>
                  </a:lnTo>
                  <a:lnTo>
                    <a:pt x="51371" y="192176"/>
                  </a:lnTo>
                  <a:lnTo>
                    <a:pt x="48188" y="189500"/>
                  </a:lnTo>
                  <a:lnTo>
                    <a:pt x="45360" y="185600"/>
                  </a:lnTo>
                  <a:lnTo>
                    <a:pt x="41381" y="159886"/>
                  </a:lnTo>
                  <a:lnTo>
                    <a:pt x="61147" y="120449"/>
                  </a:lnTo>
                  <a:lnTo>
                    <a:pt x="91568" y="75405"/>
                  </a:lnTo>
                  <a:lnTo>
                    <a:pt x="127822" y="34886"/>
                  </a:lnTo>
                  <a:lnTo>
                    <a:pt x="166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39">
              <a:extLst>
                <a:ext uri="{FF2B5EF4-FFF2-40B4-BE49-F238E27FC236}">
                  <a16:creationId xmlns:a16="http://schemas.microsoft.com/office/drawing/2014/main" xmlns="" id="{5B68433A-AEC0-4185-A0FA-BF8D24874F5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378816" y="5751673"/>
              <a:ext cx="98685" cy="259061"/>
            </a:xfrm>
            <a:custGeom>
              <a:avLst/>
              <a:gdLst/>
              <a:ahLst/>
              <a:cxnLst/>
              <a:rect l="0" t="0" r="0" b="0"/>
              <a:pathLst>
                <a:path w="98685" h="259061">
                  <a:moveTo>
                    <a:pt x="98684" y="26827"/>
                  </a:moveTo>
                  <a:lnTo>
                    <a:pt x="98684" y="26827"/>
                  </a:lnTo>
                  <a:lnTo>
                    <a:pt x="66114" y="345"/>
                  </a:lnTo>
                  <a:lnTo>
                    <a:pt x="62154" y="0"/>
                  </a:lnTo>
                  <a:lnTo>
                    <a:pt x="52109" y="3380"/>
                  </a:lnTo>
                  <a:lnTo>
                    <a:pt x="34554" y="26700"/>
                  </a:lnTo>
                  <a:lnTo>
                    <a:pt x="15948" y="67163"/>
                  </a:lnTo>
                  <a:lnTo>
                    <a:pt x="5232" y="100493"/>
                  </a:lnTo>
                  <a:lnTo>
                    <a:pt x="399" y="118271"/>
                  </a:lnTo>
                  <a:lnTo>
                    <a:pt x="0" y="142823"/>
                  </a:lnTo>
                  <a:lnTo>
                    <a:pt x="2555" y="171891"/>
                  </a:lnTo>
                  <a:lnTo>
                    <a:pt x="7081" y="203970"/>
                  </a:lnTo>
                  <a:lnTo>
                    <a:pt x="19638" y="241494"/>
                  </a:lnTo>
                  <a:lnTo>
                    <a:pt x="26936" y="252488"/>
                  </a:lnTo>
                  <a:lnTo>
                    <a:pt x="35330" y="257701"/>
                  </a:lnTo>
                  <a:lnTo>
                    <a:pt x="44453" y="259060"/>
                  </a:lnTo>
                  <a:lnTo>
                    <a:pt x="73284" y="25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0">
              <a:extLst>
                <a:ext uri="{FF2B5EF4-FFF2-40B4-BE49-F238E27FC236}">
                  <a16:creationId xmlns:a16="http://schemas.microsoft.com/office/drawing/2014/main" xmlns="" id="{46196199-128B-47AA-A55D-331DEA25B0F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506426" y="5778295"/>
              <a:ext cx="121843" cy="232331"/>
            </a:xfrm>
            <a:custGeom>
              <a:avLst/>
              <a:gdLst/>
              <a:ahLst/>
              <a:cxnLst/>
              <a:rect l="0" t="0" r="0" b="0"/>
              <a:pathLst>
                <a:path w="121843" h="232331">
                  <a:moveTo>
                    <a:pt x="34574" y="76405"/>
                  </a:moveTo>
                  <a:lnTo>
                    <a:pt x="34574" y="76405"/>
                  </a:lnTo>
                  <a:lnTo>
                    <a:pt x="34573" y="69663"/>
                  </a:lnTo>
                  <a:lnTo>
                    <a:pt x="33869" y="67677"/>
                  </a:lnTo>
                  <a:lnTo>
                    <a:pt x="32693" y="66354"/>
                  </a:lnTo>
                  <a:lnTo>
                    <a:pt x="31203" y="65470"/>
                  </a:lnTo>
                  <a:lnTo>
                    <a:pt x="29504" y="67704"/>
                  </a:lnTo>
                  <a:lnTo>
                    <a:pt x="25736" y="77712"/>
                  </a:lnTo>
                  <a:lnTo>
                    <a:pt x="21708" y="108500"/>
                  </a:lnTo>
                  <a:lnTo>
                    <a:pt x="17567" y="147819"/>
                  </a:lnTo>
                  <a:lnTo>
                    <a:pt x="11268" y="192344"/>
                  </a:lnTo>
                  <a:lnTo>
                    <a:pt x="2819" y="227743"/>
                  </a:lnTo>
                  <a:lnTo>
                    <a:pt x="703" y="232330"/>
                  </a:lnTo>
                  <a:lnTo>
                    <a:pt x="0" y="230450"/>
                  </a:lnTo>
                  <a:lnTo>
                    <a:pt x="5907" y="195739"/>
                  </a:lnTo>
                  <a:lnTo>
                    <a:pt x="13346" y="169367"/>
                  </a:lnTo>
                  <a:lnTo>
                    <a:pt x="22539" y="138379"/>
                  </a:lnTo>
                  <a:lnTo>
                    <a:pt x="31489" y="111371"/>
                  </a:lnTo>
                  <a:lnTo>
                    <a:pt x="48960" y="64429"/>
                  </a:lnTo>
                  <a:lnTo>
                    <a:pt x="67922" y="22527"/>
                  </a:lnTo>
                  <a:lnTo>
                    <a:pt x="82477" y="3447"/>
                  </a:lnTo>
                  <a:lnTo>
                    <a:pt x="86970" y="956"/>
                  </a:lnTo>
                  <a:lnTo>
                    <a:pt x="91378" y="0"/>
                  </a:lnTo>
                  <a:lnTo>
                    <a:pt x="95727" y="68"/>
                  </a:lnTo>
                  <a:lnTo>
                    <a:pt x="100036" y="3642"/>
                  </a:lnTo>
                  <a:lnTo>
                    <a:pt x="108589" y="17020"/>
                  </a:lnTo>
                  <a:lnTo>
                    <a:pt x="117966" y="54498"/>
                  </a:lnTo>
                  <a:lnTo>
                    <a:pt x="121842" y="101350"/>
                  </a:lnTo>
                  <a:lnTo>
                    <a:pt x="119619" y="147610"/>
                  </a:lnTo>
                  <a:lnTo>
                    <a:pt x="117124" y="203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1">
              <a:extLst>
                <a:ext uri="{FF2B5EF4-FFF2-40B4-BE49-F238E27FC236}">
                  <a16:creationId xmlns:a16="http://schemas.microsoft.com/office/drawing/2014/main" xmlns="" id="{A725969A-8AFF-46D3-A024-7708566F1CF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526479" y="5899150"/>
              <a:ext cx="141522" cy="19051"/>
            </a:xfrm>
            <a:custGeom>
              <a:avLst/>
              <a:gdLst/>
              <a:ahLst/>
              <a:cxnLst/>
              <a:rect l="0" t="0" r="0" b="0"/>
              <a:pathLst>
                <a:path w="141522" h="19051">
                  <a:moveTo>
                    <a:pt x="8171" y="19050"/>
                  </a:moveTo>
                  <a:lnTo>
                    <a:pt x="8171" y="19050"/>
                  </a:lnTo>
                  <a:lnTo>
                    <a:pt x="1428" y="15679"/>
                  </a:lnTo>
                  <a:lnTo>
                    <a:pt x="149" y="13981"/>
                  </a:lnTo>
                  <a:lnTo>
                    <a:pt x="0" y="12143"/>
                  </a:lnTo>
                  <a:lnTo>
                    <a:pt x="607" y="10211"/>
                  </a:lnTo>
                  <a:lnTo>
                    <a:pt x="8808" y="8066"/>
                  </a:lnTo>
                  <a:lnTo>
                    <a:pt x="50552" y="3318"/>
                  </a:lnTo>
                  <a:lnTo>
                    <a:pt x="84627" y="1474"/>
                  </a:lnTo>
                  <a:lnTo>
                    <a:pt x="141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2">
              <a:extLst>
                <a:ext uri="{FF2B5EF4-FFF2-40B4-BE49-F238E27FC236}">
                  <a16:creationId xmlns:a16="http://schemas.microsoft.com/office/drawing/2014/main" xmlns="" id="{7BDDD5F8-C371-4145-BAEA-8DA3BF6F20E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687050" y="5727700"/>
              <a:ext cx="106248" cy="292101"/>
            </a:xfrm>
            <a:custGeom>
              <a:avLst/>
              <a:gdLst/>
              <a:ahLst/>
              <a:cxnLst/>
              <a:rect l="0" t="0" r="0" b="0"/>
              <a:pathLst>
                <a:path w="106248" h="292101">
                  <a:moveTo>
                    <a:pt x="0" y="0"/>
                  </a:moveTo>
                  <a:lnTo>
                    <a:pt x="0" y="0"/>
                  </a:lnTo>
                  <a:lnTo>
                    <a:pt x="37433" y="32376"/>
                  </a:lnTo>
                  <a:lnTo>
                    <a:pt x="68377" y="65660"/>
                  </a:lnTo>
                  <a:lnTo>
                    <a:pt x="90598" y="100678"/>
                  </a:lnTo>
                  <a:lnTo>
                    <a:pt x="103061" y="134352"/>
                  </a:lnTo>
                  <a:lnTo>
                    <a:pt x="106247" y="165781"/>
                  </a:lnTo>
                  <a:lnTo>
                    <a:pt x="97785" y="196212"/>
                  </a:lnTo>
                  <a:lnTo>
                    <a:pt x="81560" y="224788"/>
                  </a:lnTo>
                  <a:lnTo>
                    <a:pt x="40412" y="268116"/>
                  </a:lnTo>
                  <a:lnTo>
                    <a:pt x="127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3">
              <a:extLst>
                <a:ext uri="{FF2B5EF4-FFF2-40B4-BE49-F238E27FC236}">
                  <a16:creationId xmlns:a16="http://schemas.microsoft.com/office/drawing/2014/main" xmlns="" id="{7D3041BF-383B-4FCC-899D-D5143B18846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886591" y="59753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9" y="9329"/>
                  </a:lnTo>
                  <a:lnTo>
                    <a:pt x="0" y="7630"/>
                  </a:lnTo>
                  <a:lnTo>
                    <a:pt x="1563" y="3861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4">
              <a:extLst>
                <a:ext uri="{FF2B5EF4-FFF2-40B4-BE49-F238E27FC236}">
                  <a16:creationId xmlns:a16="http://schemas.microsoft.com/office/drawing/2014/main" xmlns="" id="{17CFB234-2587-4DB2-B406-E024E7B2339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036571" y="5686308"/>
              <a:ext cx="120331" cy="327048"/>
            </a:xfrm>
            <a:custGeom>
              <a:avLst/>
              <a:gdLst/>
              <a:ahLst/>
              <a:cxnLst/>
              <a:rect l="0" t="0" r="0" b="0"/>
              <a:pathLst>
                <a:path w="120331" h="327048">
                  <a:moveTo>
                    <a:pt x="31479" y="168392"/>
                  </a:moveTo>
                  <a:lnTo>
                    <a:pt x="31479" y="168392"/>
                  </a:lnTo>
                  <a:lnTo>
                    <a:pt x="24736" y="171763"/>
                  </a:lnTo>
                  <a:lnTo>
                    <a:pt x="19546" y="182825"/>
                  </a:lnTo>
                  <a:lnTo>
                    <a:pt x="9002" y="229429"/>
                  </a:lnTo>
                  <a:lnTo>
                    <a:pt x="6657" y="275228"/>
                  </a:lnTo>
                  <a:lnTo>
                    <a:pt x="1104" y="322167"/>
                  </a:lnTo>
                  <a:lnTo>
                    <a:pt x="340" y="327047"/>
                  </a:lnTo>
                  <a:lnTo>
                    <a:pt x="0" y="324513"/>
                  </a:lnTo>
                  <a:lnTo>
                    <a:pt x="6672" y="286126"/>
                  </a:lnTo>
                  <a:lnTo>
                    <a:pt x="10576" y="255995"/>
                  </a:lnTo>
                  <a:lnTo>
                    <a:pt x="14664" y="219085"/>
                  </a:lnTo>
                  <a:lnTo>
                    <a:pt x="18152" y="195838"/>
                  </a:lnTo>
                  <a:lnTo>
                    <a:pt x="22594" y="169755"/>
                  </a:lnTo>
                  <a:lnTo>
                    <a:pt x="27673" y="141785"/>
                  </a:lnTo>
                  <a:lnTo>
                    <a:pt x="33175" y="116787"/>
                  </a:lnTo>
                  <a:lnTo>
                    <a:pt x="44932" y="72079"/>
                  </a:lnTo>
                  <a:lnTo>
                    <a:pt x="56711" y="28063"/>
                  </a:lnTo>
                  <a:lnTo>
                    <a:pt x="64096" y="12420"/>
                  </a:lnTo>
                  <a:lnTo>
                    <a:pt x="72081" y="3821"/>
                  </a:lnTo>
                  <a:lnTo>
                    <a:pt x="80334" y="0"/>
                  </a:lnTo>
                  <a:lnTo>
                    <a:pt x="92467" y="3946"/>
                  </a:lnTo>
                  <a:lnTo>
                    <a:pt x="99655" y="7961"/>
                  </a:lnTo>
                  <a:lnTo>
                    <a:pt x="111403" y="25593"/>
                  </a:lnTo>
                  <a:lnTo>
                    <a:pt x="119212" y="50598"/>
                  </a:lnTo>
                  <a:lnTo>
                    <a:pt x="120330" y="80526"/>
                  </a:lnTo>
                  <a:lnTo>
                    <a:pt x="110251" y="118996"/>
                  </a:lnTo>
                  <a:lnTo>
                    <a:pt x="94005" y="137971"/>
                  </a:lnTo>
                  <a:lnTo>
                    <a:pt x="61059" y="158673"/>
                  </a:lnTo>
                  <a:lnTo>
                    <a:pt x="38981" y="166894"/>
                  </a:lnTo>
                  <a:lnTo>
                    <a:pt x="22113" y="168196"/>
                  </a:lnTo>
                  <a:lnTo>
                    <a:pt x="13206" y="166424"/>
                  </a:lnTo>
                  <a:lnTo>
                    <a:pt x="6079" y="162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5">
              <a:extLst>
                <a:ext uri="{FF2B5EF4-FFF2-40B4-BE49-F238E27FC236}">
                  <a16:creationId xmlns:a16="http://schemas.microsoft.com/office/drawing/2014/main" xmlns="" id="{2DC30A18-00DF-4754-8CB6-D687264C7D1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131550" y="5863479"/>
              <a:ext cx="177801" cy="145754"/>
            </a:xfrm>
            <a:custGeom>
              <a:avLst/>
              <a:gdLst/>
              <a:ahLst/>
              <a:cxnLst/>
              <a:rect l="0" t="0" r="0" b="0"/>
              <a:pathLst>
                <a:path w="177801" h="145754">
                  <a:moveTo>
                    <a:pt x="0" y="29321"/>
                  </a:moveTo>
                  <a:lnTo>
                    <a:pt x="0" y="29321"/>
                  </a:lnTo>
                  <a:lnTo>
                    <a:pt x="3370" y="25950"/>
                  </a:lnTo>
                  <a:lnTo>
                    <a:pt x="15580" y="20482"/>
                  </a:lnTo>
                  <a:lnTo>
                    <a:pt x="35974" y="21136"/>
                  </a:lnTo>
                  <a:lnTo>
                    <a:pt x="49856" y="27800"/>
                  </a:lnTo>
                  <a:lnTo>
                    <a:pt x="56521" y="32540"/>
                  </a:lnTo>
                  <a:lnTo>
                    <a:pt x="72643" y="56067"/>
                  </a:lnTo>
                  <a:lnTo>
                    <a:pt x="79615" y="85379"/>
                  </a:lnTo>
                  <a:lnTo>
                    <a:pt x="75601" y="104096"/>
                  </a:lnTo>
                  <a:lnTo>
                    <a:pt x="66056" y="121115"/>
                  </a:lnTo>
                  <a:lnTo>
                    <a:pt x="46227" y="140480"/>
                  </a:lnTo>
                  <a:lnTo>
                    <a:pt x="35596" y="145753"/>
                  </a:lnTo>
                  <a:lnTo>
                    <a:pt x="31493" y="145747"/>
                  </a:lnTo>
                  <a:lnTo>
                    <a:pt x="28051" y="144333"/>
                  </a:lnTo>
                  <a:lnTo>
                    <a:pt x="25050" y="141979"/>
                  </a:lnTo>
                  <a:lnTo>
                    <a:pt x="23755" y="137587"/>
                  </a:lnTo>
                  <a:lnTo>
                    <a:pt x="24199" y="125181"/>
                  </a:lnTo>
                  <a:lnTo>
                    <a:pt x="46145" y="79719"/>
                  </a:lnTo>
                  <a:lnTo>
                    <a:pt x="83721" y="33004"/>
                  </a:lnTo>
                  <a:lnTo>
                    <a:pt x="104236" y="16142"/>
                  </a:lnTo>
                  <a:lnTo>
                    <a:pt x="134210" y="3387"/>
                  </a:lnTo>
                  <a:lnTo>
                    <a:pt x="156418" y="0"/>
                  </a:lnTo>
                  <a:lnTo>
                    <a:pt x="177800" y="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6">
              <a:extLst>
                <a:ext uri="{FF2B5EF4-FFF2-40B4-BE49-F238E27FC236}">
                  <a16:creationId xmlns:a16="http://schemas.microsoft.com/office/drawing/2014/main" xmlns="" id="{DBD75077-8976-49E5-A8FE-24ACFAFE487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358204" y="5749299"/>
              <a:ext cx="84497" cy="264152"/>
            </a:xfrm>
            <a:custGeom>
              <a:avLst/>
              <a:gdLst/>
              <a:ahLst/>
              <a:cxnLst/>
              <a:rect l="0" t="0" r="0" b="0"/>
              <a:pathLst>
                <a:path w="84497" h="264152">
                  <a:moveTo>
                    <a:pt x="84496" y="29201"/>
                  </a:moveTo>
                  <a:lnTo>
                    <a:pt x="84496" y="29201"/>
                  </a:lnTo>
                  <a:lnTo>
                    <a:pt x="78028" y="3188"/>
                  </a:lnTo>
                  <a:lnTo>
                    <a:pt x="76656" y="1276"/>
                  </a:lnTo>
                  <a:lnTo>
                    <a:pt x="75036" y="0"/>
                  </a:lnTo>
                  <a:lnTo>
                    <a:pt x="67592" y="2347"/>
                  </a:lnTo>
                  <a:lnTo>
                    <a:pt x="62643" y="4948"/>
                  </a:lnTo>
                  <a:lnTo>
                    <a:pt x="42194" y="25464"/>
                  </a:lnTo>
                  <a:lnTo>
                    <a:pt x="21632" y="63998"/>
                  </a:lnTo>
                  <a:lnTo>
                    <a:pt x="5505" y="111165"/>
                  </a:lnTo>
                  <a:lnTo>
                    <a:pt x="0" y="144181"/>
                  </a:lnTo>
                  <a:lnTo>
                    <a:pt x="664" y="190740"/>
                  </a:lnTo>
                  <a:lnTo>
                    <a:pt x="11679" y="227583"/>
                  </a:lnTo>
                  <a:lnTo>
                    <a:pt x="16902" y="237655"/>
                  </a:lnTo>
                  <a:lnTo>
                    <a:pt x="30230" y="250729"/>
                  </a:lnTo>
                  <a:lnTo>
                    <a:pt x="52746" y="264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7">
              <a:extLst>
                <a:ext uri="{FF2B5EF4-FFF2-40B4-BE49-F238E27FC236}">
                  <a16:creationId xmlns:a16="http://schemas.microsoft.com/office/drawing/2014/main" xmlns="" id="{88AA787A-2EE4-4E78-8B7B-245190E67B8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525250" y="58483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467" y="42645"/>
                  </a:lnTo>
                  <a:lnTo>
                    <a:pt x="11244" y="84524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8">
              <a:extLst>
                <a:ext uri="{FF2B5EF4-FFF2-40B4-BE49-F238E27FC236}">
                  <a16:creationId xmlns:a16="http://schemas.microsoft.com/office/drawing/2014/main" xmlns="" id="{18D468D1-8BE6-4561-BA33-49027121BD2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531600" y="5776811"/>
              <a:ext cx="118930" cy="285566"/>
            </a:xfrm>
            <a:custGeom>
              <a:avLst/>
              <a:gdLst/>
              <a:ahLst/>
              <a:cxnLst/>
              <a:rect l="0" t="0" r="0" b="0"/>
              <a:pathLst>
                <a:path w="118930" h="285566">
                  <a:moveTo>
                    <a:pt x="0" y="77889"/>
                  </a:moveTo>
                  <a:lnTo>
                    <a:pt x="0" y="77889"/>
                  </a:lnTo>
                  <a:lnTo>
                    <a:pt x="12209" y="31601"/>
                  </a:lnTo>
                  <a:lnTo>
                    <a:pt x="21654" y="18275"/>
                  </a:lnTo>
                  <a:lnTo>
                    <a:pt x="33613" y="8354"/>
                  </a:lnTo>
                  <a:lnTo>
                    <a:pt x="48336" y="1594"/>
                  </a:lnTo>
                  <a:lnTo>
                    <a:pt x="64285" y="0"/>
                  </a:lnTo>
                  <a:lnTo>
                    <a:pt x="80782" y="3055"/>
                  </a:lnTo>
                  <a:lnTo>
                    <a:pt x="97521" y="11468"/>
                  </a:lnTo>
                  <a:lnTo>
                    <a:pt x="103115" y="18791"/>
                  </a:lnTo>
                  <a:lnTo>
                    <a:pt x="109328" y="38218"/>
                  </a:lnTo>
                  <a:lnTo>
                    <a:pt x="108162" y="47914"/>
                  </a:lnTo>
                  <a:lnTo>
                    <a:pt x="99341" y="66213"/>
                  </a:lnTo>
                  <a:lnTo>
                    <a:pt x="78510" y="85640"/>
                  </a:lnTo>
                  <a:lnTo>
                    <a:pt x="50512" y="104785"/>
                  </a:lnTo>
                  <a:lnTo>
                    <a:pt x="49197" y="106404"/>
                  </a:lnTo>
                  <a:lnTo>
                    <a:pt x="49026" y="107483"/>
                  </a:lnTo>
                  <a:lnTo>
                    <a:pt x="61411" y="119493"/>
                  </a:lnTo>
                  <a:lnTo>
                    <a:pt x="89461" y="146197"/>
                  </a:lnTo>
                  <a:lnTo>
                    <a:pt x="108635" y="174246"/>
                  </a:lnTo>
                  <a:lnTo>
                    <a:pt x="116777" y="202237"/>
                  </a:lnTo>
                  <a:lnTo>
                    <a:pt x="118929" y="222525"/>
                  </a:lnTo>
                  <a:lnTo>
                    <a:pt x="114241" y="241419"/>
                  </a:lnTo>
                  <a:lnTo>
                    <a:pt x="104398" y="257814"/>
                  </a:lnTo>
                  <a:lnTo>
                    <a:pt x="90615" y="269804"/>
                  </a:lnTo>
                  <a:lnTo>
                    <a:pt x="63615" y="281116"/>
                  </a:lnTo>
                  <a:lnTo>
                    <a:pt x="36645" y="285565"/>
                  </a:lnTo>
                  <a:lnTo>
                    <a:pt x="23106" y="282842"/>
                  </a:lnTo>
                  <a:lnTo>
                    <a:pt x="17521" y="280142"/>
                  </a:lnTo>
                  <a:lnTo>
                    <a:pt x="13796" y="274813"/>
                  </a:lnTo>
                  <a:lnTo>
                    <a:pt x="6350" y="242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9">
              <a:extLst>
                <a:ext uri="{FF2B5EF4-FFF2-40B4-BE49-F238E27FC236}">
                  <a16:creationId xmlns:a16="http://schemas.microsoft.com/office/drawing/2014/main" xmlns="" id="{6AC985B9-45FE-4F84-BB9B-DFE88802B81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671300" y="5777533"/>
              <a:ext cx="109232" cy="337518"/>
            </a:xfrm>
            <a:custGeom>
              <a:avLst/>
              <a:gdLst/>
              <a:ahLst/>
              <a:cxnLst/>
              <a:rect l="0" t="0" r="0" b="0"/>
              <a:pathLst>
                <a:path w="109232" h="337518">
                  <a:moveTo>
                    <a:pt x="63500" y="7317"/>
                  </a:moveTo>
                  <a:lnTo>
                    <a:pt x="63500" y="7317"/>
                  </a:lnTo>
                  <a:lnTo>
                    <a:pt x="70241" y="575"/>
                  </a:lnTo>
                  <a:lnTo>
                    <a:pt x="75050" y="0"/>
                  </a:lnTo>
                  <a:lnTo>
                    <a:pt x="87917" y="3125"/>
                  </a:lnTo>
                  <a:lnTo>
                    <a:pt x="101163" y="22387"/>
                  </a:lnTo>
                  <a:lnTo>
                    <a:pt x="107658" y="36414"/>
                  </a:lnTo>
                  <a:lnTo>
                    <a:pt x="109231" y="76459"/>
                  </a:lnTo>
                  <a:lnTo>
                    <a:pt x="106688" y="99977"/>
                  </a:lnTo>
                  <a:lnTo>
                    <a:pt x="102874" y="125535"/>
                  </a:lnTo>
                  <a:lnTo>
                    <a:pt x="98217" y="152451"/>
                  </a:lnTo>
                  <a:lnTo>
                    <a:pt x="92996" y="180273"/>
                  </a:lnTo>
                  <a:lnTo>
                    <a:pt x="85985" y="205877"/>
                  </a:lnTo>
                  <a:lnTo>
                    <a:pt x="68790" y="253140"/>
                  </a:lnTo>
                  <a:lnTo>
                    <a:pt x="43745" y="290138"/>
                  </a:lnTo>
                  <a:lnTo>
                    <a:pt x="0" y="337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9778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SMARTInkShape-Group631">
            <a:extLst>
              <a:ext uri="{FF2B5EF4-FFF2-40B4-BE49-F238E27FC236}">
                <a16:creationId xmlns:a16="http://schemas.microsoft.com/office/drawing/2014/main" xmlns="" id="{C68B3EB8-3019-4E60-BAB3-BE73952D2575}"/>
              </a:ext>
            </a:extLst>
          </p:cNvPr>
          <p:cNvGrpSpPr/>
          <p:nvPr/>
        </p:nvGrpSpPr>
        <p:grpSpPr>
          <a:xfrm>
            <a:off x="5969000" y="5569733"/>
            <a:ext cx="2203353" cy="424668"/>
            <a:chOff x="5969000" y="5569733"/>
            <a:chExt cx="2203353" cy="424668"/>
          </a:xfrm>
        </p:grpSpPr>
        <p:sp>
          <p:nvSpPr>
            <p:cNvPr id="233" name="SMARTInkShape-3160">
              <a:extLst>
                <a:ext uri="{FF2B5EF4-FFF2-40B4-BE49-F238E27FC236}">
                  <a16:creationId xmlns:a16="http://schemas.microsoft.com/office/drawing/2014/main" xmlns="" id="{836B1304-79BC-4D68-820A-4A8EF5538CCF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969000" y="5584108"/>
              <a:ext cx="140434" cy="326442"/>
            </a:xfrm>
            <a:custGeom>
              <a:avLst/>
              <a:gdLst/>
              <a:ahLst/>
              <a:cxnLst/>
              <a:rect l="0" t="0" r="0" b="0"/>
              <a:pathLst>
                <a:path w="140434" h="326442">
                  <a:moveTo>
                    <a:pt x="0" y="99142"/>
                  </a:moveTo>
                  <a:lnTo>
                    <a:pt x="0" y="99142"/>
                  </a:lnTo>
                  <a:lnTo>
                    <a:pt x="3371" y="105884"/>
                  </a:lnTo>
                  <a:lnTo>
                    <a:pt x="9460" y="144576"/>
                  </a:lnTo>
                  <a:lnTo>
                    <a:pt x="15110" y="184257"/>
                  </a:lnTo>
                  <a:lnTo>
                    <a:pt x="17883" y="231762"/>
                  </a:lnTo>
                  <a:lnTo>
                    <a:pt x="18704" y="278215"/>
                  </a:lnTo>
                  <a:lnTo>
                    <a:pt x="13553" y="325789"/>
                  </a:lnTo>
                  <a:lnTo>
                    <a:pt x="13269" y="326441"/>
                  </a:lnTo>
                  <a:lnTo>
                    <a:pt x="12044" y="283083"/>
                  </a:lnTo>
                  <a:lnTo>
                    <a:pt x="9351" y="249097"/>
                  </a:lnTo>
                  <a:lnTo>
                    <a:pt x="13328" y="202948"/>
                  </a:lnTo>
                  <a:lnTo>
                    <a:pt x="17352" y="176812"/>
                  </a:lnTo>
                  <a:lnTo>
                    <a:pt x="22152" y="152333"/>
                  </a:lnTo>
                  <a:lnTo>
                    <a:pt x="33128" y="106319"/>
                  </a:lnTo>
                  <a:lnTo>
                    <a:pt x="46944" y="69876"/>
                  </a:lnTo>
                  <a:lnTo>
                    <a:pt x="64944" y="31204"/>
                  </a:lnTo>
                  <a:lnTo>
                    <a:pt x="73315" y="14619"/>
                  </a:lnTo>
                  <a:lnTo>
                    <a:pt x="84089" y="2545"/>
                  </a:lnTo>
                  <a:lnTo>
                    <a:pt x="89926" y="171"/>
                  </a:lnTo>
                  <a:lnTo>
                    <a:pt x="95934" y="0"/>
                  </a:lnTo>
                  <a:lnTo>
                    <a:pt x="102056" y="1298"/>
                  </a:lnTo>
                  <a:lnTo>
                    <a:pt x="114503" y="10264"/>
                  </a:lnTo>
                  <a:lnTo>
                    <a:pt x="133410" y="34943"/>
                  </a:lnTo>
                  <a:lnTo>
                    <a:pt x="139740" y="45759"/>
                  </a:lnTo>
                  <a:lnTo>
                    <a:pt x="140433" y="57203"/>
                  </a:lnTo>
                  <a:lnTo>
                    <a:pt x="131794" y="81207"/>
                  </a:lnTo>
                  <a:lnTo>
                    <a:pt x="103726" y="111781"/>
                  </a:lnTo>
                  <a:lnTo>
                    <a:pt x="68599" y="128601"/>
                  </a:lnTo>
                  <a:lnTo>
                    <a:pt x="21882" y="131078"/>
                  </a:lnTo>
                  <a:lnTo>
                    <a:pt x="0" y="130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161">
              <a:extLst>
                <a:ext uri="{FF2B5EF4-FFF2-40B4-BE49-F238E27FC236}">
                  <a16:creationId xmlns:a16="http://schemas.microsoft.com/office/drawing/2014/main" xmlns="" id="{3068156F-E03D-49E6-8FFB-96218AC7317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064500" y="5695950"/>
              <a:ext cx="107853" cy="285751"/>
            </a:xfrm>
            <a:custGeom>
              <a:avLst/>
              <a:gdLst/>
              <a:ahLst/>
              <a:cxnLst/>
              <a:rect l="0" t="0" r="0" b="0"/>
              <a:pathLst>
                <a:path w="107853" h="285751">
                  <a:moveTo>
                    <a:pt x="19050" y="0"/>
                  </a:moveTo>
                  <a:lnTo>
                    <a:pt x="19050" y="0"/>
                  </a:lnTo>
                  <a:lnTo>
                    <a:pt x="29163" y="0"/>
                  </a:lnTo>
                  <a:lnTo>
                    <a:pt x="59049" y="13484"/>
                  </a:lnTo>
                  <a:lnTo>
                    <a:pt x="95812" y="55579"/>
                  </a:lnTo>
                  <a:lnTo>
                    <a:pt x="107729" y="94787"/>
                  </a:lnTo>
                  <a:lnTo>
                    <a:pt x="107852" y="138083"/>
                  </a:lnTo>
                  <a:lnTo>
                    <a:pt x="96147" y="183197"/>
                  </a:lnTo>
                  <a:lnTo>
                    <a:pt x="64134" y="22535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162">
              <a:extLst>
                <a:ext uri="{FF2B5EF4-FFF2-40B4-BE49-F238E27FC236}">
                  <a16:creationId xmlns:a16="http://schemas.microsoft.com/office/drawing/2014/main" xmlns="" id="{1C339280-0975-43FA-8879-A8C6AAEE24C7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089648" y="5740400"/>
              <a:ext cx="120653" cy="147178"/>
            </a:xfrm>
            <a:custGeom>
              <a:avLst/>
              <a:gdLst/>
              <a:ahLst/>
              <a:cxnLst/>
              <a:rect l="0" t="0" r="0" b="0"/>
              <a:pathLst>
                <a:path w="120653" h="147178">
                  <a:moveTo>
                    <a:pt x="2" y="44450"/>
                  </a:moveTo>
                  <a:lnTo>
                    <a:pt x="2" y="44450"/>
                  </a:lnTo>
                  <a:lnTo>
                    <a:pt x="0" y="26806"/>
                  </a:lnTo>
                  <a:lnTo>
                    <a:pt x="3373" y="22445"/>
                  </a:lnTo>
                  <a:lnTo>
                    <a:pt x="6481" y="22019"/>
                  </a:lnTo>
                  <a:lnTo>
                    <a:pt x="15582" y="23427"/>
                  </a:lnTo>
                  <a:lnTo>
                    <a:pt x="26682" y="33930"/>
                  </a:lnTo>
                  <a:lnTo>
                    <a:pt x="37259" y="51064"/>
                  </a:lnTo>
                  <a:lnTo>
                    <a:pt x="47918" y="94675"/>
                  </a:lnTo>
                  <a:lnTo>
                    <a:pt x="48067" y="123067"/>
                  </a:lnTo>
                  <a:lnTo>
                    <a:pt x="43640" y="141122"/>
                  </a:lnTo>
                  <a:lnTo>
                    <a:pt x="41795" y="144881"/>
                  </a:lnTo>
                  <a:lnTo>
                    <a:pt x="39858" y="146682"/>
                  </a:lnTo>
                  <a:lnTo>
                    <a:pt x="37862" y="147177"/>
                  </a:lnTo>
                  <a:lnTo>
                    <a:pt x="35825" y="146801"/>
                  </a:lnTo>
                  <a:lnTo>
                    <a:pt x="31681" y="136976"/>
                  </a:lnTo>
                  <a:lnTo>
                    <a:pt x="28898" y="119439"/>
                  </a:lnTo>
                  <a:lnTo>
                    <a:pt x="30013" y="95183"/>
                  </a:lnTo>
                  <a:lnTo>
                    <a:pt x="38505" y="71701"/>
                  </a:lnTo>
                  <a:lnTo>
                    <a:pt x="66952" y="31254"/>
                  </a:lnTo>
                  <a:lnTo>
                    <a:pt x="88044" y="11456"/>
                  </a:lnTo>
                  <a:lnTo>
                    <a:pt x="101219" y="5091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163">
              <a:extLst>
                <a:ext uri="{FF2B5EF4-FFF2-40B4-BE49-F238E27FC236}">
                  <a16:creationId xmlns:a16="http://schemas.microsoft.com/office/drawing/2014/main" xmlns="" id="{1B1F5A35-90A4-457A-9407-58EEBEA3297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314001" y="5626983"/>
              <a:ext cx="137600" cy="322968"/>
            </a:xfrm>
            <a:custGeom>
              <a:avLst/>
              <a:gdLst/>
              <a:ahLst/>
              <a:cxnLst/>
              <a:rect l="0" t="0" r="0" b="0"/>
              <a:pathLst>
                <a:path w="137600" h="322968">
                  <a:moveTo>
                    <a:pt x="137599" y="5467"/>
                  </a:moveTo>
                  <a:lnTo>
                    <a:pt x="137599" y="5467"/>
                  </a:lnTo>
                  <a:lnTo>
                    <a:pt x="127459" y="1103"/>
                  </a:lnTo>
                  <a:lnTo>
                    <a:pt x="119923" y="0"/>
                  </a:lnTo>
                  <a:lnTo>
                    <a:pt x="109987" y="3271"/>
                  </a:lnTo>
                  <a:lnTo>
                    <a:pt x="97810" y="11546"/>
                  </a:lnTo>
                  <a:lnTo>
                    <a:pt x="63235" y="49367"/>
                  </a:lnTo>
                  <a:lnTo>
                    <a:pt x="33955" y="89735"/>
                  </a:lnTo>
                  <a:lnTo>
                    <a:pt x="11876" y="134858"/>
                  </a:lnTo>
                  <a:lnTo>
                    <a:pt x="1288" y="166690"/>
                  </a:lnTo>
                  <a:lnTo>
                    <a:pt x="0" y="211673"/>
                  </a:lnTo>
                  <a:lnTo>
                    <a:pt x="8243" y="250715"/>
                  </a:lnTo>
                  <a:lnTo>
                    <a:pt x="25551" y="289907"/>
                  </a:lnTo>
                  <a:lnTo>
                    <a:pt x="37706" y="305451"/>
                  </a:lnTo>
                  <a:lnTo>
                    <a:pt x="67749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164">
              <a:extLst>
                <a:ext uri="{FF2B5EF4-FFF2-40B4-BE49-F238E27FC236}">
                  <a16:creationId xmlns:a16="http://schemas.microsoft.com/office/drawing/2014/main" xmlns="" id="{12A92014-3000-4924-84F6-DC60443B8302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461542" y="5656655"/>
              <a:ext cx="174209" cy="250668"/>
            </a:xfrm>
            <a:custGeom>
              <a:avLst/>
              <a:gdLst/>
              <a:ahLst/>
              <a:cxnLst/>
              <a:rect l="0" t="0" r="0" b="0"/>
              <a:pathLst>
                <a:path w="174209" h="250668">
                  <a:moveTo>
                    <a:pt x="174208" y="26595"/>
                  </a:moveTo>
                  <a:lnTo>
                    <a:pt x="174208" y="26595"/>
                  </a:lnTo>
                  <a:lnTo>
                    <a:pt x="169181" y="14662"/>
                  </a:lnTo>
                  <a:lnTo>
                    <a:pt x="168740" y="12290"/>
                  </a:lnTo>
                  <a:lnTo>
                    <a:pt x="158006" y="2209"/>
                  </a:lnTo>
                  <a:lnTo>
                    <a:pt x="145370" y="0"/>
                  </a:lnTo>
                  <a:lnTo>
                    <a:pt x="130346" y="2075"/>
                  </a:lnTo>
                  <a:lnTo>
                    <a:pt x="89340" y="18801"/>
                  </a:lnTo>
                  <a:lnTo>
                    <a:pt x="60704" y="40970"/>
                  </a:lnTo>
                  <a:lnTo>
                    <a:pt x="47562" y="55797"/>
                  </a:lnTo>
                  <a:lnTo>
                    <a:pt x="31312" y="98451"/>
                  </a:lnTo>
                  <a:lnTo>
                    <a:pt x="20076" y="135139"/>
                  </a:lnTo>
                  <a:lnTo>
                    <a:pt x="11965" y="172116"/>
                  </a:lnTo>
                  <a:lnTo>
                    <a:pt x="2904" y="212809"/>
                  </a:lnTo>
                  <a:lnTo>
                    <a:pt x="0" y="226479"/>
                  </a:lnTo>
                  <a:lnTo>
                    <a:pt x="1062" y="234906"/>
                  </a:lnTo>
                  <a:lnTo>
                    <a:pt x="5627" y="243617"/>
                  </a:lnTo>
                  <a:lnTo>
                    <a:pt x="14819" y="250667"/>
                  </a:lnTo>
                  <a:lnTo>
                    <a:pt x="29990" y="249420"/>
                  </a:lnTo>
                  <a:lnTo>
                    <a:pt x="66094" y="238903"/>
                  </a:lnTo>
                  <a:lnTo>
                    <a:pt x="105015" y="224262"/>
                  </a:lnTo>
                  <a:lnTo>
                    <a:pt x="136108" y="210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165">
              <a:extLst>
                <a:ext uri="{FF2B5EF4-FFF2-40B4-BE49-F238E27FC236}">
                  <a16:creationId xmlns:a16="http://schemas.microsoft.com/office/drawing/2014/main" xmlns="" id="{274F3D14-5E46-4AF6-82A7-311ABE6CEE1C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445250" y="5817924"/>
              <a:ext cx="120651" cy="5027"/>
            </a:xfrm>
            <a:custGeom>
              <a:avLst/>
              <a:gdLst/>
              <a:ahLst/>
              <a:cxnLst/>
              <a:rect l="0" t="0" r="0" b="0"/>
              <a:pathLst>
                <a:path w="120651" h="5027">
                  <a:moveTo>
                    <a:pt x="0" y="5026"/>
                  </a:moveTo>
                  <a:lnTo>
                    <a:pt x="0" y="5026"/>
                  </a:lnTo>
                  <a:lnTo>
                    <a:pt x="44259" y="0"/>
                  </a:lnTo>
                  <a:lnTo>
                    <a:pt x="82493" y="949"/>
                  </a:lnTo>
                  <a:lnTo>
                    <a:pt x="12065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166">
              <a:extLst>
                <a:ext uri="{FF2B5EF4-FFF2-40B4-BE49-F238E27FC236}">
                  <a16:creationId xmlns:a16="http://schemas.microsoft.com/office/drawing/2014/main" xmlns="" id="{65F7E7FE-B69A-4B60-B3A4-E62D35891D7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617994" y="5835650"/>
              <a:ext cx="5057" cy="101601"/>
            </a:xfrm>
            <a:custGeom>
              <a:avLst/>
              <a:gdLst/>
              <a:ahLst/>
              <a:cxnLst/>
              <a:rect l="0" t="0" r="0" b="0"/>
              <a:pathLst>
                <a:path w="5057" h="1016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7312"/>
                  </a:lnTo>
                  <a:lnTo>
                    <a:pt x="4519" y="62680"/>
                  </a:lnTo>
                  <a:lnTo>
                    <a:pt x="505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167">
              <a:extLst>
                <a:ext uri="{FF2B5EF4-FFF2-40B4-BE49-F238E27FC236}">
                  <a16:creationId xmlns:a16="http://schemas.microsoft.com/office/drawing/2014/main" xmlns="" id="{8907E60C-69E6-41CC-BAB7-E5CFEA6A2504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629400" y="5778500"/>
              <a:ext cx="28071" cy="24901"/>
            </a:xfrm>
            <a:custGeom>
              <a:avLst/>
              <a:gdLst/>
              <a:ahLst/>
              <a:cxnLst/>
              <a:rect l="0" t="0" r="0" b="0"/>
              <a:pathLst>
                <a:path w="28071" h="2490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3370" y="19703"/>
                  </a:lnTo>
                  <a:lnTo>
                    <a:pt x="5774" y="21602"/>
                  </a:lnTo>
                  <a:lnTo>
                    <a:pt x="15194" y="24275"/>
                  </a:lnTo>
                  <a:lnTo>
                    <a:pt x="20394" y="24900"/>
                  </a:lnTo>
                  <a:lnTo>
                    <a:pt x="22768" y="23656"/>
                  </a:lnTo>
                  <a:lnTo>
                    <a:pt x="27287" y="18509"/>
                  </a:lnTo>
                  <a:lnTo>
                    <a:pt x="28070" y="15162"/>
                  </a:lnTo>
                  <a:lnTo>
                    <a:pt x="27056" y="7680"/>
                  </a:lnTo>
                  <a:lnTo>
                    <a:pt x="24387" y="511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168">
              <a:extLst>
                <a:ext uri="{FF2B5EF4-FFF2-40B4-BE49-F238E27FC236}">
                  <a16:creationId xmlns:a16="http://schemas.microsoft.com/office/drawing/2014/main" xmlns="" id="{29D2878C-2942-4891-90D2-ECDB03AF4DF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6680200" y="5668877"/>
              <a:ext cx="110303" cy="274724"/>
            </a:xfrm>
            <a:custGeom>
              <a:avLst/>
              <a:gdLst/>
              <a:ahLst/>
              <a:cxnLst/>
              <a:rect l="0" t="0" r="0" b="0"/>
              <a:pathLst>
                <a:path w="110303" h="274724">
                  <a:moveTo>
                    <a:pt x="38100" y="8023"/>
                  </a:moveTo>
                  <a:lnTo>
                    <a:pt x="38100" y="8023"/>
                  </a:lnTo>
                  <a:lnTo>
                    <a:pt x="38098" y="1281"/>
                  </a:lnTo>
                  <a:lnTo>
                    <a:pt x="40922" y="0"/>
                  </a:lnTo>
                  <a:lnTo>
                    <a:pt x="51584" y="460"/>
                  </a:lnTo>
                  <a:lnTo>
                    <a:pt x="63849" y="6779"/>
                  </a:lnTo>
                  <a:lnTo>
                    <a:pt x="77060" y="19464"/>
                  </a:lnTo>
                  <a:lnTo>
                    <a:pt x="98954" y="55784"/>
                  </a:lnTo>
                  <a:lnTo>
                    <a:pt x="110067" y="88517"/>
                  </a:lnTo>
                  <a:lnTo>
                    <a:pt x="110302" y="124231"/>
                  </a:lnTo>
                  <a:lnTo>
                    <a:pt x="101940" y="160565"/>
                  </a:lnTo>
                  <a:lnTo>
                    <a:pt x="86464" y="195529"/>
                  </a:lnTo>
                  <a:lnTo>
                    <a:pt x="54547" y="236832"/>
                  </a:lnTo>
                  <a:lnTo>
                    <a:pt x="0" y="27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169">
              <a:extLst>
                <a:ext uri="{FF2B5EF4-FFF2-40B4-BE49-F238E27FC236}">
                  <a16:creationId xmlns:a16="http://schemas.microsoft.com/office/drawing/2014/main" xmlns="" id="{64795A00-AB95-4774-A05B-91C8180ED00E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883400" y="5863741"/>
              <a:ext cx="19051" cy="3660"/>
            </a:xfrm>
            <a:custGeom>
              <a:avLst/>
              <a:gdLst/>
              <a:ahLst/>
              <a:cxnLst/>
              <a:rect l="0" t="0" r="0" b="0"/>
              <a:pathLst>
                <a:path w="19051" h="3660">
                  <a:moveTo>
                    <a:pt x="0" y="3659"/>
                  </a:moveTo>
                  <a:lnTo>
                    <a:pt x="0" y="3659"/>
                  </a:lnTo>
                  <a:lnTo>
                    <a:pt x="6742" y="288"/>
                  </a:lnTo>
                  <a:lnTo>
                    <a:pt x="9433" y="0"/>
                  </a:lnTo>
                  <a:lnTo>
                    <a:pt x="190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170">
              <a:extLst>
                <a:ext uri="{FF2B5EF4-FFF2-40B4-BE49-F238E27FC236}">
                  <a16:creationId xmlns:a16="http://schemas.microsoft.com/office/drawing/2014/main" xmlns="" id="{FD0A6512-FDCA-45D5-923C-0B79B6026EA8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042148" y="5569733"/>
              <a:ext cx="155016" cy="354294"/>
            </a:xfrm>
            <a:custGeom>
              <a:avLst/>
              <a:gdLst/>
              <a:ahLst/>
              <a:cxnLst/>
              <a:rect l="0" t="0" r="0" b="0"/>
              <a:pathLst>
                <a:path w="155016" h="354294">
                  <a:moveTo>
                    <a:pt x="2" y="138917"/>
                  </a:moveTo>
                  <a:lnTo>
                    <a:pt x="2" y="138917"/>
                  </a:lnTo>
                  <a:lnTo>
                    <a:pt x="0" y="133450"/>
                  </a:lnTo>
                  <a:lnTo>
                    <a:pt x="12211" y="169273"/>
                  </a:lnTo>
                  <a:lnTo>
                    <a:pt x="16012" y="199445"/>
                  </a:lnTo>
                  <a:lnTo>
                    <a:pt x="16995" y="236373"/>
                  </a:lnTo>
                  <a:lnTo>
                    <a:pt x="15080" y="276305"/>
                  </a:lnTo>
                  <a:lnTo>
                    <a:pt x="13759" y="310045"/>
                  </a:lnTo>
                  <a:lnTo>
                    <a:pt x="11134" y="343433"/>
                  </a:lnTo>
                  <a:lnTo>
                    <a:pt x="7769" y="354030"/>
                  </a:lnTo>
                  <a:lnTo>
                    <a:pt x="7297" y="354293"/>
                  </a:lnTo>
                  <a:lnTo>
                    <a:pt x="2175" y="321474"/>
                  </a:lnTo>
                  <a:lnTo>
                    <a:pt x="968" y="288257"/>
                  </a:lnTo>
                  <a:lnTo>
                    <a:pt x="1352" y="265993"/>
                  </a:lnTo>
                  <a:lnTo>
                    <a:pt x="2313" y="240569"/>
                  </a:lnTo>
                  <a:lnTo>
                    <a:pt x="3659" y="213035"/>
                  </a:lnTo>
                  <a:lnTo>
                    <a:pt x="7379" y="184801"/>
                  </a:lnTo>
                  <a:lnTo>
                    <a:pt x="12681" y="156101"/>
                  </a:lnTo>
                  <a:lnTo>
                    <a:pt x="19038" y="127089"/>
                  </a:lnTo>
                  <a:lnTo>
                    <a:pt x="35508" y="79803"/>
                  </a:lnTo>
                  <a:lnTo>
                    <a:pt x="53882" y="42794"/>
                  </a:lnTo>
                  <a:lnTo>
                    <a:pt x="71457" y="16938"/>
                  </a:lnTo>
                  <a:lnTo>
                    <a:pt x="90555" y="3566"/>
                  </a:lnTo>
                  <a:lnTo>
                    <a:pt x="100587" y="0"/>
                  </a:lnTo>
                  <a:lnTo>
                    <a:pt x="110099" y="444"/>
                  </a:lnTo>
                  <a:lnTo>
                    <a:pt x="128191" y="8464"/>
                  </a:lnTo>
                  <a:lnTo>
                    <a:pt x="150872" y="35588"/>
                  </a:lnTo>
                  <a:lnTo>
                    <a:pt x="155015" y="58421"/>
                  </a:lnTo>
                  <a:lnTo>
                    <a:pt x="154143" y="70437"/>
                  </a:lnTo>
                  <a:lnTo>
                    <a:pt x="143768" y="93194"/>
                  </a:lnTo>
                  <a:lnTo>
                    <a:pt x="125987" y="113657"/>
                  </a:lnTo>
                  <a:lnTo>
                    <a:pt x="79974" y="140277"/>
                  </a:lnTo>
                  <a:lnTo>
                    <a:pt x="31752" y="151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171">
              <a:extLst>
                <a:ext uri="{FF2B5EF4-FFF2-40B4-BE49-F238E27FC236}">
                  <a16:creationId xmlns:a16="http://schemas.microsoft.com/office/drawing/2014/main" xmlns="" id="{08F09399-132E-478B-86BC-81B245567A58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156448" y="5727700"/>
              <a:ext cx="114303" cy="163295"/>
            </a:xfrm>
            <a:custGeom>
              <a:avLst/>
              <a:gdLst/>
              <a:ahLst/>
              <a:cxnLst/>
              <a:rect l="0" t="0" r="0" b="0"/>
              <a:pathLst>
                <a:path w="114303" h="163295">
                  <a:moveTo>
                    <a:pt x="2" y="50800"/>
                  </a:moveTo>
                  <a:lnTo>
                    <a:pt x="2" y="50800"/>
                  </a:lnTo>
                  <a:lnTo>
                    <a:pt x="0" y="47429"/>
                  </a:lnTo>
                  <a:lnTo>
                    <a:pt x="1883" y="43892"/>
                  </a:lnTo>
                  <a:lnTo>
                    <a:pt x="3372" y="41962"/>
                  </a:lnTo>
                  <a:lnTo>
                    <a:pt x="7188" y="42085"/>
                  </a:lnTo>
                  <a:lnTo>
                    <a:pt x="18953" y="45986"/>
                  </a:lnTo>
                  <a:lnTo>
                    <a:pt x="41443" y="62857"/>
                  </a:lnTo>
                  <a:lnTo>
                    <a:pt x="52052" y="81559"/>
                  </a:lnTo>
                  <a:lnTo>
                    <a:pt x="57707" y="103983"/>
                  </a:lnTo>
                  <a:lnTo>
                    <a:pt x="57869" y="128058"/>
                  </a:lnTo>
                  <a:lnTo>
                    <a:pt x="51826" y="147226"/>
                  </a:lnTo>
                  <a:lnTo>
                    <a:pt x="47251" y="155301"/>
                  </a:lnTo>
                  <a:lnTo>
                    <a:pt x="42085" y="159979"/>
                  </a:lnTo>
                  <a:lnTo>
                    <a:pt x="36525" y="162391"/>
                  </a:lnTo>
                  <a:lnTo>
                    <a:pt x="30700" y="163294"/>
                  </a:lnTo>
                  <a:lnTo>
                    <a:pt x="25407" y="162485"/>
                  </a:lnTo>
                  <a:lnTo>
                    <a:pt x="15761" y="157823"/>
                  </a:lnTo>
                  <a:lnTo>
                    <a:pt x="8652" y="143522"/>
                  </a:lnTo>
                  <a:lnTo>
                    <a:pt x="5768" y="133781"/>
                  </a:lnTo>
                  <a:lnTo>
                    <a:pt x="11824" y="93104"/>
                  </a:lnTo>
                  <a:lnTo>
                    <a:pt x="37136" y="52045"/>
                  </a:lnTo>
                  <a:lnTo>
                    <a:pt x="81558" y="19811"/>
                  </a:lnTo>
                  <a:lnTo>
                    <a:pt x="1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172">
              <a:extLst>
                <a:ext uri="{FF2B5EF4-FFF2-40B4-BE49-F238E27FC236}">
                  <a16:creationId xmlns:a16="http://schemas.microsoft.com/office/drawing/2014/main" xmlns="" id="{3B200F1F-C441-4499-AF68-BEC391D1FC4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7319607" y="5674540"/>
              <a:ext cx="65444" cy="230961"/>
            </a:xfrm>
            <a:custGeom>
              <a:avLst/>
              <a:gdLst/>
              <a:ahLst/>
              <a:cxnLst/>
              <a:rect l="0" t="0" r="0" b="0"/>
              <a:pathLst>
                <a:path w="65444" h="230961">
                  <a:moveTo>
                    <a:pt x="65443" y="15060"/>
                  </a:moveTo>
                  <a:lnTo>
                    <a:pt x="65443" y="15060"/>
                  </a:lnTo>
                  <a:lnTo>
                    <a:pt x="62072" y="8318"/>
                  </a:lnTo>
                  <a:lnTo>
                    <a:pt x="56654" y="3127"/>
                  </a:lnTo>
                  <a:lnTo>
                    <a:pt x="53234" y="755"/>
                  </a:lnTo>
                  <a:lnTo>
                    <a:pt x="43790" y="0"/>
                  </a:lnTo>
                  <a:lnTo>
                    <a:pt x="38307" y="787"/>
                  </a:lnTo>
                  <a:lnTo>
                    <a:pt x="33241" y="4839"/>
                  </a:lnTo>
                  <a:lnTo>
                    <a:pt x="23849" y="18749"/>
                  </a:lnTo>
                  <a:lnTo>
                    <a:pt x="10629" y="53156"/>
                  </a:lnTo>
                  <a:lnTo>
                    <a:pt x="3921" y="84203"/>
                  </a:lnTo>
                  <a:lnTo>
                    <a:pt x="0" y="117757"/>
                  </a:lnTo>
                  <a:lnTo>
                    <a:pt x="2465" y="163708"/>
                  </a:lnTo>
                  <a:lnTo>
                    <a:pt x="13702" y="209992"/>
                  </a:lnTo>
                  <a:lnTo>
                    <a:pt x="20993" y="23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173">
              <a:extLst>
                <a:ext uri="{FF2B5EF4-FFF2-40B4-BE49-F238E27FC236}">
                  <a16:creationId xmlns:a16="http://schemas.microsoft.com/office/drawing/2014/main" xmlns="" id="{BBAB5516-9FB6-4E24-BEF9-EE9C25323925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7411800" y="5684775"/>
              <a:ext cx="157401" cy="236760"/>
            </a:xfrm>
            <a:custGeom>
              <a:avLst/>
              <a:gdLst/>
              <a:ahLst/>
              <a:cxnLst/>
              <a:rect l="0" t="0" r="0" b="0"/>
              <a:pathLst>
                <a:path w="157401" h="236760">
                  <a:moveTo>
                    <a:pt x="43100" y="81025"/>
                  </a:moveTo>
                  <a:lnTo>
                    <a:pt x="43100" y="81025"/>
                  </a:lnTo>
                  <a:lnTo>
                    <a:pt x="43100" y="77654"/>
                  </a:lnTo>
                  <a:lnTo>
                    <a:pt x="39729" y="102726"/>
                  </a:lnTo>
                  <a:lnTo>
                    <a:pt x="30890" y="137863"/>
                  </a:lnTo>
                  <a:lnTo>
                    <a:pt x="19334" y="176183"/>
                  </a:lnTo>
                  <a:lnTo>
                    <a:pt x="7857" y="219871"/>
                  </a:lnTo>
                  <a:lnTo>
                    <a:pt x="1692" y="236308"/>
                  </a:lnTo>
                  <a:lnTo>
                    <a:pt x="678" y="236759"/>
                  </a:lnTo>
                  <a:lnTo>
                    <a:pt x="0" y="235647"/>
                  </a:lnTo>
                  <a:lnTo>
                    <a:pt x="12642" y="191654"/>
                  </a:lnTo>
                  <a:lnTo>
                    <a:pt x="21802" y="157710"/>
                  </a:lnTo>
                  <a:lnTo>
                    <a:pt x="35280" y="116753"/>
                  </a:lnTo>
                  <a:lnTo>
                    <a:pt x="52560" y="78326"/>
                  </a:lnTo>
                  <a:lnTo>
                    <a:pt x="80240" y="32483"/>
                  </a:lnTo>
                  <a:lnTo>
                    <a:pt x="104763" y="1821"/>
                  </a:lnTo>
                  <a:lnTo>
                    <a:pt x="110315" y="0"/>
                  </a:lnTo>
                  <a:lnTo>
                    <a:pt x="124008" y="1740"/>
                  </a:lnTo>
                  <a:lnTo>
                    <a:pt x="137621" y="16624"/>
                  </a:lnTo>
                  <a:lnTo>
                    <a:pt x="148608" y="39702"/>
                  </a:lnTo>
                  <a:lnTo>
                    <a:pt x="154797" y="81166"/>
                  </a:lnTo>
                  <a:lnTo>
                    <a:pt x="156628" y="128181"/>
                  </a:lnTo>
                  <a:lnTo>
                    <a:pt x="157171" y="171590"/>
                  </a:lnTo>
                  <a:lnTo>
                    <a:pt x="157400" y="214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174">
              <a:extLst>
                <a:ext uri="{FF2B5EF4-FFF2-40B4-BE49-F238E27FC236}">
                  <a16:creationId xmlns:a16="http://schemas.microsoft.com/office/drawing/2014/main" xmlns="" id="{CEE829C3-1F7D-4DA6-89B1-85E1CAB14A47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431265" y="5810250"/>
              <a:ext cx="144286" cy="19051"/>
            </a:xfrm>
            <a:custGeom>
              <a:avLst/>
              <a:gdLst/>
              <a:ahLst/>
              <a:cxnLst/>
              <a:rect l="0" t="0" r="0" b="0"/>
              <a:pathLst>
                <a:path w="1442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38388" y="12777"/>
                  </a:lnTo>
                  <a:lnTo>
                    <a:pt x="81786" y="9351"/>
                  </a:lnTo>
                  <a:lnTo>
                    <a:pt x="128281" y="2578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175">
              <a:extLst>
                <a:ext uri="{FF2B5EF4-FFF2-40B4-BE49-F238E27FC236}">
                  <a16:creationId xmlns:a16="http://schemas.microsoft.com/office/drawing/2014/main" xmlns="" id="{8EC7A7DB-F11B-469A-A905-E83F59299D35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704246" y="5575300"/>
              <a:ext cx="55455" cy="419101"/>
            </a:xfrm>
            <a:custGeom>
              <a:avLst/>
              <a:gdLst/>
              <a:ahLst/>
              <a:cxnLst/>
              <a:rect l="0" t="0" r="0" b="0"/>
              <a:pathLst>
                <a:path w="55455" h="419101">
                  <a:moveTo>
                    <a:pt x="55454" y="0"/>
                  </a:moveTo>
                  <a:lnTo>
                    <a:pt x="55454" y="0"/>
                  </a:lnTo>
                  <a:lnTo>
                    <a:pt x="53572" y="40182"/>
                  </a:lnTo>
                  <a:lnTo>
                    <a:pt x="50385" y="71481"/>
                  </a:lnTo>
                  <a:lnTo>
                    <a:pt x="46615" y="111261"/>
                  </a:lnTo>
                  <a:lnTo>
                    <a:pt x="42588" y="154811"/>
                  </a:lnTo>
                  <a:lnTo>
                    <a:pt x="36331" y="202155"/>
                  </a:lnTo>
                  <a:lnTo>
                    <a:pt x="30711" y="228609"/>
                  </a:lnTo>
                  <a:lnTo>
                    <a:pt x="24142" y="256123"/>
                  </a:lnTo>
                  <a:lnTo>
                    <a:pt x="19057" y="281522"/>
                  </a:lnTo>
                  <a:lnTo>
                    <a:pt x="11526" y="328555"/>
                  </a:lnTo>
                  <a:lnTo>
                    <a:pt x="5827" y="363570"/>
                  </a:lnTo>
                  <a:lnTo>
                    <a:pt x="0" y="409487"/>
                  </a:lnTo>
                  <a:lnTo>
                    <a:pt x="845" y="412691"/>
                  </a:lnTo>
                  <a:lnTo>
                    <a:pt x="4654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176">
              <a:extLst>
                <a:ext uri="{FF2B5EF4-FFF2-40B4-BE49-F238E27FC236}">
                  <a16:creationId xmlns:a16="http://schemas.microsoft.com/office/drawing/2014/main" xmlns="" id="{A5BC56E6-664B-47A2-884E-3449AD274694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7830473" y="5697094"/>
              <a:ext cx="122798" cy="200266"/>
            </a:xfrm>
            <a:custGeom>
              <a:avLst/>
              <a:gdLst/>
              <a:ahLst/>
              <a:cxnLst/>
              <a:rect l="0" t="0" r="0" b="0"/>
              <a:pathLst>
                <a:path w="122798" h="200266">
                  <a:moveTo>
                    <a:pt x="113377" y="11556"/>
                  </a:moveTo>
                  <a:lnTo>
                    <a:pt x="113377" y="11556"/>
                  </a:lnTo>
                  <a:lnTo>
                    <a:pt x="122216" y="2717"/>
                  </a:lnTo>
                  <a:lnTo>
                    <a:pt x="122797" y="1430"/>
                  </a:lnTo>
                  <a:lnTo>
                    <a:pt x="122479" y="572"/>
                  </a:lnTo>
                  <a:lnTo>
                    <a:pt x="121561" y="0"/>
                  </a:lnTo>
                  <a:lnTo>
                    <a:pt x="99106" y="4857"/>
                  </a:lnTo>
                  <a:lnTo>
                    <a:pt x="63312" y="20555"/>
                  </a:lnTo>
                  <a:lnTo>
                    <a:pt x="41158" y="37741"/>
                  </a:lnTo>
                  <a:lnTo>
                    <a:pt x="21031" y="65883"/>
                  </a:lnTo>
                  <a:lnTo>
                    <a:pt x="6088" y="106990"/>
                  </a:lnTo>
                  <a:lnTo>
                    <a:pt x="0" y="152822"/>
                  </a:lnTo>
                  <a:lnTo>
                    <a:pt x="55" y="174533"/>
                  </a:lnTo>
                  <a:lnTo>
                    <a:pt x="4580" y="196009"/>
                  </a:lnTo>
                  <a:lnTo>
                    <a:pt x="7686" y="198024"/>
                  </a:lnTo>
                  <a:lnTo>
                    <a:pt x="18660" y="200265"/>
                  </a:lnTo>
                  <a:lnTo>
                    <a:pt x="65643" y="196794"/>
                  </a:lnTo>
                  <a:lnTo>
                    <a:pt x="119727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177">
              <a:extLst>
                <a:ext uri="{FF2B5EF4-FFF2-40B4-BE49-F238E27FC236}">
                  <a16:creationId xmlns:a16="http://schemas.microsoft.com/office/drawing/2014/main" xmlns="" id="{9C8455C1-7913-4E75-A56D-37B54FC68FCD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7842250" y="58102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0"/>
                  </a:moveTo>
                  <a:lnTo>
                    <a:pt x="0" y="0"/>
                  </a:lnTo>
                  <a:lnTo>
                    <a:pt x="33212" y="1411"/>
                  </a:lnTo>
                  <a:lnTo>
                    <a:pt x="73982" y="11933"/>
                  </a:lnTo>
                  <a:lnTo>
                    <a:pt x="1016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178">
              <a:extLst>
                <a:ext uri="{FF2B5EF4-FFF2-40B4-BE49-F238E27FC236}">
                  <a16:creationId xmlns:a16="http://schemas.microsoft.com/office/drawing/2014/main" xmlns="" id="{389E057E-AAB2-4E43-A77B-D1B8D23BE9A3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7981950" y="58864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2667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179">
              <a:extLst>
                <a:ext uri="{FF2B5EF4-FFF2-40B4-BE49-F238E27FC236}">
                  <a16:creationId xmlns:a16="http://schemas.microsoft.com/office/drawing/2014/main" xmlns="" id="{CC64E2EC-11EF-412B-BA3D-E34AE5454289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7989182" y="5791200"/>
              <a:ext cx="41055" cy="37377"/>
            </a:xfrm>
            <a:custGeom>
              <a:avLst/>
              <a:gdLst/>
              <a:ahLst/>
              <a:cxnLst/>
              <a:rect l="0" t="0" r="0" b="0"/>
              <a:pathLst>
                <a:path w="41055" h="37377">
                  <a:moveTo>
                    <a:pt x="5468" y="0"/>
                  </a:moveTo>
                  <a:lnTo>
                    <a:pt x="5468" y="0"/>
                  </a:lnTo>
                  <a:lnTo>
                    <a:pt x="1104" y="10139"/>
                  </a:lnTo>
                  <a:lnTo>
                    <a:pt x="0" y="17676"/>
                  </a:lnTo>
                  <a:lnTo>
                    <a:pt x="1822" y="21661"/>
                  </a:lnTo>
                  <a:lnTo>
                    <a:pt x="9492" y="29854"/>
                  </a:lnTo>
                  <a:lnTo>
                    <a:pt x="18075" y="34435"/>
                  </a:lnTo>
                  <a:lnTo>
                    <a:pt x="35083" y="37376"/>
                  </a:lnTo>
                  <a:lnTo>
                    <a:pt x="37911" y="36207"/>
                  </a:lnTo>
                  <a:lnTo>
                    <a:pt x="39796" y="34015"/>
                  </a:lnTo>
                  <a:lnTo>
                    <a:pt x="41054" y="31144"/>
                  </a:lnTo>
                  <a:lnTo>
                    <a:pt x="40481" y="28524"/>
                  </a:lnTo>
                  <a:lnTo>
                    <a:pt x="308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632">
            <a:extLst>
              <a:ext uri="{FF2B5EF4-FFF2-40B4-BE49-F238E27FC236}">
                <a16:creationId xmlns:a16="http://schemas.microsoft.com/office/drawing/2014/main" xmlns="" id="{CB1832D8-467B-4AB4-809A-3CA8CA62C414}"/>
              </a:ext>
            </a:extLst>
          </p:cNvPr>
          <p:cNvGrpSpPr/>
          <p:nvPr/>
        </p:nvGrpSpPr>
        <p:grpSpPr>
          <a:xfrm>
            <a:off x="4811468" y="5471130"/>
            <a:ext cx="636833" cy="237521"/>
            <a:chOff x="4811468" y="5471130"/>
            <a:chExt cx="636833" cy="237521"/>
          </a:xfrm>
        </p:grpSpPr>
        <p:sp>
          <p:nvSpPr>
            <p:cNvPr id="254" name="SMARTInkShape-3180">
              <a:extLst>
                <a:ext uri="{FF2B5EF4-FFF2-40B4-BE49-F238E27FC236}">
                  <a16:creationId xmlns:a16="http://schemas.microsoft.com/office/drawing/2014/main" xmlns="" id="{8C2201A7-71F9-4F22-83CF-19938C409BB1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123999" y="5583939"/>
              <a:ext cx="83002" cy="112012"/>
            </a:xfrm>
            <a:custGeom>
              <a:avLst/>
              <a:gdLst/>
              <a:ahLst/>
              <a:cxnLst/>
              <a:rect l="0" t="0" r="0" b="0"/>
              <a:pathLst>
                <a:path w="83002" h="112012">
                  <a:moveTo>
                    <a:pt x="83001" y="23111"/>
                  </a:moveTo>
                  <a:lnTo>
                    <a:pt x="83001" y="23111"/>
                  </a:lnTo>
                  <a:lnTo>
                    <a:pt x="71068" y="9296"/>
                  </a:lnTo>
                  <a:lnTo>
                    <a:pt x="68696" y="5434"/>
                  </a:lnTo>
                  <a:lnTo>
                    <a:pt x="64997" y="2860"/>
                  </a:lnTo>
                  <a:lnTo>
                    <a:pt x="55243" y="0"/>
                  </a:lnTo>
                  <a:lnTo>
                    <a:pt x="41972" y="2491"/>
                  </a:lnTo>
                  <a:lnTo>
                    <a:pt x="34481" y="5131"/>
                  </a:lnTo>
                  <a:lnTo>
                    <a:pt x="22396" y="17471"/>
                  </a:lnTo>
                  <a:lnTo>
                    <a:pt x="3140" y="50767"/>
                  </a:lnTo>
                  <a:lnTo>
                    <a:pt x="0" y="67623"/>
                  </a:lnTo>
                  <a:lnTo>
                    <a:pt x="1662" y="83111"/>
                  </a:lnTo>
                  <a:lnTo>
                    <a:pt x="7104" y="94698"/>
                  </a:lnTo>
                  <a:lnTo>
                    <a:pt x="10531" y="96941"/>
                  </a:lnTo>
                  <a:lnTo>
                    <a:pt x="14226" y="97025"/>
                  </a:lnTo>
                  <a:lnTo>
                    <a:pt x="18101" y="95671"/>
                  </a:lnTo>
                  <a:lnTo>
                    <a:pt x="33668" y="83650"/>
                  </a:lnTo>
                  <a:lnTo>
                    <a:pt x="63688" y="44059"/>
                  </a:lnTo>
                  <a:lnTo>
                    <a:pt x="66597" y="42014"/>
                  </a:lnTo>
                  <a:lnTo>
                    <a:pt x="69243" y="41358"/>
                  </a:lnTo>
                  <a:lnTo>
                    <a:pt x="71712" y="41626"/>
                  </a:lnTo>
                  <a:lnTo>
                    <a:pt x="73358" y="43921"/>
                  </a:lnTo>
                  <a:lnTo>
                    <a:pt x="75675" y="57970"/>
                  </a:lnTo>
                  <a:lnTo>
                    <a:pt x="77271" y="97522"/>
                  </a:lnTo>
                  <a:lnTo>
                    <a:pt x="83001" y="112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181">
              <a:extLst>
                <a:ext uri="{FF2B5EF4-FFF2-40B4-BE49-F238E27FC236}">
                  <a16:creationId xmlns:a16="http://schemas.microsoft.com/office/drawing/2014/main" xmlns="" id="{6F303C17-AED6-421C-AF43-DF2E76C03EDE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240156" y="5619750"/>
              <a:ext cx="17645" cy="88901"/>
            </a:xfrm>
            <a:custGeom>
              <a:avLst/>
              <a:gdLst/>
              <a:ahLst/>
              <a:cxnLst/>
              <a:rect l="0" t="0" r="0" b="0"/>
              <a:pathLst>
                <a:path w="17645" h="88901">
                  <a:moveTo>
                    <a:pt x="17644" y="0"/>
                  </a:moveTo>
                  <a:lnTo>
                    <a:pt x="17644" y="0"/>
                  </a:lnTo>
                  <a:lnTo>
                    <a:pt x="3338" y="26515"/>
                  </a:lnTo>
                  <a:lnTo>
                    <a:pt x="0" y="48151"/>
                  </a:lnTo>
                  <a:lnTo>
                    <a:pt x="494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182">
              <a:extLst>
                <a:ext uri="{FF2B5EF4-FFF2-40B4-BE49-F238E27FC236}">
                  <a16:creationId xmlns:a16="http://schemas.microsoft.com/office/drawing/2014/main" xmlns="" id="{DDF4DDAD-ABE2-4858-BAF0-19BFDFE843FF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251450" y="5556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183">
              <a:extLst>
                <a:ext uri="{FF2B5EF4-FFF2-40B4-BE49-F238E27FC236}">
                  <a16:creationId xmlns:a16="http://schemas.microsoft.com/office/drawing/2014/main" xmlns="" id="{3F8C7B22-D60D-40F3-9CDF-884ABC30ADE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309894" y="5593681"/>
              <a:ext cx="138407" cy="108620"/>
            </a:xfrm>
            <a:custGeom>
              <a:avLst/>
              <a:gdLst/>
              <a:ahLst/>
              <a:cxnLst/>
              <a:rect l="0" t="0" r="0" b="0"/>
              <a:pathLst>
                <a:path w="138407" h="108620">
                  <a:moveTo>
                    <a:pt x="5056" y="7019"/>
                  </a:moveTo>
                  <a:lnTo>
                    <a:pt x="5056" y="7019"/>
                  </a:lnTo>
                  <a:lnTo>
                    <a:pt x="1685" y="10390"/>
                  </a:lnTo>
                  <a:lnTo>
                    <a:pt x="30" y="15807"/>
                  </a:lnTo>
                  <a:lnTo>
                    <a:pt x="0" y="24331"/>
                  </a:lnTo>
                  <a:lnTo>
                    <a:pt x="6580" y="66592"/>
                  </a:lnTo>
                  <a:lnTo>
                    <a:pt x="9262" y="71596"/>
                  </a:lnTo>
                  <a:lnTo>
                    <a:pt x="9975" y="71942"/>
                  </a:lnTo>
                  <a:lnTo>
                    <a:pt x="10453" y="71469"/>
                  </a:lnTo>
                  <a:lnTo>
                    <a:pt x="15044" y="48041"/>
                  </a:lnTo>
                  <a:lnTo>
                    <a:pt x="33052" y="10801"/>
                  </a:lnTo>
                  <a:lnTo>
                    <a:pt x="41253" y="2115"/>
                  </a:lnTo>
                  <a:lnTo>
                    <a:pt x="46120" y="222"/>
                  </a:lnTo>
                  <a:lnTo>
                    <a:pt x="57174" y="0"/>
                  </a:lnTo>
                  <a:lnTo>
                    <a:pt x="78667" y="10584"/>
                  </a:lnTo>
                  <a:lnTo>
                    <a:pt x="112666" y="58079"/>
                  </a:lnTo>
                  <a:lnTo>
                    <a:pt x="138406" y="108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184">
              <a:extLst>
                <a:ext uri="{FF2B5EF4-FFF2-40B4-BE49-F238E27FC236}">
                  <a16:creationId xmlns:a16="http://schemas.microsoft.com/office/drawing/2014/main" xmlns="" id="{F95A03D6-0C7E-45FD-B883-08DF614AF4F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811468" y="5471130"/>
              <a:ext cx="122483" cy="220033"/>
            </a:xfrm>
            <a:custGeom>
              <a:avLst/>
              <a:gdLst/>
              <a:ahLst/>
              <a:cxnLst/>
              <a:rect l="0" t="0" r="0" b="0"/>
              <a:pathLst>
                <a:path w="122483" h="220033">
                  <a:moveTo>
                    <a:pt x="71682" y="47020"/>
                  </a:moveTo>
                  <a:lnTo>
                    <a:pt x="71682" y="47020"/>
                  </a:lnTo>
                  <a:lnTo>
                    <a:pt x="113427" y="5274"/>
                  </a:lnTo>
                  <a:lnTo>
                    <a:pt x="113622" y="3668"/>
                  </a:lnTo>
                  <a:lnTo>
                    <a:pt x="111959" y="0"/>
                  </a:lnTo>
                  <a:lnTo>
                    <a:pt x="108411" y="152"/>
                  </a:lnTo>
                  <a:lnTo>
                    <a:pt x="96943" y="4082"/>
                  </a:lnTo>
                  <a:lnTo>
                    <a:pt x="57151" y="34018"/>
                  </a:lnTo>
                  <a:lnTo>
                    <a:pt x="26611" y="68567"/>
                  </a:lnTo>
                  <a:lnTo>
                    <a:pt x="10728" y="95637"/>
                  </a:lnTo>
                  <a:lnTo>
                    <a:pt x="0" y="142015"/>
                  </a:lnTo>
                  <a:lnTo>
                    <a:pt x="191" y="181392"/>
                  </a:lnTo>
                  <a:lnTo>
                    <a:pt x="8629" y="200580"/>
                  </a:lnTo>
                  <a:lnTo>
                    <a:pt x="14830" y="208661"/>
                  </a:lnTo>
                  <a:lnTo>
                    <a:pt x="34890" y="217637"/>
                  </a:lnTo>
                  <a:lnTo>
                    <a:pt x="47154" y="220032"/>
                  </a:lnTo>
                  <a:lnTo>
                    <a:pt x="91382" y="213288"/>
                  </a:lnTo>
                  <a:lnTo>
                    <a:pt x="122482" y="20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185">
              <a:extLst>
                <a:ext uri="{FF2B5EF4-FFF2-40B4-BE49-F238E27FC236}">
                  <a16:creationId xmlns:a16="http://schemas.microsoft.com/office/drawing/2014/main" xmlns="" id="{44578913-48B4-4194-ACEA-C5D0D8B6D80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005565" y="5480933"/>
              <a:ext cx="106186" cy="203602"/>
            </a:xfrm>
            <a:custGeom>
              <a:avLst/>
              <a:gdLst/>
              <a:ahLst/>
              <a:cxnLst/>
              <a:rect l="0" t="0" r="0" b="0"/>
              <a:pathLst>
                <a:path w="106186" h="203602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1116"/>
                  </a:lnTo>
                  <a:lnTo>
                    <a:pt x="9875" y="42520"/>
                  </a:lnTo>
                  <a:lnTo>
                    <a:pt x="19636" y="86609"/>
                  </a:lnTo>
                  <a:lnTo>
                    <a:pt x="26605" y="134010"/>
                  </a:lnTo>
                  <a:lnTo>
                    <a:pt x="28278" y="173377"/>
                  </a:lnTo>
                  <a:lnTo>
                    <a:pt x="24619" y="197270"/>
                  </a:lnTo>
                  <a:lnTo>
                    <a:pt x="21015" y="203601"/>
                  </a:lnTo>
                  <a:lnTo>
                    <a:pt x="19066" y="203174"/>
                  </a:lnTo>
                  <a:lnTo>
                    <a:pt x="15019" y="197053"/>
                  </a:lnTo>
                  <a:lnTo>
                    <a:pt x="12145" y="178336"/>
                  </a:lnTo>
                  <a:lnTo>
                    <a:pt x="18035" y="151546"/>
                  </a:lnTo>
                  <a:lnTo>
                    <a:pt x="28718" y="131378"/>
                  </a:lnTo>
                  <a:lnTo>
                    <a:pt x="33373" y="127508"/>
                  </a:lnTo>
                  <a:lnTo>
                    <a:pt x="44191" y="123207"/>
                  </a:lnTo>
                  <a:lnTo>
                    <a:pt x="65552" y="124157"/>
                  </a:lnTo>
                  <a:lnTo>
                    <a:pt x="79659" y="132772"/>
                  </a:lnTo>
                  <a:lnTo>
                    <a:pt x="91574" y="145303"/>
                  </a:lnTo>
                  <a:lnTo>
                    <a:pt x="99220" y="157927"/>
                  </a:lnTo>
                  <a:lnTo>
                    <a:pt x="106185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633">
            <a:extLst>
              <a:ext uri="{FF2B5EF4-FFF2-40B4-BE49-F238E27FC236}">
                <a16:creationId xmlns:a16="http://schemas.microsoft.com/office/drawing/2014/main" xmlns="" id="{2CC430E4-0F9B-4BF7-A2EC-14567E6775E1}"/>
              </a:ext>
            </a:extLst>
          </p:cNvPr>
          <p:cNvGrpSpPr/>
          <p:nvPr/>
        </p:nvGrpSpPr>
        <p:grpSpPr>
          <a:xfrm>
            <a:off x="5525295" y="5982014"/>
            <a:ext cx="2429058" cy="673703"/>
            <a:chOff x="5525295" y="5982014"/>
            <a:chExt cx="2429058" cy="673703"/>
          </a:xfrm>
        </p:grpSpPr>
        <p:sp>
          <p:nvSpPr>
            <p:cNvPr id="261" name="SMARTInkShape-3186">
              <a:extLst>
                <a:ext uri="{FF2B5EF4-FFF2-40B4-BE49-F238E27FC236}">
                  <a16:creationId xmlns:a16="http://schemas.microsoft.com/office/drawing/2014/main" xmlns="" id="{CFF8169B-DD74-4798-89E5-57001D3E3F7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546529" y="6477000"/>
              <a:ext cx="9722" cy="6351"/>
            </a:xfrm>
            <a:custGeom>
              <a:avLst/>
              <a:gdLst/>
              <a:ahLst/>
              <a:cxnLst/>
              <a:rect l="0" t="0" r="0" b="0"/>
              <a:pathLst>
                <a:path w="97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8" y="5645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187">
              <a:extLst>
                <a:ext uri="{FF2B5EF4-FFF2-40B4-BE49-F238E27FC236}">
                  <a16:creationId xmlns:a16="http://schemas.microsoft.com/office/drawing/2014/main" xmlns="" id="{EEE8A9BF-9663-485E-BF55-F6E0D057AF8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562600" y="6527800"/>
              <a:ext cx="47295" cy="127917"/>
            </a:xfrm>
            <a:custGeom>
              <a:avLst/>
              <a:gdLst/>
              <a:ahLst/>
              <a:cxnLst/>
              <a:rect l="0" t="0" r="0" b="0"/>
              <a:pathLst>
                <a:path w="47295" h="127917">
                  <a:moveTo>
                    <a:pt x="25400" y="0"/>
                  </a:moveTo>
                  <a:lnTo>
                    <a:pt x="25400" y="0"/>
                  </a:lnTo>
                  <a:lnTo>
                    <a:pt x="25400" y="3370"/>
                  </a:lnTo>
                  <a:lnTo>
                    <a:pt x="40327" y="48335"/>
                  </a:lnTo>
                  <a:lnTo>
                    <a:pt x="47294" y="84441"/>
                  </a:lnTo>
                  <a:lnTo>
                    <a:pt x="46184" y="99618"/>
                  </a:lnTo>
                  <a:lnTo>
                    <a:pt x="41458" y="111537"/>
                  </a:lnTo>
                  <a:lnTo>
                    <a:pt x="34654" y="120834"/>
                  </a:lnTo>
                  <a:lnTo>
                    <a:pt x="26925" y="127317"/>
                  </a:lnTo>
                  <a:lnTo>
                    <a:pt x="22889" y="127916"/>
                  </a:lnTo>
                  <a:lnTo>
                    <a:pt x="18787" y="126905"/>
                  </a:lnTo>
                  <a:lnTo>
                    <a:pt x="14641" y="124820"/>
                  </a:lnTo>
                  <a:lnTo>
                    <a:pt x="8153" y="11685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188">
              <a:extLst>
                <a:ext uri="{FF2B5EF4-FFF2-40B4-BE49-F238E27FC236}">
                  <a16:creationId xmlns:a16="http://schemas.microsoft.com/office/drawing/2014/main" xmlns="" id="{5F4BC7B5-FB36-40A2-985E-6A5A11BDE14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525295" y="6154110"/>
              <a:ext cx="246856" cy="275771"/>
            </a:xfrm>
            <a:custGeom>
              <a:avLst/>
              <a:gdLst/>
              <a:ahLst/>
              <a:cxnLst/>
              <a:rect l="0" t="0" r="0" b="0"/>
              <a:pathLst>
                <a:path w="246856" h="275771">
                  <a:moveTo>
                    <a:pt x="151605" y="11740"/>
                  </a:moveTo>
                  <a:lnTo>
                    <a:pt x="151605" y="11740"/>
                  </a:lnTo>
                  <a:lnTo>
                    <a:pt x="148234" y="8369"/>
                  </a:lnTo>
                  <a:lnTo>
                    <a:pt x="147946" y="7376"/>
                  </a:lnTo>
                  <a:lnTo>
                    <a:pt x="148460" y="6714"/>
                  </a:lnTo>
                  <a:lnTo>
                    <a:pt x="149509" y="6273"/>
                  </a:lnTo>
                  <a:lnTo>
                    <a:pt x="150207" y="5273"/>
                  </a:lnTo>
                  <a:lnTo>
                    <a:pt x="151421" y="0"/>
                  </a:lnTo>
                  <a:lnTo>
                    <a:pt x="110359" y="30192"/>
                  </a:lnTo>
                  <a:lnTo>
                    <a:pt x="68852" y="57953"/>
                  </a:lnTo>
                  <a:lnTo>
                    <a:pt x="33424" y="90405"/>
                  </a:lnTo>
                  <a:lnTo>
                    <a:pt x="19379" y="112189"/>
                  </a:lnTo>
                  <a:lnTo>
                    <a:pt x="18298" y="118218"/>
                  </a:lnTo>
                  <a:lnTo>
                    <a:pt x="18990" y="123648"/>
                  </a:lnTo>
                  <a:lnTo>
                    <a:pt x="20861" y="128677"/>
                  </a:lnTo>
                  <a:lnTo>
                    <a:pt x="26343" y="132736"/>
                  </a:lnTo>
                  <a:lnTo>
                    <a:pt x="54283" y="141117"/>
                  </a:lnTo>
                  <a:lnTo>
                    <a:pt x="96006" y="146186"/>
                  </a:lnTo>
                  <a:lnTo>
                    <a:pt x="109255" y="149811"/>
                  </a:lnTo>
                  <a:lnTo>
                    <a:pt x="115144" y="153773"/>
                  </a:lnTo>
                  <a:lnTo>
                    <a:pt x="114598" y="157228"/>
                  </a:lnTo>
                  <a:lnTo>
                    <a:pt x="108346" y="166713"/>
                  </a:lnTo>
                  <a:lnTo>
                    <a:pt x="71877" y="195823"/>
                  </a:lnTo>
                  <a:lnTo>
                    <a:pt x="27671" y="231049"/>
                  </a:lnTo>
                  <a:lnTo>
                    <a:pt x="1456" y="255438"/>
                  </a:lnTo>
                  <a:lnTo>
                    <a:pt x="0" y="260285"/>
                  </a:lnTo>
                  <a:lnTo>
                    <a:pt x="441" y="264923"/>
                  </a:lnTo>
                  <a:lnTo>
                    <a:pt x="2146" y="269428"/>
                  </a:lnTo>
                  <a:lnTo>
                    <a:pt x="7515" y="272433"/>
                  </a:lnTo>
                  <a:lnTo>
                    <a:pt x="24771" y="275770"/>
                  </a:lnTo>
                  <a:lnTo>
                    <a:pt x="65027" y="270906"/>
                  </a:lnTo>
                  <a:lnTo>
                    <a:pt x="102072" y="264272"/>
                  </a:lnTo>
                  <a:lnTo>
                    <a:pt x="142996" y="257327"/>
                  </a:lnTo>
                  <a:lnTo>
                    <a:pt x="182352" y="251888"/>
                  </a:lnTo>
                  <a:lnTo>
                    <a:pt x="223353" y="251601"/>
                  </a:lnTo>
                  <a:lnTo>
                    <a:pt x="246855" y="25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189">
              <a:extLst>
                <a:ext uri="{FF2B5EF4-FFF2-40B4-BE49-F238E27FC236}">
                  <a16:creationId xmlns:a16="http://schemas.microsoft.com/office/drawing/2014/main" xmlns="" id="{21115F60-A6BE-48BB-8964-D8BB4794029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867650" y="6121400"/>
              <a:ext cx="86703" cy="292101"/>
            </a:xfrm>
            <a:custGeom>
              <a:avLst/>
              <a:gdLst/>
              <a:ahLst/>
              <a:cxnLst/>
              <a:rect l="0" t="0" r="0" b="0"/>
              <a:pathLst>
                <a:path w="86703" h="292101">
                  <a:moveTo>
                    <a:pt x="25400" y="0"/>
                  </a:moveTo>
                  <a:lnTo>
                    <a:pt x="25400" y="0"/>
                  </a:lnTo>
                  <a:lnTo>
                    <a:pt x="28770" y="6741"/>
                  </a:lnTo>
                  <a:lnTo>
                    <a:pt x="60168" y="44762"/>
                  </a:lnTo>
                  <a:lnTo>
                    <a:pt x="77777" y="78691"/>
                  </a:lnTo>
                  <a:lnTo>
                    <a:pt x="85603" y="122934"/>
                  </a:lnTo>
                  <a:lnTo>
                    <a:pt x="86702" y="147572"/>
                  </a:lnTo>
                  <a:lnTo>
                    <a:pt x="78515" y="193763"/>
                  </a:lnTo>
                  <a:lnTo>
                    <a:pt x="71393" y="215959"/>
                  </a:lnTo>
                  <a:lnTo>
                    <a:pt x="46548" y="25002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190">
              <a:extLst>
                <a:ext uri="{FF2B5EF4-FFF2-40B4-BE49-F238E27FC236}">
                  <a16:creationId xmlns:a16="http://schemas.microsoft.com/office/drawing/2014/main" xmlns="" id="{EEC188F3-306D-4DD9-B945-5D4658580A6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772400" y="62166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191">
              <a:extLst>
                <a:ext uri="{FF2B5EF4-FFF2-40B4-BE49-F238E27FC236}">
                  <a16:creationId xmlns:a16="http://schemas.microsoft.com/office/drawing/2014/main" xmlns="" id="{A24F80B3-AEF7-4EA3-8536-016C64BA0E9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747000" y="6292850"/>
              <a:ext cx="48002" cy="152151"/>
            </a:xfrm>
            <a:custGeom>
              <a:avLst/>
              <a:gdLst/>
              <a:ahLst/>
              <a:cxnLst/>
              <a:rect l="0" t="0" r="0" b="0"/>
              <a:pathLst>
                <a:path w="48002" h="15215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8605" y="12553"/>
                  </a:lnTo>
                  <a:lnTo>
                    <a:pt x="37111" y="50910"/>
                  </a:lnTo>
                  <a:lnTo>
                    <a:pt x="47678" y="96526"/>
                  </a:lnTo>
                  <a:lnTo>
                    <a:pt x="48001" y="119100"/>
                  </a:lnTo>
                  <a:lnTo>
                    <a:pt x="43441" y="136189"/>
                  </a:lnTo>
                  <a:lnTo>
                    <a:pt x="34830" y="147076"/>
                  </a:lnTo>
                  <a:lnTo>
                    <a:pt x="29570" y="150968"/>
                  </a:lnTo>
                  <a:lnTo>
                    <a:pt x="23947" y="15215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192">
              <a:extLst>
                <a:ext uri="{FF2B5EF4-FFF2-40B4-BE49-F238E27FC236}">
                  <a16:creationId xmlns:a16="http://schemas.microsoft.com/office/drawing/2014/main" xmlns="" id="{16FEE166-65E3-4C3F-A28C-37BD918E9A5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803900" y="5982014"/>
              <a:ext cx="1502164" cy="73194"/>
            </a:xfrm>
            <a:custGeom>
              <a:avLst/>
              <a:gdLst/>
              <a:ahLst/>
              <a:cxnLst/>
              <a:rect l="0" t="0" r="0" b="0"/>
              <a:pathLst>
                <a:path w="1502164" h="73194">
                  <a:moveTo>
                    <a:pt x="0" y="69536"/>
                  </a:moveTo>
                  <a:lnTo>
                    <a:pt x="0" y="69536"/>
                  </a:lnTo>
                  <a:lnTo>
                    <a:pt x="30286" y="73193"/>
                  </a:lnTo>
                  <a:lnTo>
                    <a:pt x="67788" y="71632"/>
                  </a:lnTo>
                  <a:lnTo>
                    <a:pt x="96698" y="69522"/>
                  </a:lnTo>
                  <a:lnTo>
                    <a:pt x="131494" y="66704"/>
                  </a:lnTo>
                  <a:lnTo>
                    <a:pt x="170212" y="63415"/>
                  </a:lnTo>
                  <a:lnTo>
                    <a:pt x="221424" y="58400"/>
                  </a:lnTo>
                  <a:lnTo>
                    <a:pt x="280967" y="52233"/>
                  </a:lnTo>
                  <a:lnTo>
                    <a:pt x="346061" y="45302"/>
                  </a:lnTo>
                  <a:lnTo>
                    <a:pt x="421913" y="38563"/>
                  </a:lnTo>
                  <a:lnTo>
                    <a:pt x="504935" y="31954"/>
                  </a:lnTo>
                  <a:lnTo>
                    <a:pt x="592741" y="25432"/>
                  </a:lnTo>
                  <a:lnTo>
                    <a:pt x="685144" y="20379"/>
                  </a:lnTo>
                  <a:lnTo>
                    <a:pt x="780612" y="16302"/>
                  </a:lnTo>
                  <a:lnTo>
                    <a:pt x="878125" y="12881"/>
                  </a:lnTo>
                  <a:lnTo>
                    <a:pt x="969239" y="10599"/>
                  </a:lnTo>
                  <a:lnTo>
                    <a:pt x="1056087" y="9079"/>
                  </a:lnTo>
                  <a:lnTo>
                    <a:pt x="1140090" y="8065"/>
                  </a:lnTo>
                  <a:lnTo>
                    <a:pt x="1212321" y="6682"/>
                  </a:lnTo>
                  <a:lnTo>
                    <a:pt x="1276703" y="5055"/>
                  </a:lnTo>
                  <a:lnTo>
                    <a:pt x="1335853" y="3266"/>
                  </a:lnTo>
                  <a:lnTo>
                    <a:pt x="1381635" y="2072"/>
                  </a:lnTo>
                  <a:lnTo>
                    <a:pt x="1418506" y="1277"/>
                  </a:lnTo>
                  <a:lnTo>
                    <a:pt x="1449439" y="747"/>
                  </a:lnTo>
                  <a:lnTo>
                    <a:pt x="1487568" y="159"/>
                  </a:lnTo>
                  <a:lnTo>
                    <a:pt x="1499712" y="0"/>
                  </a:lnTo>
                  <a:lnTo>
                    <a:pt x="1502163" y="601"/>
                  </a:lnTo>
                  <a:lnTo>
                    <a:pt x="1473200" y="6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193">
              <a:extLst>
                <a:ext uri="{FF2B5EF4-FFF2-40B4-BE49-F238E27FC236}">
                  <a16:creationId xmlns:a16="http://schemas.microsoft.com/office/drawing/2014/main" xmlns="" id="{F518F32C-C343-4953-9288-BA697304D8C5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869788" y="6134676"/>
              <a:ext cx="125647" cy="289142"/>
            </a:xfrm>
            <a:custGeom>
              <a:avLst/>
              <a:gdLst/>
              <a:ahLst/>
              <a:cxnLst/>
              <a:rect l="0" t="0" r="0" b="0"/>
              <a:pathLst>
                <a:path w="125647" h="289142">
                  <a:moveTo>
                    <a:pt x="23012" y="113724"/>
                  </a:moveTo>
                  <a:lnTo>
                    <a:pt x="23012" y="113724"/>
                  </a:lnTo>
                  <a:lnTo>
                    <a:pt x="31851" y="150352"/>
                  </a:lnTo>
                  <a:lnTo>
                    <a:pt x="34568" y="188390"/>
                  </a:lnTo>
                  <a:lnTo>
                    <a:pt x="35373" y="230940"/>
                  </a:lnTo>
                  <a:lnTo>
                    <a:pt x="34939" y="276604"/>
                  </a:lnTo>
                  <a:lnTo>
                    <a:pt x="32311" y="287951"/>
                  </a:lnTo>
                  <a:lnTo>
                    <a:pt x="30622" y="289141"/>
                  </a:lnTo>
                  <a:lnTo>
                    <a:pt x="28791" y="287819"/>
                  </a:lnTo>
                  <a:lnTo>
                    <a:pt x="20961" y="270200"/>
                  </a:lnTo>
                  <a:lnTo>
                    <a:pt x="9704" y="234407"/>
                  </a:lnTo>
                  <a:lnTo>
                    <a:pt x="2986" y="201932"/>
                  </a:lnTo>
                  <a:lnTo>
                    <a:pt x="0" y="161630"/>
                  </a:lnTo>
                  <a:lnTo>
                    <a:pt x="555" y="123492"/>
                  </a:lnTo>
                  <a:lnTo>
                    <a:pt x="4564" y="89137"/>
                  </a:lnTo>
                  <a:lnTo>
                    <a:pt x="18722" y="47407"/>
                  </a:lnTo>
                  <a:lnTo>
                    <a:pt x="30277" y="26159"/>
                  </a:lnTo>
                  <a:lnTo>
                    <a:pt x="46231" y="11071"/>
                  </a:lnTo>
                  <a:lnTo>
                    <a:pt x="55425" y="5072"/>
                  </a:lnTo>
                  <a:lnTo>
                    <a:pt x="75048" y="288"/>
                  </a:lnTo>
                  <a:lnTo>
                    <a:pt x="85219" y="0"/>
                  </a:lnTo>
                  <a:lnTo>
                    <a:pt x="104047" y="5324"/>
                  </a:lnTo>
                  <a:lnTo>
                    <a:pt x="113018" y="9707"/>
                  </a:lnTo>
                  <a:lnTo>
                    <a:pt x="119000" y="16157"/>
                  </a:lnTo>
                  <a:lnTo>
                    <a:pt x="125646" y="32731"/>
                  </a:lnTo>
                  <a:lnTo>
                    <a:pt x="124837" y="49974"/>
                  </a:lnTo>
                  <a:lnTo>
                    <a:pt x="122645" y="58525"/>
                  </a:lnTo>
                  <a:lnTo>
                    <a:pt x="108921" y="75551"/>
                  </a:lnTo>
                  <a:lnTo>
                    <a:pt x="79276" y="97239"/>
                  </a:lnTo>
                  <a:lnTo>
                    <a:pt x="51912" y="108839"/>
                  </a:lnTo>
                  <a:lnTo>
                    <a:pt x="29362" y="113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194">
              <a:extLst>
                <a:ext uri="{FF2B5EF4-FFF2-40B4-BE49-F238E27FC236}">
                  <a16:creationId xmlns:a16="http://schemas.microsoft.com/office/drawing/2014/main" xmlns="" id="{84A63966-03BE-4280-853F-817571A2D3F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986230" y="6235700"/>
              <a:ext cx="160571" cy="157515"/>
            </a:xfrm>
            <a:custGeom>
              <a:avLst/>
              <a:gdLst/>
              <a:ahLst/>
              <a:cxnLst/>
              <a:rect l="0" t="0" r="0" b="0"/>
              <a:pathLst>
                <a:path w="160571" h="157515">
                  <a:moveTo>
                    <a:pt x="8170" y="69850"/>
                  </a:moveTo>
                  <a:lnTo>
                    <a:pt x="8170" y="69850"/>
                  </a:lnTo>
                  <a:lnTo>
                    <a:pt x="1429" y="63109"/>
                  </a:lnTo>
                  <a:lnTo>
                    <a:pt x="148" y="60416"/>
                  </a:lnTo>
                  <a:lnTo>
                    <a:pt x="0" y="57917"/>
                  </a:lnTo>
                  <a:lnTo>
                    <a:pt x="607" y="55545"/>
                  </a:lnTo>
                  <a:lnTo>
                    <a:pt x="8203" y="45464"/>
                  </a:lnTo>
                  <a:lnTo>
                    <a:pt x="19238" y="41373"/>
                  </a:lnTo>
                  <a:lnTo>
                    <a:pt x="26133" y="40281"/>
                  </a:lnTo>
                  <a:lnTo>
                    <a:pt x="41320" y="44715"/>
                  </a:lnTo>
                  <a:lnTo>
                    <a:pt x="57475" y="55151"/>
                  </a:lnTo>
                  <a:lnTo>
                    <a:pt x="74062" y="71548"/>
                  </a:lnTo>
                  <a:lnTo>
                    <a:pt x="89155" y="100613"/>
                  </a:lnTo>
                  <a:lnTo>
                    <a:pt x="91670" y="119271"/>
                  </a:lnTo>
                  <a:lnTo>
                    <a:pt x="91354" y="128198"/>
                  </a:lnTo>
                  <a:lnTo>
                    <a:pt x="85358" y="143760"/>
                  </a:lnTo>
                  <a:lnTo>
                    <a:pt x="80795" y="150873"/>
                  </a:lnTo>
                  <a:lnTo>
                    <a:pt x="76341" y="154910"/>
                  </a:lnTo>
                  <a:lnTo>
                    <a:pt x="71963" y="156895"/>
                  </a:lnTo>
                  <a:lnTo>
                    <a:pt x="67632" y="157514"/>
                  </a:lnTo>
                  <a:lnTo>
                    <a:pt x="63334" y="155809"/>
                  </a:lnTo>
                  <a:lnTo>
                    <a:pt x="54795" y="148272"/>
                  </a:lnTo>
                  <a:lnTo>
                    <a:pt x="51940" y="132221"/>
                  </a:lnTo>
                  <a:lnTo>
                    <a:pt x="56181" y="101267"/>
                  </a:lnTo>
                  <a:lnTo>
                    <a:pt x="64785" y="79579"/>
                  </a:lnTo>
                  <a:lnTo>
                    <a:pt x="89465" y="46393"/>
                  </a:lnTo>
                  <a:lnTo>
                    <a:pt x="129408" y="19224"/>
                  </a:lnTo>
                  <a:lnTo>
                    <a:pt x="160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195">
              <a:extLst>
                <a:ext uri="{FF2B5EF4-FFF2-40B4-BE49-F238E27FC236}">
                  <a16:creationId xmlns:a16="http://schemas.microsoft.com/office/drawing/2014/main" xmlns="" id="{30C50C72-843F-457D-81D5-0F91EF53235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191019" y="6169304"/>
              <a:ext cx="114532" cy="244197"/>
            </a:xfrm>
            <a:custGeom>
              <a:avLst/>
              <a:gdLst/>
              <a:ahLst/>
              <a:cxnLst/>
              <a:rect l="0" t="0" r="0" b="0"/>
              <a:pathLst>
                <a:path w="114532" h="244197">
                  <a:moveTo>
                    <a:pt x="108181" y="15596"/>
                  </a:moveTo>
                  <a:lnTo>
                    <a:pt x="108181" y="15596"/>
                  </a:lnTo>
                  <a:lnTo>
                    <a:pt x="93253" y="668"/>
                  </a:lnTo>
                  <a:lnTo>
                    <a:pt x="89763" y="0"/>
                  </a:lnTo>
                  <a:lnTo>
                    <a:pt x="80240" y="1139"/>
                  </a:lnTo>
                  <a:lnTo>
                    <a:pt x="59606" y="15859"/>
                  </a:lnTo>
                  <a:lnTo>
                    <a:pt x="28056" y="56962"/>
                  </a:lnTo>
                  <a:lnTo>
                    <a:pt x="8711" y="97624"/>
                  </a:lnTo>
                  <a:lnTo>
                    <a:pt x="0" y="140951"/>
                  </a:lnTo>
                  <a:lnTo>
                    <a:pt x="2716" y="170322"/>
                  </a:lnTo>
                  <a:lnTo>
                    <a:pt x="18920" y="207883"/>
                  </a:lnTo>
                  <a:lnTo>
                    <a:pt x="33701" y="224763"/>
                  </a:lnTo>
                  <a:lnTo>
                    <a:pt x="50385" y="236265"/>
                  </a:lnTo>
                  <a:lnTo>
                    <a:pt x="69559" y="243729"/>
                  </a:lnTo>
                  <a:lnTo>
                    <a:pt x="114531" y="244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196">
              <a:extLst>
                <a:ext uri="{FF2B5EF4-FFF2-40B4-BE49-F238E27FC236}">
                  <a16:creationId xmlns:a16="http://schemas.microsoft.com/office/drawing/2014/main" xmlns="" id="{092188C2-5877-4ADE-AF36-C884735669C2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337755" y="6179317"/>
              <a:ext cx="120196" cy="205209"/>
            </a:xfrm>
            <a:custGeom>
              <a:avLst/>
              <a:gdLst/>
              <a:ahLst/>
              <a:cxnLst/>
              <a:rect l="0" t="0" r="0" b="0"/>
              <a:pathLst>
                <a:path w="120196" h="205209">
                  <a:moveTo>
                    <a:pt x="43995" y="81783"/>
                  </a:moveTo>
                  <a:lnTo>
                    <a:pt x="43995" y="81783"/>
                  </a:lnTo>
                  <a:lnTo>
                    <a:pt x="31786" y="97363"/>
                  </a:lnTo>
                  <a:lnTo>
                    <a:pt x="17056" y="135401"/>
                  </a:lnTo>
                  <a:lnTo>
                    <a:pt x="4729" y="175473"/>
                  </a:lnTo>
                  <a:lnTo>
                    <a:pt x="0" y="205208"/>
                  </a:lnTo>
                  <a:lnTo>
                    <a:pt x="11794" y="163003"/>
                  </a:lnTo>
                  <a:lnTo>
                    <a:pt x="26692" y="119097"/>
                  </a:lnTo>
                  <a:lnTo>
                    <a:pt x="36540" y="84961"/>
                  </a:lnTo>
                  <a:lnTo>
                    <a:pt x="51900" y="39450"/>
                  </a:lnTo>
                  <a:lnTo>
                    <a:pt x="68502" y="2020"/>
                  </a:lnTo>
                  <a:lnTo>
                    <a:pt x="71622" y="386"/>
                  </a:lnTo>
                  <a:lnTo>
                    <a:pt x="75112" y="0"/>
                  </a:lnTo>
                  <a:lnTo>
                    <a:pt x="78851" y="2568"/>
                  </a:lnTo>
                  <a:lnTo>
                    <a:pt x="86768" y="12945"/>
                  </a:lnTo>
                  <a:lnTo>
                    <a:pt x="98984" y="57811"/>
                  </a:lnTo>
                  <a:lnTo>
                    <a:pt x="108814" y="99061"/>
                  </a:lnTo>
                  <a:lnTo>
                    <a:pt x="113059" y="136997"/>
                  </a:lnTo>
                  <a:lnTo>
                    <a:pt x="119116" y="181316"/>
                  </a:lnTo>
                  <a:lnTo>
                    <a:pt x="120195" y="19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197">
              <a:extLst>
                <a:ext uri="{FF2B5EF4-FFF2-40B4-BE49-F238E27FC236}">
                  <a16:creationId xmlns:a16="http://schemas.microsoft.com/office/drawing/2014/main" xmlns="" id="{50EA2BB4-74F9-4531-97AE-8CAA24C096A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358115" y="6299200"/>
              <a:ext cx="125236" cy="25401"/>
            </a:xfrm>
            <a:custGeom>
              <a:avLst/>
              <a:gdLst/>
              <a:ahLst/>
              <a:cxnLst/>
              <a:rect l="0" t="0" r="0" b="0"/>
              <a:pathLst>
                <a:path w="1252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117" y="19638"/>
                  </a:lnTo>
                  <a:lnTo>
                    <a:pt x="5770" y="19225"/>
                  </a:lnTo>
                  <a:lnTo>
                    <a:pt x="53206" y="15701"/>
                  </a:lnTo>
                  <a:lnTo>
                    <a:pt x="96212" y="6848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198">
              <a:extLst>
                <a:ext uri="{FF2B5EF4-FFF2-40B4-BE49-F238E27FC236}">
                  <a16:creationId xmlns:a16="http://schemas.microsoft.com/office/drawing/2014/main" xmlns="" id="{A636A553-2040-4DC5-8704-089DCFF0302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553200" y="6140450"/>
              <a:ext cx="6351" cy="311151"/>
            </a:xfrm>
            <a:custGeom>
              <a:avLst/>
              <a:gdLst/>
              <a:ahLst/>
              <a:cxnLst/>
              <a:rect l="0" t="0" r="0" b="0"/>
              <a:pathLst>
                <a:path w="6351" h="3111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1" y="705"/>
                  </a:lnTo>
                  <a:lnTo>
                    <a:pt x="4252" y="3371"/>
                  </a:lnTo>
                  <a:lnTo>
                    <a:pt x="2277" y="37590"/>
                  </a:lnTo>
                  <a:lnTo>
                    <a:pt x="4829" y="82006"/>
                  </a:lnTo>
                  <a:lnTo>
                    <a:pt x="5674" y="116881"/>
                  </a:lnTo>
                  <a:lnTo>
                    <a:pt x="6049" y="153546"/>
                  </a:lnTo>
                  <a:lnTo>
                    <a:pt x="6217" y="191010"/>
                  </a:lnTo>
                  <a:lnTo>
                    <a:pt x="6290" y="228828"/>
                  </a:lnTo>
                  <a:lnTo>
                    <a:pt x="6332" y="27570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199">
              <a:extLst>
                <a:ext uri="{FF2B5EF4-FFF2-40B4-BE49-F238E27FC236}">
                  <a16:creationId xmlns:a16="http://schemas.microsoft.com/office/drawing/2014/main" xmlns="" id="{CD2C538D-184C-4FA0-8E1B-5875E829B26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624917" y="6186200"/>
              <a:ext cx="118784" cy="181904"/>
            </a:xfrm>
            <a:custGeom>
              <a:avLst/>
              <a:gdLst/>
              <a:ahLst/>
              <a:cxnLst/>
              <a:rect l="0" t="0" r="0" b="0"/>
              <a:pathLst>
                <a:path w="118784" h="181904">
                  <a:moveTo>
                    <a:pt x="112433" y="24100"/>
                  </a:moveTo>
                  <a:lnTo>
                    <a:pt x="112433" y="24100"/>
                  </a:lnTo>
                  <a:lnTo>
                    <a:pt x="115803" y="17359"/>
                  </a:lnTo>
                  <a:lnTo>
                    <a:pt x="116090" y="14666"/>
                  </a:lnTo>
                  <a:lnTo>
                    <a:pt x="114529" y="9795"/>
                  </a:lnTo>
                  <a:lnTo>
                    <a:pt x="109683" y="3085"/>
                  </a:lnTo>
                  <a:lnTo>
                    <a:pt x="100156" y="649"/>
                  </a:lnTo>
                  <a:lnTo>
                    <a:pt x="93665" y="0"/>
                  </a:lnTo>
                  <a:lnTo>
                    <a:pt x="71046" y="5827"/>
                  </a:lnTo>
                  <a:lnTo>
                    <a:pt x="43188" y="21144"/>
                  </a:lnTo>
                  <a:lnTo>
                    <a:pt x="24417" y="38511"/>
                  </a:lnTo>
                  <a:lnTo>
                    <a:pt x="10311" y="61218"/>
                  </a:lnTo>
                  <a:lnTo>
                    <a:pt x="2054" y="86525"/>
                  </a:lnTo>
                  <a:lnTo>
                    <a:pt x="0" y="114641"/>
                  </a:lnTo>
                  <a:lnTo>
                    <a:pt x="4702" y="160695"/>
                  </a:lnTo>
                  <a:lnTo>
                    <a:pt x="7637" y="172062"/>
                  </a:lnTo>
                  <a:lnTo>
                    <a:pt x="10112" y="175658"/>
                  </a:lnTo>
                  <a:lnTo>
                    <a:pt x="13175" y="178056"/>
                  </a:lnTo>
                  <a:lnTo>
                    <a:pt x="16627" y="179654"/>
                  </a:lnTo>
                  <a:lnTo>
                    <a:pt x="34970" y="181903"/>
                  </a:lnTo>
                  <a:lnTo>
                    <a:pt x="79750" y="172673"/>
                  </a:lnTo>
                  <a:lnTo>
                    <a:pt x="118783" y="16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200">
              <a:extLst>
                <a:ext uri="{FF2B5EF4-FFF2-40B4-BE49-F238E27FC236}">
                  <a16:creationId xmlns:a16="http://schemas.microsoft.com/office/drawing/2014/main" xmlns="" id="{F3D59A91-E3BB-478F-BBF2-AE10984E7FF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616700" y="63119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3"/>
                  </a:lnTo>
                  <a:lnTo>
                    <a:pt x="6742" y="10211"/>
                  </a:lnTo>
                  <a:lnTo>
                    <a:pt x="54271" y="3318"/>
                  </a:lnTo>
                  <a:lnTo>
                    <a:pt x="98053" y="65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201">
              <a:extLst>
                <a:ext uri="{FF2B5EF4-FFF2-40B4-BE49-F238E27FC236}">
                  <a16:creationId xmlns:a16="http://schemas.microsoft.com/office/drawing/2014/main" xmlns="" id="{E9C17114-029F-4B9D-8C06-E4DD2497CB4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750050" y="6343650"/>
              <a:ext cx="55016" cy="133689"/>
            </a:xfrm>
            <a:custGeom>
              <a:avLst/>
              <a:gdLst/>
              <a:ahLst/>
              <a:cxnLst/>
              <a:rect l="0" t="0" r="0" b="0"/>
              <a:pathLst>
                <a:path w="55016" h="133689">
                  <a:moveTo>
                    <a:pt x="19050" y="0"/>
                  </a:moveTo>
                  <a:lnTo>
                    <a:pt x="19050" y="0"/>
                  </a:lnTo>
                  <a:lnTo>
                    <a:pt x="24119" y="5775"/>
                  </a:lnTo>
                  <a:lnTo>
                    <a:pt x="43061" y="51848"/>
                  </a:lnTo>
                  <a:lnTo>
                    <a:pt x="53949" y="83176"/>
                  </a:lnTo>
                  <a:lnTo>
                    <a:pt x="55015" y="91433"/>
                  </a:lnTo>
                  <a:lnTo>
                    <a:pt x="50556" y="108134"/>
                  </a:lnTo>
                  <a:lnTo>
                    <a:pt x="42225" y="122849"/>
                  </a:lnTo>
                  <a:lnTo>
                    <a:pt x="33818" y="131740"/>
                  </a:lnTo>
                  <a:lnTo>
                    <a:pt x="28189" y="13368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202">
              <a:extLst>
                <a:ext uri="{FF2B5EF4-FFF2-40B4-BE49-F238E27FC236}">
                  <a16:creationId xmlns:a16="http://schemas.microsoft.com/office/drawing/2014/main" xmlns="" id="{737BD276-E6B9-4109-AA30-D3F4495FBF85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166308" y="6104658"/>
              <a:ext cx="95453" cy="307785"/>
            </a:xfrm>
            <a:custGeom>
              <a:avLst/>
              <a:gdLst/>
              <a:ahLst/>
              <a:cxnLst/>
              <a:rect l="0" t="0" r="0" b="0"/>
              <a:pathLst>
                <a:path w="95453" h="307785">
                  <a:moveTo>
                    <a:pt x="34592" y="175492"/>
                  </a:moveTo>
                  <a:lnTo>
                    <a:pt x="34592" y="175492"/>
                  </a:lnTo>
                  <a:lnTo>
                    <a:pt x="25864" y="210979"/>
                  </a:lnTo>
                  <a:lnTo>
                    <a:pt x="23069" y="250604"/>
                  </a:lnTo>
                  <a:lnTo>
                    <a:pt x="20241" y="294751"/>
                  </a:lnTo>
                  <a:lnTo>
                    <a:pt x="16926" y="305401"/>
                  </a:lnTo>
                  <a:lnTo>
                    <a:pt x="15053" y="307254"/>
                  </a:lnTo>
                  <a:lnTo>
                    <a:pt x="13100" y="307784"/>
                  </a:lnTo>
                  <a:lnTo>
                    <a:pt x="9047" y="297083"/>
                  </a:lnTo>
                  <a:lnTo>
                    <a:pt x="2799" y="259731"/>
                  </a:lnTo>
                  <a:lnTo>
                    <a:pt x="0" y="220693"/>
                  </a:lnTo>
                  <a:lnTo>
                    <a:pt x="242" y="196454"/>
                  </a:lnTo>
                  <a:lnTo>
                    <a:pt x="1108" y="170418"/>
                  </a:lnTo>
                  <a:lnTo>
                    <a:pt x="4508" y="144592"/>
                  </a:lnTo>
                  <a:lnTo>
                    <a:pt x="9597" y="118908"/>
                  </a:lnTo>
                  <a:lnTo>
                    <a:pt x="22777" y="72732"/>
                  </a:lnTo>
                  <a:lnTo>
                    <a:pt x="45359" y="28315"/>
                  </a:lnTo>
                  <a:lnTo>
                    <a:pt x="59132" y="9185"/>
                  </a:lnTo>
                  <a:lnTo>
                    <a:pt x="65063" y="3944"/>
                  </a:lnTo>
                  <a:lnTo>
                    <a:pt x="70429" y="1154"/>
                  </a:lnTo>
                  <a:lnTo>
                    <a:pt x="75416" y="0"/>
                  </a:lnTo>
                  <a:lnTo>
                    <a:pt x="80152" y="2053"/>
                  </a:lnTo>
                  <a:lnTo>
                    <a:pt x="89178" y="11860"/>
                  </a:lnTo>
                  <a:lnTo>
                    <a:pt x="94130" y="29388"/>
                  </a:lnTo>
                  <a:lnTo>
                    <a:pt x="95452" y="39989"/>
                  </a:lnTo>
                  <a:lnTo>
                    <a:pt x="87511" y="61176"/>
                  </a:lnTo>
                  <a:lnTo>
                    <a:pt x="71517" y="81645"/>
                  </a:lnTo>
                  <a:lnTo>
                    <a:pt x="28242" y="118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203">
              <a:extLst>
                <a:ext uri="{FF2B5EF4-FFF2-40B4-BE49-F238E27FC236}">
                  <a16:creationId xmlns:a16="http://schemas.microsoft.com/office/drawing/2014/main" xmlns="" id="{17734FE3-FD95-4E8B-9EC0-8E29B1B1A17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430408" y="6148565"/>
              <a:ext cx="119743" cy="214352"/>
            </a:xfrm>
            <a:custGeom>
              <a:avLst/>
              <a:gdLst/>
              <a:ahLst/>
              <a:cxnLst/>
              <a:rect l="0" t="0" r="0" b="0"/>
              <a:pathLst>
                <a:path w="119743" h="214352">
                  <a:moveTo>
                    <a:pt x="94342" y="10935"/>
                  </a:moveTo>
                  <a:lnTo>
                    <a:pt x="94342" y="10935"/>
                  </a:lnTo>
                  <a:lnTo>
                    <a:pt x="74769" y="2206"/>
                  </a:lnTo>
                  <a:lnTo>
                    <a:pt x="62359" y="0"/>
                  </a:lnTo>
                  <a:lnTo>
                    <a:pt x="46026" y="4664"/>
                  </a:lnTo>
                  <a:lnTo>
                    <a:pt x="36732" y="8871"/>
                  </a:lnTo>
                  <a:lnTo>
                    <a:pt x="20759" y="24834"/>
                  </a:lnTo>
                  <a:lnTo>
                    <a:pt x="8016" y="47451"/>
                  </a:lnTo>
                  <a:lnTo>
                    <a:pt x="0" y="76318"/>
                  </a:lnTo>
                  <a:lnTo>
                    <a:pt x="1633" y="120933"/>
                  </a:lnTo>
                  <a:lnTo>
                    <a:pt x="21170" y="165431"/>
                  </a:lnTo>
                  <a:lnTo>
                    <a:pt x="45928" y="199784"/>
                  </a:lnTo>
                  <a:lnTo>
                    <a:pt x="62711" y="211284"/>
                  </a:lnTo>
                  <a:lnTo>
                    <a:pt x="71139" y="214351"/>
                  </a:lnTo>
                  <a:lnTo>
                    <a:pt x="89909" y="213996"/>
                  </a:lnTo>
                  <a:lnTo>
                    <a:pt x="119742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204">
              <a:extLst>
                <a:ext uri="{FF2B5EF4-FFF2-40B4-BE49-F238E27FC236}">
                  <a16:creationId xmlns:a16="http://schemas.microsoft.com/office/drawing/2014/main" xmlns="" id="{49D67F1A-320A-413B-B90A-3395718D55D1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092950" y="6320941"/>
              <a:ext cx="12701" cy="10010"/>
            </a:xfrm>
            <a:custGeom>
              <a:avLst/>
              <a:gdLst/>
              <a:ahLst/>
              <a:cxnLst/>
              <a:rect l="0" t="0" r="0" b="0"/>
              <a:pathLst>
                <a:path w="12701" h="10010">
                  <a:moveTo>
                    <a:pt x="12700" y="3659"/>
                  </a:moveTo>
                  <a:lnTo>
                    <a:pt x="12700" y="3659"/>
                  </a:lnTo>
                  <a:lnTo>
                    <a:pt x="9329" y="288"/>
                  </a:lnTo>
                  <a:lnTo>
                    <a:pt x="8336" y="0"/>
                  </a:lnTo>
                  <a:lnTo>
                    <a:pt x="7674" y="514"/>
                  </a:lnTo>
                  <a:lnTo>
                    <a:pt x="6233" y="2967"/>
                  </a:lnTo>
                  <a:lnTo>
                    <a:pt x="0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205">
              <a:extLst>
                <a:ext uri="{FF2B5EF4-FFF2-40B4-BE49-F238E27FC236}">
                  <a16:creationId xmlns:a16="http://schemas.microsoft.com/office/drawing/2014/main" xmlns="" id="{B9025B71-0340-486D-96A1-F03F7D8F82A4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819900" y="6146798"/>
              <a:ext cx="111494" cy="260353"/>
            </a:xfrm>
            <a:custGeom>
              <a:avLst/>
              <a:gdLst/>
              <a:ahLst/>
              <a:cxnLst/>
              <a:rect l="0" t="0" r="0" b="0"/>
              <a:pathLst>
                <a:path w="111494" h="260353">
                  <a:moveTo>
                    <a:pt x="0" y="2"/>
                  </a:moveTo>
                  <a:lnTo>
                    <a:pt x="0" y="2"/>
                  </a:lnTo>
                  <a:lnTo>
                    <a:pt x="10113" y="0"/>
                  </a:lnTo>
                  <a:lnTo>
                    <a:pt x="33258" y="10115"/>
                  </a:lnTo>
                  <a:lnTo>
                    <a:pt x="72682" y="53479"/>
                  </a:lnTo>
                  <a:lnTo>
                    <a:pt x="101106" y="100122"/>
                  </a:lnTo>
                  <a:lnTo>
                    <a:pt x="111493" y="135517"/>
                  </a:lnTo>
                  <a:lnTo>
                    <a:pt x="110936" y="168651"/>
                  </a:lnTo>
                  <a:lnTo>
                    <a:pt x="102927" y="198429"/>
                  </a:lnTo>
                  <a:lnTo>
                    <a:pt x="89960" y="223422"/>
                  </a:lnTo>
                  <a:lnTo>
                    <a:pt x="71027" y="240647"/>
                  </a:lnTo>
                  <a:lnTo>
                    <a:pt x="38100" y="260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206">
              <a:extLst>
                <a:ext uri="{FF2B5EF4-FFF2-40B4-BE49-F238E27FC236}">
                  <a16:creationId xmlns:a16="http://schemas.microsoft.com/office/drawing/2014/main" xmlns="" id="{92C73F75-6DD5-4D29-83A6-249E2637408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7588250" y="62801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7715" y="5762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207">
              <a:extLst>
                <a:ext uri="{FF2B5EF4-FFF2-40B4-BE49-F238E27FC236}">
                  <a16:creationId xmlns:a16="http://schemas.microsoft.com/office/drawing/2014/main" xmlns="" id="{7146C187-503A-48C8-99EA-B0825B441EF5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283450" y="6229350"/>
              <a:ext cx="95251" cy="133186"/>
            </a:xfrm>
            <a:custGeom>
              <a:avLst/>
              <a:gdLst/>
              <a:ahLst/>
              <a:cxnLst/>
              <a:rect l="0" t="0" r="0" b="0"/>
              <a:pathLst>
                <a:path w="95251" h="133186">
                  <a:moveTo>
                    <a:pt x="0" y="31750"/>
                  </a:moveTo>
                  <a:lnTo>
                    <a:pt x="0" y="31750"/>
                  </a:lnTo>
                  <a:lnTo>
                    <a:pt x="6742" y="25009"/>
                  </a:lnTo>
                  <a:lnTo>
                    <a:pt x="10844" y="23728"/>
                  </a:lnTo>
                  <a:lnTo>
                    <a:pt x="21048" y="24187"/>
                  </a:lnTo>
                  <a:lnTo>
                    <a:pt x="32638" y="30506"/>
                  </a:lnTo>
                  <a:lnTo>
                    <a:pt x="38692" y="35154"/>
                  </a:lnTo>
                  <a:lnTo>
                    <a:pt x="47300" y="49725"/>
                  </a:lnTo>
                  <a:lnTo>
                    <a:pt x="54232" y="79644"/>
                  </a:lnTo>
                  <a:lnTo>
                    <a:pt x="54404" y="109676"/>
                  </a:lnTo>
                  <a:lnTo>
                    <a:pt x="53202" y="117567"/>
                  </a:lnTo>
                  <a:lnTo>
                    <a:pt x="50285" y="123534"/>
                  </a:lnTo>
                  <a:lnTo>
                    <a:pt x="41397" y="132045"/>
                  </a:lnTo>
                  <a:lnTo>
                    <a:pt x="36771" y="133185"/>
                  </a:lnTo>
                  <a:lnTo>
                    <a:pt x="32276" y="132535"/>
                  </a:lnTo>
                  <a:lnTo>
                    <a:pt x="27867" y="130690"/>
                  </a:lnTo>
                  <a:lnTo>
                    <a:pt x="21087" y="121114"/>
                  </a:lnTo>
                  <a:lnTo>
                    <a:pt x="18291" y="114609"/>
                  </a:lnTo>
                  <a:lnTo>
                    <a:pt x="21099" y="81857"/>
                  </a:lnTo>
                  <a:lnTo>
                    <a:pt x="37609" y="44244"/>
                  </a:lnTo>
                  <a:lnTo>
                    <a:pt x="58108" y="2460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208">
              <a:extLst>
                <a:ext uri="{FF2B5EF4-FFF2-40B4-BE49-F238E27FC236}">
                  <a16:creationId xmlns:a16="http://schemas.microsoft.com/office/drawing/2014/main" xmlns="" id="{B0FD4489-A2EA-4825-9B8E-1B17C2B996A5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762750" y="6286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209">
              <a:extLst>
                <a:ext uri="{FF2B5EF4-FFF2-40B4-BE49-F238E27FC236}">
                  <a16:creationId xmlns:a16="http://schemas.microsoft.com/office/drawing/2014/main" xmlns="" id="{28516D86-B3A8-4AA3-B8A0-CA6D5BAD760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605906" y="6140450"/>
              <a:ext cx="96645" cy="218522"/>
            </a:xfrm>
            <a:custGeom>
              <a:avLst/>
              <a:gdLst/>
              <a:ahLst/>
              <a:cxnLst/>
              <a:rect l="0" t="0" r="0" b="0"/>
              <a:pathLst>
                <a:path w="96645" h="218522">
                  <a:moveTo>
                    <a:pt x="96644" y="0"/>
                  </a:moveTo>
                  <a:lnTo>
                    <a:pt x="96644" y="0"/>
                  </a:lnTo>
                  <a:lnTo>
                    <a:pt x="87805" y="0"/>
                  </a:lnTo>
                  <a:lnTo>
                    <a:pt x="71604" y="13484"/>
                  </a:lnTo>
                  <a:lnTo>
                    <a:pt x="40844" y="54169"/>
                  </a:lnTo>
                  <a:lnTo>
                    <a:pt x="18100" y="94053"/>
                  </a:lnTo>
                  <a:lnTo>
                    <a:pt x="5952" y="132995"/>
                  </a:lnTo>
                  <a:lnTo>
                    <a:pt x="0" y="169934"/>
                  </a:lnTo>
                  <a:lnTo>
                    <a:pt x="3362" y="190062"/>
                  </a:lnTo>
                  <a:lnTo>
                    <a:pt x="11441" y="204653"/>
                  </a:lnTo>
                  <a:lnTo>
                    <a:pt x="16558" y="210517"/>
                  </a:lnTo>
                  <a:lnTo>
                    <a:pt x="31652" y="217036"/>
                  </a:lnTo>
                  <a:lnTo>
                    <a:pt x="50824" y="218521"/>
                  </a:lnTo>
                  <a:lnTo>
                    <a:pt x="9664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634">
            <a:extLst>
              <a:ext uri="{FF2B5EF4-FFF2-40B4-BE49-F238E27FC236}">
                <a16:creationId xmlns:a16="http://schemas.microsoft.com/office/drawing/2014/main" xmlns="" id="{2657D822-3F79-47C4-A258-FBC7103420CE}"/>
              </a:ext>
            </a:extLst>
          </p:cNvPr>
          <p:cNvGrpSpPr/>
          <p:nvPr/>
        </p:nvGrpSpPr>
        <p:grpSpPr>
          <a:xfrm>
            <a:off x="4959350" y="5786493"/>
            <a:ext cx="367471" cy="521692"/>
            <a:chOff x="4959350" y="5786493"/>
            <a:chExt cx="367471" cy="521692"/>
          </a:xfrm>
        </p:grpSpPr>
        <p:sp>
          <p:nvSpPr>
            <p:cNvPr id="286" name="SMARTInkShape-3210">
              <a:extLst>
                <a:ext uri="{FF2B5EF4-FFF2-40B4-BE49-F238E27FC236}">
                  <a16:creationId xmlns:a16="http://schemas.microsoft.com/office/drawing/2014/main" xmlns="" id="{49C9774A-1A49-496F-AFCB-213F6786C61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190642" y="6062623"/>
              <a:ext cx="136179" cy="245562"/>
            </a:xfrm>
            <a:custGeom>
              <a:avLst/>
              <a:gdLst/>
              <a:ahLst/>
              <a:cxnLst/>
              <a:rect l="0" t="0" r="0" b="0"/>
              <a:pathLst>
                <a:path w="136179" h="245562">
                  <a:moveTo>
                    <a:pt x="3658" y="65127"/>
                  </a:moveTo>
                  <a:lnTo>
                    <a:pt x="3658" y="65127"/>
                  </a:lnTo>
                  <a:lnTo>
                    <a:pt x="287" y="65125"/>
                  </a:lnTo>
                  <a:lnTo>
                    <a:pt x="0" y="66538"/>
                  </a:lnTo>
                  <a:lnTo>
                    <a:pt x="15683" y="110561"/>
                  </a:lnTo>
                  <a:lnTo>
                    <a:pt x="26390" y="155476"/>
                  </a:lnTo>
                  <a:lnTo>
                    <a:pt x="31716" y="191850"/>
                  </a:lnTo>
                  <a:lnTo>
                    <a:pt x="29548" y="236732"/>
                  </a:lnTo>
                  <a:lnTo>
                    <a:pt x="29203" y="245561"/>
                  </a:lnTo>
                  <a:lnTo>
                    <a:pt x="28449" y="245387"/>
                  </a:lnTo>
                  <a:lnTo>
                    <a:pt x="25730" y="241433"/>
                  </a:lnTo>
                  <a:lnTo>
                    <a:pt x="16199" y="195153"/>
                  </a:lnTo>
                  <a:lnTo>
                    <a:pt x="13465" y="161722"/>
                  </a:lnTo>
                  <a:lnTo>
                    <a:pt x="14602" y="123345"/>
                  </a:lnTo>
                  <a:lnTo>
                    <a:pt x="19340" y="90296"/>
                  </a:lnTo>
                  <a:lnTo>
                    <a:pt x="29942" y="49771"/>
                  </a:lnTo>
                  <a:lnTo>
                    <a:pt x="43901" y="19184"/>
                  </a:lnTo>
                  <a:lnTo>
                    <a:pt x="49537" y="11216"/>
                  </a:lnTo>
                  <a:lnTo>
                    <a:pt x="56822" y="5902"/>
                  </a:lnTo>
                  <a:lnTo>
                    <a:pt x="74323" y="0"/>
                  </a:lnTo>
                  <a:lnTo>
                    <a:pt x="95743" y="3020"/>
                  </a:lnTo>
                  <a:lnTo>
                    <a:pt x="107381" y="6789"/>
                  </a:lnTo>
                  <a:lnTo>
                    <a:pt x="124076" y="20384"/>
                  </a:lnTo>
                  <a:lnTo>
                    <a:pt x="130503" y="28948"/>
                  </a:lnTo>
                  <a:lnTo>
                    <a:pt x="135764" y="45990"/>
                  </a:lnTo>
                  <a:lnTo>
                    <a:pt x="136178" y="54484"/>
                  </a:lnTo>
                  <a:lnTo>
                    <a:pt x="129114" y="73333"/>
                  </a:lnTo>
                  <a:lnTo>
                    <a:pt x="115861" y="92057"/>
                  </a:lnTo>
                  <a:lnTo>
                    <a:pt x="87859" y="113792"/>
                  </a:lnTo>
                  <a:lnTo>
                    <a:pt x="53772" y="128073"/>
                  </a:lnTo>
                  <a:lnTo>
                    <a:pt x="10008" y="134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211">
              <a:extLst>
                <a:ext uri="{FF2B5EF4-FFF2-40B4-BE49-F238E27FC236}">
                  <a16:creationId xmlns:a16="http://schemas.microsoft.com/office/drawing/2014/main" xmlns="" id="{44232959-26A9-405E-A1DC-EE8FA0B403C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092700" y="589915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25400"/>
                  </a:moveTo>
                  <a:lnTo>
                    <a:pt x="0" y="25400"/>
                  </a:lnTo>
                  <a:lnTo>
                    <a:pt x="42646" y="20330"/>
                  </a:lnTo>
                  <a:lnTo>
                    <a:pt x="83819" y="14568"/>
                  </a:lnTo>
                  <a:lnTo>
                    <a:pt x="117686" y="10473"/>
                  </a:lnTo>
                  <a:lnTo>
                    <a:pt x="150142" y="6302"/>
                  </a:lnTo>
                  <a:lnTo>
                    <a:pt x="192418" y="186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212">
              <a:extLst>
                <a:ext uri="{FF2B5EF4-FFF2-40B4-BE49-F238E27FC236}">
                  <a16:creationId xmlns:a16="http://schemas.microsoft.com/office/drawing/2014/main" xmlns="" id="{F2E89BF8-A2C9-4BE7-8A88-2C98399AE18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082979" y="5786493"/>
              <a:ext cx="231972" cy="23758"/>
            </a:xfrm>
            <a:custGeom>
              <a:avLst/>
              <a:gdLst/>
              <a:ahLst/>
              <a:cxnLst/>
              <a:rect l="0" t="0" r="0" b="0"/>
              <a:pathLst>
                <a:path w="231972" h="23758">
                  <a:moveTo>
                    <a:pt x="3371" y="17407"/>
                  </a:moveTo>
                  <a:lnTo>
                    <a:pt x="3371" y="17407"/>
                  </a:lnTo>
                  <a:lnTo>
                    <a:pt x="0" y="17405"/>
                  </a:lnTo>
                  <a:lnTo>
                    <a:pt x="11388" y="10666"/>
                  </a:lnTo>
                  <a:lnTo>
                    <a:pt x="51365" y="1520"/>
                  </a:lnTo>
                  <a:lnTo>
                    <a:pt x="91831" y="0"/>
                  </a:lnTo>
                  <a:lnTo>
                    <a:pt x="134396" y="3704"/>
                  </a:lnTo>
                  <a:lnTo>
                    <a:pt x="172721" y="9270"/>
                  </a:lnTo>
                  <a:lnTo>
                    <a:pt x="217182" y="19567"/>
                  </a:lnTo>
                  <a:lnTo>
                    <a:pt x="231971" y="2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213">
              <a:extLst>
                <a:ext uri="{FF2B5EF4-FFF2-40B4-BE49-F238E27FC236}">
                  <a16:creationId xmlns:a16="http://schemas.microsoft.com/office/drawing/2014/main" xmlns="" id="{2C62AD12-1763-412A-B0C4-BE9F0EB7A17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054600" y="6092341"/>
              <a:ext cx="38101" cy="213210"/>
            </a:xfrm>
            <a:custGeom>
              <a:avLst/>
              <a:gdLst/>
              <a:ahLst/>
              <a:cxnLst/>
              <a:rect l="0" t="0" r="0" b="0"/>
              <a:pathLst>
                <a:path w="38101" h="2132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9" y="1563"/>
                  </a:lnTo>
                  <a:lnTo>
                    <a:pt x="20981" y="46709"/>
                  </a:lnTo>
                  <a:lnTo>
                    <a:pt x="30441" y="89556"/>
                  </a:lnTo>
                  <a:lnTo>
                    <a:pt x="35830" y="136120"/>
                  </a:lnTo>
                  <a:lnTo>
                    <a:pt x="37428" y="177433"/>
                  </a:lnTo>
                  <a:lnTo>
                    <a:pt x="38100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214">
              <a:extLst>
                <a:ext uri="{FF2B5EF4-FFF2-40B4-BE49-F238E27FC236}">
                  <a16:creationId xmlns:a16="http://schemas.microsoft.com/office/drawing/2014/main" xmlns="" id="{3B800C4D-DF7F-4BAB-856D-21035BB821B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959350" y="6083300"/>
              <a:ext cx="228601" cy="63501"/>
            </a:xfrm>
            <a:custGeom>
              <a:avLst/>
              <a:gdLst/>
              <a:ahLst/>
              <a:cxnLst/>
              <a:rect l="0" t="0" r="0" b="0"/>
              <a:pathLst>
                <a:path w="228601" h="63501">
                  <a:moveTo>
                    <a:pt x="0" y="63500"/>
                  </a:moveTo>
                  <a:lnTo>
                    <a:pt x="0" y="63500"/>
                  </a:lnTo>
                  <a:lnTo>
                    <a:pt x="0" y="56759"/>
                  </a:lnTo>
                  <a:lnTo>
                    <a:pt x="1881" y="51567"/>
                  </a:lnTo>
                  <a:lnTo>
                    <a:pt x="3371" y="49195"/>
                  </a:lnTo>
                  <a:lnTo>
                    <a:pt x="25693" y="35743"/>
                  </a:lnTo>
                  <a:lnTo>
                    <a:pt x="65861" y="21723"/>
                  </a:lnTo>
                  <a:lnTo>
                    <a:pt x="97240" y="14829"/>
                  </a:lnTo>
                  <a:lnTo>
                    <a:pt x="144758" y="8862"/>
                  </a:lnTo>
                  <a:lnTo>
                    <a:pt x="188236" y="521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635">
            <a:extLst>
              <a:ext uri="{FF2B5EF4-FFF2-40B4-BE49-F238E27FC236}">
                <a16:creationId xmlns:a16="http://schemas.microsoft.com/office/drawing/2014/main" xmlns="" id="{B08F608F-31E7-412B-899C-C8481FE25672}"/>
              </a:ext>
            </a:extLst>
          </p:cNvPr>
          <p:cNvGrpSpPr/>
          <p:nvPr/>
        </p:nvGrpSpPr>
        <p:grpSpPr>
          <a:xfrm>
            <a:off x="6375492" y="4283855"/>
            <a:ext cx="1764938" cy="1062846"/>
            <a:chOff x="6375492" y="4283855"/>
            <a:chExt cx="1764938" cy="1062846"/>
          </a:xfrm>
        </p:grpSpPr>
        <p:sp>
          <p:nvSpPr>
            <p:cNvPr id="292" name="SMARTInkShape-3215">
              <a:extLst>
                <a:ext uri="{FF2B5EF4-FFF2-40B4-BE49-F238E27FC236}">
                  <a16:creationId xmlns:a16="http://schemas.microsoft.com/office/drawing/2014/main" xmlns="" id="{CE26F40B-0C49-40CA-A372-87E471F95FC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328379" y="5064201"/>
              <a:ext cx="164622" cy="219172"/>
            </a:xfrm>
            <a:custGeom>
              <a:avLst/>
              <a:gdLst/>
              <a:ahLst/>
              <a:cxnLst/>
              <a:rect l="0" t="0" r="0" b="0"/>
              <a:pathLst>
                <a:path w="164622" h="219172">
                  <a:moveTo>
                    <a:pt x="69371" y="47549"/>
                  </a:moveTo>
                  <a:lnTo>
                    <a:pt x="69371" y="47549"/>
                  </a:lnTo>
                  <a:lnTo>
                    <a:pt x="63903" y="27776"/>
                  </a:lnTo>
                  <a:lnTo>
                    <a:pt x="62198" y="26606"/>
                  </a:lnTo>
                  <a:lnTo>
                    <a:pt x="59650" y="26531"/>
                  </a:lnTo>
                  <a:lnTo>
                    <a:pt x="56540" y="27187"/>
                  </a:lnTo>
                  <a:lnTo>
                    <a:pt x="51203" y="37322"/>
                  </a:lnTo>
                  <a:lnTo>
                    <a:pt x="38657" y="79316"/>
                  </a:lnTo>
                  <a:lnTo>
                    <a:pt x="26718" y="124146"/>
                  </a:lnTo>
                  <a:lnTo>
                    <a:pt x="14244" y="169806"/>
                  </a:lnTo>
                  <a:lnTo>
                    <a:pt x="1948" y="216084"/>
                  </a:lnTo>
                  <a:lnTo>
                    <a:pt x="1139" y="219171"/>
                  </a:lnTo>
                  <a:lnTo>
                    <a:pt x="598" y="219115"/>
                  </a:lnTo>
                  <a:lnTo>
                    <a:pt x="0" y="213406"/>
                  </a:lnTo>
                  <a:lnTo>
                    <a:pt x="6096" y="169394"/>
                  </a:lnTo>
                  <a:lnTo>
                    <a:pt x="15143" y="131570"/>
                  </a:lnTo>
                  <a:lnTo>
                    <a:pt x="28100" y="90772"/>
                  </a:lnTo>
                  <a:lnTo>
                    <a:pt x="42562" y="53353"/>
                  </a:lnTo>
                  <a:lnTo>
                    <a:pt x="67211" y="10099"/>
                  </a:lnTo>
                  <a:lnTo>
                    <a:pt x="72164" y="3532"/>
                  </a:lnTo>
                  <a:lnTo>
                    <a:pt x="77583" y="565"/>
                  </a:lnTo>
                  <a:lnTo>
                    <a:pt x="83313" y="0"/>
                  </a:lnTo>
                  <a:lnTo>
                    <a:pt x="89248" y="1032"/>
                  </a:lnTo>
                  <a:lnTo>
                    <a:pt x="94617" y="5249"/>
                  </a:lnTo>
                  <a:lnTo>
                    <a:pt x="109620" y="30155"/>
                  </a:lnTo>
                  <a:lnTo>
                    <a:pt x="126452" y="72342"/>
                  </a:lnTo>
                  <a:lnTo>
                    <a:pt x="139984" y="119885"/>
                  </a:lnTo>
                  <a:lnTo>
                    <a:pt x="149482" y="163448"/>
                  </a:lnTo>
                  <a:lnTo>
                    <a:pt x="164621" y="212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216">
              <a:extLst>
                <a:ext uri="{FF2B5EF4-FFF2-40B4-BE49-F238E27FC236}">
                  <a16:creationId xmlns:a16="http://schemas.microsoft.com/office/drawing/2014/main" xmlns="" id="{3229612D-F964-4A58-ACF1-9B04155D740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575550" y="5025829"/>
              <a:ext cx="77034" cy="320872"/>
            </a:xfrm>
            <a:custGeom>
              <a:avLst/>
              <a:gdLst/>
              <a:ahLst/>
              <a:cxnLst/>
              <a:rect l="0" t="0" r="0" b="0"/>
              <a:pathLst>
                <a:path w="77034" h="32087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5391" y="418"/>
                  </a:lnTo>
                  <a:lnTo>
                    <a:pt x="16954" y="4647"/>
                  </a:lnTo>
                  <a:lnTo>
                    <a:pt x="38913" y="43369"/>
                  </a:lnTo>
                  <a:lnTo>
                    <a:pt x="54219" y="82531"/>
                  </a:lnTo>
                  <a:lnTo>
                    <a:pt x="68546" y="126277"/>
                  </a:lnTo>
                  <a:lnTo>
                    <a:pt x="77033" y="171590"/>
                  </a:lnTo>
                  <a:lnTo>
                    <a:pt x="71396" y="217600"/>
                  </a:lnTo>
                  <a:lnTo>
                    <a:pt x="48194" y="260156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217">
              <a:extLst>
                <a:ext uri="{FF2B5EF4-FFF2-40B4-BE49-F238E27FC236}">
                  <a16:creationId xmlns:a16="http://schemas.microsoft.com/office/drawing/2014/main" xmlns="" id="{26E4D9BE-C110-4F52-B11D-BD02805145E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521450" y="4457700"/>
              <a:ext cx="165101" cy="167189"/>
            </a:xfrm>
            <a:custGeom>
              <a:avLst/>
              <a:gdLst/>
              <a:ahLst/>
              <a:cxnLst/>
              <a:rect l="0" t="0" r="0" b="0"/>
              <a:pathLst>
                <a:path w="165101" h="167189">
                  <a:moveTo>
                    <a:pt x="0" y="63500"/>
                  </a:moveTo>
                  <a:lnTo>
                    <a:pt x="0" y="63500"/>
                  </a:lnTo>
                  <a:lnTo>
                    <a:pt x="3370" y="60129"/>
                  </a:lnTo>
                  <a:lnTo>
                    <a:pt x="18951" y="54661"/>
                  </a:lnTo>
                  <a:lnTo>
                    <a:pt x="33587" y="56279"/>
                  </a:lnTo>
                  <a:lnTo>
                    <a:pt x="49500" y="63113"/>
                  </a:lnTo>
                  <a:lnTo>
                    <a:pt x="65979" y="75558"/>
                  </a:lnTo>
                  <a:lnTo>
                    <a:pt x="84382" y="105173"/>
                  </a:lnTo>
                  <a:lnTo>
                    <a:pt x="88539" y="124825"/>
                  </a:lnTo>
                  <a:lnTo>
                    <a:pt x="87328" y="142261"/>
                  </a:lnTo>
                  <a:lnTo>
                    <a:pt x="79419" y="161861"/>
                  </a:lnTo>
                  <a:lnTo>
                    <a:pt x="74573" y="167188"/>
                  </a:lnTo>
                  <a:lnTo>
                    <a:pt x="71588" y="166492"/>
                  </a:lnTo>
                  <a:lnTo>
                    <a:pt x="64507" y="160074"/>
                  </a:lnTo>
                  <a:lnTo>
                    <a:pt x="60420" y="144523"/>
                  </a:lnTo>
                  <a:lnTo>
                    <a:pt x="59330" y="134448"/>
                  </a:lnTo>
                  <a:lnTo>
                    <a:pt x="71280" y="93302"/>
                  </a:lnTo>
                  <a:lnTo>
                    <a:pt x="99437" y="55475"/>
                  </a:lnTo>
                  <a:lnTo>
                    <a:pt x="147007" y="146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218">
              <a:extLst>
                <a:ext uri="{FF2B5EF4-FFF2-40B4-BE49-F238E27FC236}">
                  <a16:creationId xmlns:a16="http://schemas.microsoft.com/office/drawing/2014/main" xmlns="" id="{78342E04-1F13-4A81-BE87-E53222B0793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375492" y="4283855"/>
              <a:ext cx="137735" cy="357628"/>
            </a:xfrm>
            <a:custGeom>
              <a:avLst/>
              <a:gdLst/>
              <a:ahLst/>
              <a:cxnLst/>
              <a:rect l="0" t="0" r="0" b="0"/>
              <a:pathLst>
                <a:path w="137735" h="357628">
                  <a:moveTo>
                    <a:pt x="6258" y="116695"/>
                  </a:moveTo>
                  <a:lnTo>
                    <a:pt x="6258" y="116695"/>
                  </a:lnTo>
                  <a:lnTo>
                    <a:pt x="6258" y="101513"/>
                  </a:lnTo>
                  <a:lnTo>
                    <a:pt x="6258" y="140485"/>
                  </a:lnTo>
                  <a:lnTo>
                    <a:pt x="6258" y="181991"/>
                  </a:lnTo>
                  <a:lnTo>
                    <a:pt x="6258" y="215565"/>
                  </a:lnTo>
                  <a:lnTo>
                    <a:pt x="6258" y="250948"/>
                  </a:lnTo>
                  <a:lnTo>
                    <a:pt x="6258" y="285489"/>
                  </a:lnTo>
                  <a:lnTo>
                    <a:pt x="2887" y="329927"/>
                  </a:lnTo>
                  <a:lnTo>
                    <a:pt x="4155" y="356109"/>
                  </a:lnTo>
                  <a:lnTo>
                    <a:pt x="3445" y="357443"/>
                  </a:lnTo>
                  <a:lnTo>
                    <a:pt x="2266" y="357627"/>
                  </a:lnTo>
                  <a:lnTo>
                    <a:pt x="374" y="324683"/>
                  </a:lnTo>
                  <a:lnTo>
                    <a:pt x="115" y="291449"/>
                  </a:lnTo>
                  <a:lnTo>
                    <a:pt x="0" y="251278"/>
                  </a:lnTo>
                  <a:lnTo>
                    <a:pt x="654" y="207554"/>
                  </a:lnTo>
                  <a:lnTo>
                    <a:pt x="3297" y="162251"/>
                  </a:lnTo>
                  <a:lnTo>
                    <a:pt x="12468" y="120008"/>
                  </a:lnTo>
                  <a:lnTo>
                    <a:pt x="25244" y="82184"/>
                  </a:lnTo>
                  <a:lnTo>
                    <a:pt x="43634" y="39207"/>
                  </a:lnTo>
                  <a:lnTo>
                    <a:pt x="59745" y="12832"/>
                  </a:lnTo>
                  <a:lnTo>
                    <a:pt x="74009" y="918"/>
                  </a:lnTo>
                  <a:lnTo>
                    <a:pt x="81764" y="0"/>
                  </a:lnTo>
                  <a:lnTo>
                    <a:pt x="97907" y="6504"/>
                  </a:lnTo>
                  <a:lnTo>
                    <a:pt x="119491" y="32776"/>
                  </a:lnTo>
                  <a:lnTo>
                    <a:pt x="135921" y="67370"/>
                  </a:lnTo>
                  <a:lnTo>
                    <a:pt x="137734" y="91951"/>
                  </a:lnTo>
                  <a:lnTo>
                    <a:pt x="133130" y="115575"/>
                  </a:lnTo>
                  <a:lnTo>
                    <a:pt x="124029" y="135482"/>
                  </a:lnTo>
                  <a:lnTo>
                    <a:pt x="107283" y="151856"/>
                  </a:lnTo>
                  <a:lnTo>
                    <a:pt x="87141" y="164072"/>
                  </a:lnTo>
                  <a:lnTo>
                    <a:pt x="68782" y="169501"/>
                  </a:lnTo>
                  <a:lnTo>
                    <a:pt x="25308" y="167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219">
              <a:extLst>
                <a:ext uri="{FF2B5EF4-FFF2-40B4-BE49-F238E27FC236}">
                  <a16:creationId xmlns:a16="http://schemas.microsoft.com/office/drawing/2014/main" xmlns="" id="{7B5FCC23-EAB6-41AD-8B7E-331DF213A8E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855256" y="4338317"/>
              <a:ext cx="136095" cy="293026"/>
            </a:xfrm>
            <a:custGeom>
              <a:avLst/>
              <a:gdLst/>
              <a:ahLst/>
              <a:cxnLst/>
              <a:rect l="0" t="0" r="0" b="0"/>
              <a:pathLst>
                <a:path w="136095" h="293026">
                  <a:moveTo>
                    <a:pt x="78944" y="30483"/>
                  </a:moveTo>
                  <a:lnTo>
                    <a:pt x="78944" y="30483"/>
                  </a:lnTo>
                  <a:lnTo>
                    <a:pt x="94830" y="13891"/>
                  </a:lnTo>
                  <a:lnTo>
                    <a:pt x="99251" y="5150"/>
                  </a:lnTo>
                  <a:lnTo>
                    <a:pt x="100948" y="3011"/>
                  </a:lnTo>
                  <a:lnTo>
                    <a:pt x="101374" y="1585"/>
                  </a:lnTo>
                  <a:lnTo>
                    <a:pt x="100954" y="634"/>
                  </a:lnTo>
                  <a:lnTo>
                    <a:pt x="99968" y="0"/>
                  </a:lnTo>
                  <a:lnTo>
                    <a:pt x="74981" y="15964"/>
                  </a:lnTo>
                  <a:lnTo>
                    <a:pt x="46411" y="49778"/>
                  </a:lnTo>
                  <a:lnTo>
                    <a:pt x="28736" y="80687"/>
                  </a:lnTo>
                  <a:lnTo>
                    <a:pt x="13591" y="115590"/>
                  </a:lnTo>
                  <a:lnTo>
                    <a:pt x="4507" y="152269"/>
                  </a:lnTo>
                  <a:lnTo>
                    <a:pt x="0" y="187858"/>
                  </a:lnTo>
                  <a:lnTo>
                    <a:pt x="113" y="221077"/>
                  </a:lnTo>
                  <a:lnTo>
                    <a:pt x="7219" y="249952"/>
                  </a:lnTo>
                  <a:lnTo>
                    <a:pt x="21196" y="271253"/>
                  </a:lnTo>
                  <a:lnTo>
                    <a:pt x="29862" y="279896"/>
                  </a:lnTo>
                  <a:lnTo>
                    <a:pt x="52661" y="289499"/>
                  </a:lnTo>
                  <a:lnTo>
                    <a:pt x="93264" y="293025"/>
                  </a:lnTo>
                  <a:lnTo>
                    <a:pt x="136094" y="290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220">
              <a:extLst>
                <a:ext uri="{FF2B5EF4-FFF2-40B4-BE49-F238E27FC236}">
                  <a16:creationId xmlns:a16="http://schemas.microsoft.com/office/drawing/2014/main" xmlns="" id="{65C7F8ED-93FF-49A2-A91B-4861D4C649A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070850" y="4406900"/>
              <a:ext cx="69580" cy="228601"/>
            </a:xfrm>
            <a:custGeom>
              <a:avLst/>
              <a:gdLst/>
              <a:ahLst/>
              <a:cxnLst/>
              <a:rect l="0" t="0" r="0" b="0"/>
              <a:pathLst>
                <a:path w="69580" h="228601">
                  <a:moveTo>
                    <a:pt x="12700" y="0"/>
                  </a:moveTo>
                  <a:lnTo>
                    <a:pt x="12700" y="0"/>
                  </a:lnTo>
                  <a:lnTo>
                    <a:pt x="46578" y="37249"/>
                  </a:lnTo>
                  <a:lnTo>
                    <a:pt x="65228" y="78220"/>
                  </a:lnTo>
                  <a:lnTo>
                    <a:pt x="69579" y="122738"/>
                  </a:lnTo>
                  <a:lnTo>
                    <a:pt x="60321" y="150506"/>
                  </a:lnTo>
                  <a:lnTo>
                    <a:pt x="33395" y="18993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221">
              <a:extLst>
                <a:ext uri="{FF2B5EF4-FFF2-40B4-BE49-F238E27FC236}">
                  <a16:creationId xmlns:a16="http://schemas.microsoft.com/office/drawing/2014/main" xmlns="" id="{F135749F-5209-412F-812E-431C167132D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422543" y="4806950"/>
              <a:ext cx="1387958" cy="88901"/>
            </a:xfrm>
            <a:custGeom>
              <a:avLst/>
              <a:gdLst/>
              <a:ahLst/>
              <a:cxnLst/>
              <a:rect l="0" t="0" r="0" b="0"/>
              <a:pathLst>
                <a:path w="1387958" h="88901">
                  <a:moveTo>
                    <a:pt x="3657" y="88900"/>
                  </a:moveTo>
                  <a:lnTo>
                    <a:pt x="3657" y="88900"/>
                  </a:lnTo>
                  <a:lnTo>
                    <a:pt x="286" y="85529"/>
                  </a:lnTo>
                  <a:lnTo>
                    <a:pt x="0" y="84536"/>
                  </a:lnTo>
                  <a:lnTo>
                    <a:pt x="512" y="83874"/>
                  </a:lnTo>
                  <a:lnTo>
                    <a:pt x="1559" y="83433"/>
                  </a:lnTo>
                  <a:lnTo>
                    <a:pt x="44181" y="80785"/>
                  </a:lnTo>
                  <a:lnTo>
                    <a:pt x="86578" y="76826"/>
                  </a:lnTo>
                  <a:lnTo>
                    <a:pt x="114677" y="73795"/>
                  </a:lnTo>
                  <a:lnTo>
                    <a:pt x="145403" y="70364"/>
                  </a:lnTo>
                  <a:lnTo>
                    <a:pt x="187760" y="65959"/>
                  </a:lnTo>
                  <a:lnTo>
                    <a:pt x="237870" y="60906"/>
                  </a:lnTo>
                  <a:lnTo>
                    <a:pt x="293149" y="55421"/>
                  </a:lnTo>
                  <a:lnTo>
                    <a:pt x="356812" y="49647"/>
                  </a:lnTo>
                  <a:lnTo>
                    <a:pt x="426067" y="43681"/>
                  </a:lnTo>
                  <a:lnTo>
                    <a:pt x="499046" y="37588"/>
                  </a:lnTo>
                  <a:lnTo>
                    <a:pt x="575922" y="32114"/>
                  </a:lnTo>
                  <a:lnTo>
                    <a:pt x="655395" y="27054"/>
                  </a:lnTo>
                  <a:lnTo>
                    <a:pt x="736600" y="22270"/>
                  </a:lnTo>
                  <a:lnTo>
                    <a:pt x="815429" y="18374"/>
                  </a:lnTo>
                  <a:lnTo>
                    <a:pt x="892678" y="15071"/>
                  </a:lnTo>
                  <a:lnTo>
                    <a:pt x="968871" y="12164"/>
                  </a:lnTo>
                  <a:lnTo>
                    <a:pt x="1038011" y="9520"/>
                  </a:lnTo>
                  <a:lnTo>
                    <a:pt x="1102448" y="7052"/>
                  </a:lnTo>
                  <a:lnTo>
                    <a:pt x="1163751" y="4702"/>
                  </a:lnTo>
                  <a:lnTo>
                    <a:pt x="1215909" y="3134"/>
                  </a:lnTo>
                  <a:lnTo>
                    <a:pt x="1261969" y="2091"/>
                  </a:lnTo>
                  <a:lnTo>
                    <a:pt x="1303965" y="1393"/>
                  </a:lnTo>
                  <a:lnTo>
                    <a:pt x="1387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222">
              <a:extLst>
                <a:ext uri="{FF2B5EF4-FFF2-40B4-BE49-F238E27FC236}">
                  <a16:creationId xmlns:a16="http://schemas.microsoft.com/office/drawing/2014/main" xmlns="" id="{F8EE060C-BE99-4718-A60C-0E83B65F717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792685" y="5000777"/>
              <a:ext cx="142242" cy="306933"/>
            </a:xfrm>
            <a:custGeom>
              <a:avLst/>
              <a:gdLst/>
              <a:ahLst/>
              <a:cxnLst/>
              <a:rect l="0" t="0" r="0" b="0"/>
              <a:pathLst>
                <a:path w="142242" h="306933">
                  <a:moveTo>
                    <a:pt x="84365" y="130023"/>
                  </a:moveTo>
                  <a:lnTo>
                    <a:pt x="84365" y="130023"/>
                  </a:lnTo>
                  <a:lnTo>
                    <a:pt x="80994" y="130023"/>
                  </a:lnTo>
                  <a:lnTo>
                    <a:pt x="80001" y="132140"/>
                  </a:lnTo>
                  <a:lnTo>
                    <a:pt x="78189" y="173361"/>
                  </a:lnTo>
                  <a:lnTo>
                    <a:pt x="77361" y="209186"/>
                  </a:lnTo>
                  <a:lnTo>
                    <a:pt x="72254" y="252805"/>
                  </a:lnTo>
                  <a:lnTo>
                    <a:pt x="62118" y="286896"/>
                  </a:lnTo>
                  <a:lnTo>
                    <a:pt x="54252" y="301109"/>
                  </a:lnTo>
                  <a:lnTo>
                    <a:pt x="50179" y="304758"/>
                  </a:lnTo>
                  <a:lnTo>
                    <a:pt x="46052" y="306485"/>
                  </a:lnTo>
                  <a:lnTo>
                    <a:pt x="41889" y="306932"/>
                  </a:lnTo>
                  <a:lnTo>
                    <a:pt x="36998" y="303701"/>
                  </a:lnTo>
                  <a:lnTo>
                    <a:pt x="25917" y="290704"/>
                  </a:lnTo>
                  <a:lnTo>
                    <a:pt x="11152" y="246698"/>
                  </a:lnTo>
                  <a:lnTo>
                    <a:pt x="4083" y="207043"/>
                  </a:lnTo>
                  <a:lnTo>
                    <a:pt x="0" y="164254"/>
                  </a:lnTo>
                  <a:lnTo>
                    <a:pt x="539" y="121718"/>
                  </a:lnTo>
                  <a:lnTo>
                    <a:pt x="6892" y="84940"/>
                  </a:lnTo>
                  <a:lnTo>
                    <a:pt x="18182" y="53542"/>
                  </a:lnTo>
                  <a:lnTo>
                    <a:pt x="34959" y="27828"/>
                  </a:lnTo>
                  <a:lnTo>
                    <a:pt x="64238" y="3631"/>
                  </a:lnTo>
                  <a:lnTo>
                    <a:pt x="86709" y="0"/>
                  </a:lnTo>
                  <a:lnTo>
                    <a:pt x="98626" y="1008"/>
                  </a:lnTo>
                  <a:lnTo>
                    <a:pt x="119396" y="9654"/>
                  </a:lnTo>
                  <a:lnTo>
                    <a:pt x="128886" y="15910"/>
                  </a:lnTo>
                  <a:lnTo>
                    <a:pt x="139430" y="30388"/>
                  </a:lnTo>
                  <a:lnTo>
                    <a:pt x="142241" y="38200"/>
                  </a:lnTo>
                  <a:lnTo>
                    <a:pt x="140588" y="46229"/>
                  </a:lnTo>
                  <a:lnTo>
                    <a:pt x="129344" y="62677"/>
                  </a:lnTo>
                  <a:lnTo>
                    <a:pt x="106550" y="81063"/>
                  </a:lnTo>
                  <a:lnTo>
                    <a:pt x="65315" y="98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223">
              <a:extLst>
                <a:ext uri="{FF2B5EF4-FFF2-40B4-BE49-F238E27FC236}">
                  <a16:creationId xmlns:a16="http://schemas.microsoft.com/office/drawing/2014/main" xmlns="" id="{1380FBA6-693E-410A-8E01-2271286E165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953250" y="5149850"/>
              <a:ext cx="127001" cy="139694"/>
            </a:xfrm>
            <a:custGeom>
              <a:avLst/>
              <a:gdLst/>
              <a:ahLst/>
              <a:cxnLst/>
              <a:rect l="0" t="0" r="0" b="0"/>
              <a:pathLst>
                <a:path w="127001" h="139694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2"/>
                  </a:lnTo>
                  <a:lnTo>
                    <a:pt x="3370" y="29262"/>
                  </a:lnTo>
                  <a:lnTo>
                    <a:pt x="5774" y="28680"/>
                  </a:lnTo>
                  <a:lnTo>
                    <a:pt x="12209" y="29915"/>
                  </a:lnTo>
                  <a:lnTo>
                    <a:pt x="30507" y="44690"/>
                  </a:lnTo>
                  <a:lnTo>
                    <a:pt x="47060" y="70313"/>
                  </a:lnTo>
                  <a:lnTo>
                    <a:pt x="57531" y="100247"/>
                  </a:lnTo>
                  <a:lnTo>
                    <a:pt x="58360" y="124718"/>
                  </a:lnTo>
                  <a:lnTo>
                    <a:pt x="53924" y="134923"/>
                  </a:lnTo>
                  <a:lnTo>
                    <a:pt x="50767" y="138632"/>
                  </a:lnTo>
                  <a:lnTo>
                    <a:pt x="47250" y="139693"/>
                  </a:lnTo>
                  <a:lnTo>
                    <a:pt x="43493" y="138990"/>
                  </a:lnTo>
                  <a:lnTo>
                    <a:pt x="39580" y="137110"/>
                  </a:lnTo>
                  <a:lnTo>
                    <a:pt x="33348" y="125613"/>
                  </a:lnTo>
                  <a:lnTo>
                    <a:pt x="29638" y="107334"/>
                  </a:lnTo>
                  <a:lnTo>
                    <a:pt x="30341" y="82746"/>
                  </a:lnTo>
                  <a:lnTo>
                    <a:pt x="38650" y="59118"/>
                  </a:lnTo>
                  <a:lnTo>
                    <a:pt x="53161" y="38269"/>
                  </a:lnTo>
                  <a:lnTo>
                    <a:pt x="84425" y="1604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224">
              <a:extLst>
                <a:ext uri="{FF2B5EF4-FFF2-40B4-BE49-F238E27FC236}">
                  <a16:creationId xmlns:a16="http://schemas.microsoft.com/office/drawing/2014/main" xmlns="" id="{E62F6AA1-EC94-48E5-AE1C-89E0FD18FF3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150426" y="5038982"/>
              <a:ext cx="145725" cy="250569"/>
            </a:xfrm>
            <a:custGeom>
              <a:avLst/>
              <a:gdLst/>
              <a:ahLst/>
              <a:cxnLst/>
              <a:rect l="0" t="0" r="0" b="0"/>
              <a:pathLst>
                <a:path w="145725" h="250569">
                  <a:moveTo>
                    <a:pt x="145724" y="34668"/>
                  </a:moveTo>
                  <a:lnTo>
                    <a:pt x="145724" y="34668"/>
                  </a:lnTo>
                  <a:lnTo>
                    <a:pt x="143843" y="13945"/>
                  </a:lnTo>
                  <a:lnTo>
                    <a:pt x="142353" y="8153"/>
                  </a:lnTo>
                  <a:lnTo>
                    <a:pt x="139243" y="4292"/>
                  </a:lnTo>
                  <a:lnTo>
                    <a:pt x="130144" y="0"/>
                  </a:lnTo>
                  <a:lnTo>
                    <a:pt x="113399" y="3738"/>
                  </a:lnTo>
                  <a:lnTo>
                    <a:pt x="91846" y="14572"/>
                  </a:lnTo>
                  <a:lnTo>
                    <a:pt x="56618" y="46588"/>
                  </a:lnTo>
                  <a:lnTo>
                    <a:pt x="34390" y="78065"/>
                  </a:lnTo>
                  <a:lnTo>
                    <a:pt x="18395" y="113223"/>
                  </a:lnTo>
                  <a:lnTo>
                    <a:pt x="7287" y="148603"/>
                  </a:lnTo>
                  <a:lnTo>
                    <a:pt x="0" y="180791"/>
                  </a:lnTo>
                  <a:lnTo>
                    <a:pt x="3818" y="207797"/>
                  </a:lnTo>
                  <a:lnTo>
                    <a:pt x="8786" y="219937"/>
                  </a:lnTo>
                  <a:lnTo>
                    <a:pt x="16332" y="228736"/>
                  </a:lnTo>
                  <a:lnTo>
                    <a:pt x="56824" y="25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225">
              <a:extLst>
                <a:ext uri="{FF2B5EF4-FFF2-40B4-BE49-F238E27FC236}">
                  <a16:creationId xmlns:a16="http://schemas.microsoft.com/office/drawing/2014/main" xmlns="" id="{0A686560-D3A6-4BC6-8800-D71A9E532EB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331430" y="5170044"/>
              <a:ext cx="148871" cy="11557"/>
            </a:xfrm>
            <a:custGeom>
              <a:avLst/>
              <a:gdLst/>
              <a:ahLst/>
              <a:cxnLst/>
              <a:rect l="0" t="0" r="0" b="0"/>
              <a:pathLst>
                <a:path w="148871" h="11557">
                  <a:moveTo>
                    <a:pt x="21870" y="11556"/>
                  </a:moveTo>
                  <a:lnTo>
                    <a:pt x="21870" y="11556"/>
                  </a:lnTo>
                  <a:lnTo>
                    <a:pt x="4414" y="6487"/>
                  </a:lnTo>
                  <a:lnTo>
                    <a:pt x="0" y="2717"/>
                  </a:lnTo>
                  <a:lnTo>
                    <a:pt x="234" y="1430"/>
                  </a:lnTo>
                  <a:lnTo>
                    <a:pt x="1801" y="572"/>
                  </a:lnTo>
                  <a:lnTo>
                    <a:pt x="4257" y="0"/>
                  </a:lnTo>
                  <a:lnTo>
                    <a:pt x="40029" y="3446"/>
                  </a:lnTo>
                  <a:lnTo>
                    <a:pt x="84008" y="5389"/>
                  </a:lnTo>
                  <a:lnTo>
                    <a:pt x="127143" y="9415"/>
                  </a:lnTo>
                  <a:lnTo>
                    <a:pt x="14887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226">
              <a:extLst>
                <a:ext uri="{FF2B5EF4-FFF2-40B4-BE49-F238E27FC236}">
                  <a16:creationId xmlns:a16="http://schemas.microsoft.com/office/drawing/2014/main" xmlns="" id="{026609C7-2CC0-4CF3-9D30-EC99F8585FB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869415" y="4546600"/>
              <a:ext cx="118886" cy="19051"/>
            </a:xfrm>
            <a:custGeom>
              <a:avLst/>
              <a:gdLst/>
              <a:ahLst/>
              <a:cxnLst/>
              <a:rect l="0" t="0" r="0" b="0"/>
              <a:pathLst>
                <a:path w="1188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45952" y="15679"/>
                  </a:lnTo>
                  <a:lnTo>
                    <a:pt x="88495" y="6841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227">
              <a:extLst>
                <a:ext uri="{FF2B5EF4-FFF2-40B4-BE49-F238E27FC236}">
                  <a16:creationId xmlns:a16="http://schemas.microsoft.com/office/drawing/2014/main" xmlns="" id="{9BEE138A-B696-4B8E-866E-2A2E87032F4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063549" y="4350011"/>
              <a:ext cx="156402" cy="245751"/>
            </a:xfrm>
            <a:custGeom>
              <a:avLst/>
              <a:gdLst/>
              <a:ahLst/>
              <a:cxnLst/>
              <a:rect l="0" t="0" r="0" b="0"/>
              <a:pathLst>
                <a:path w="156402" h="245751">
                  <a:moveTo>
                    <a:pt x="156401" y="6089"/>
                  </a:moveTo>
                  <a:lnTo>
                    <a:pt x="156401" y="6089"/>
                  </a:lnTo>
                  <a:lnTo>
                    <a:pt x="156401" y="622"/>
                  </a:lnTo>
                  <a:lnTo>
                    <a:pt x="155696" y="327"/>
                  </a:lnTo>
                  <a:lnTo>
                    <a:pt x="153030" y="0"/>
                  </a:lnTo>
                  <a:lnTo>
                    <a:pt x="144192" y="3187"/>
                  </a:lnTo>
                  <a:lnTo>
                    <a:pt x="99483" y="32651"/>
                  </a:lnTo>
                  <a:lnTo>
                    <a:pt x="70548" y="53705"/>
                  </a:lnTo>
                  <a:lnTo>
                    <a:pt x="31048" y="99874"/>
                  </a:lnTo>
                  <a:lnTo>
                    <a:pt x="10133" y="130773"/>
                  </a:lnTo>
                  <a:lnTo>
                    <a:pt x="1349" y="157803"/>
                  </a:lnTo>
                  <a:lnTo>
                    <a:pt x="0" y="174412"/>
                  </a:lnTo>
                  <a:lnTo>
                    <a:pt x="4883" y="200440"/>
                  </a:lnTo>
                  <a:lnTo>
                    <a:pt x="9332" y="210295"/>
                  </a:lnTo>
                  <a:lnTo>
                    <a:pt x="20476" y="223776"/>
                  </a:lnTo>
                  <a:lnTo>
                    <a:pt x="45578" y="241858"/>
                  </a:lnTo>
                  <a:lnTo>
                    <a:pt x="65552" y="245750"/>
                  </a:lnTo>
                  <a:lnTo>
                    <a:pt x="92717" y="243532"/>
                  </a:lnTo>
                  <a:lnTo>
                    <a:pt x="131001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228">
              <a:extLst>
                <a:ext uri="{FF2B5EF4-FFF2-40B4-BE49-F238E27FC236}">
                  <a16:creationId xmlns:a16="http://schemas.microsoft.com/office/drawing/2014/main" xmlns="" id="{00A0127B-8A92-4443-9570-3F7CF579031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054850" y="45275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9231" y="17168"/>
                  </a:lnTo>
                  <a:lnTo>
                    <a:pt x="82179" y="102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229">
              <a:extLst>
                <a:ext uri="{FF2B5EF4-FFF2-40B4-BE49-F238E27FC236}">
                  <a16:creationId xmlns:a16="http://schemas.microsoft.com/office/drawing/2014/main" xmlns="" id="{AAC9DF64-EAEE-4FB2-BAD5-3B5509F6E73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289800" y="4591050"/>
              <a:ext cx="15695" cy="82551"/>
            </a:xfrm>
            <a:custGeom>
              <a:avLst/>
              <a:gdLst/>
              <a:ahLst/>
              <a:cxnLst/>
              <a:rect l="0" t="0" r="0" b="0"/>
              <a:pathLst>
                <a:path w="15695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0984" y="10670"/>
                  </a:lnTo>
                  <a:lnTo>
                    <a:pt x="15694" y="44829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230">
              <a:extLst>
                <a:ext uri="{FF2B5EF4-FFF2-40B4-BE49-F238E27FC236}">
                  <a16:creationId xmlns:a16="http://schemas.microsoft.com/office/drawing/2014/main" xmlns="" id="{2BD26FBB-DFE7-46C3-817C-47D926DFC79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300532" y="4466438"/>
              <a:ext cx="59376" cy="33931"/>
            </a:xfrm>
            <a:custGeom>
              <a:avLst/>
              <a:gdLst/>
              <a:ahLst/>
              <a:cxnLst/>
              <a:rect l="0" t="0" r="0" b="0"/>
              <a:pathLst>
                <a:path w="59376" h="33931">
                  <a:moveTo>
                    <a:pt x="21018" y="10312"/>
                  </a:moveTo>
                  <a:lnTo>
                    <a:pt x="21018" y="10312"/>
                  </a:lnTo>
                  <a:lnTo>
                    <a:pt x="7220" y="11017"/>
                  </a:lnTo>
                  <a:lnTo>
                    <a:pt x="1244" y="13683"/>
                  </a:lnTo>
                  <a:lnTo>
                    <a:pt x="74" y="15381"/>
                  </a:lnTo>
                  <a:lnTo>
                    <a:pt x="0" y="17220"/>
                  </a:lnTo>
                  <a:lnTo>
                    <a:pt x="4950" y="31981"/>
                  </a:lnTo>
                  <a:lnTo>
                    <a:pt x="9600" y="33930"/>
                  </a:lnTo>
                  <a:lnTo>
                    <a:pt x="31589" y="30638"/>
                  </a:lnTo>
                  <a:lnTo>
                    <a:pt x="50726" y="24174"/>
                  </a:lnTo>
                  <a:lnTo>
                    <a:pt x="58445" y="17414"/>
                  </a:lnTo>
                  <a:lnTo>
                    <a:pt x="59375" y="13635"/>
                  </a:lnTo>
                  <a:lnTo>
                    <a:pt x="58583" y="9705"/>
                  </a:lnTo>
                  <a:lnTo>
                    <a:pt x="56645" y="5674"/>
                  </a:lnTo>
                  <a:lnTo>
                    <a:pt x="53236" y="2986"/>
                  </a:lnTo>
                  <a:lnTo>
                    <a:pt x="43803" y="0"/>
                  </a:lnTo>
                  <a:lnTo>
                    <a:pt x="8318" y="3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231">
              <a:extLst>
                <a:ext uri="{FF2B5EF4-FFF2-40B4-BE49-F238E27FC236}">
                  <a16:creationId xmlns:a16="http://schemas.microsoft.com/office/drawing/2014/main" xmlns="" id="{979F1F41-BAD5-4106-A49C-45B1A98A764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519550" y="4373783"/>
              <a:ext cx="162912" cy="218748"/>
            </a:xfrm>
            <a:custGeom>
              <a:avLst/>
              <a:gdLst/>
              <a:ahLst/>
              <a:cxnLst/>
              <a:rect l="0" t="0" r="0" b="0"/>
              <a:pathLst>
                <a:path w="162912" h="218748">
                  <a:moveTo>
                    <a:pt x="17900" y="58517"/>
                  </a:moveTo>
                  <a:lnTo>
                    <a:pt x="17900" y="58517"/>
                  </a:lnTo>
                  <a:lnTo>
                    <a:pt x="12432" y="103983"/>
                  </a:lnTo>
                  <a:lnTo>
                    <a:pt x="11812" y="141368"/>
                  </a:lnTo>
                  <a:lnTo>
                    <a:pt x="8256" y="179256"/>
                  </a:lnTo>
                  <a:lnTo>
                    <a:pt x="0" y="218747"/>
                  </a:lnTo>
                  <a:lnTo>
                    <a:pt x="1242" y="215808"/>
                  </a:lnTo>
                  <a:lnTo>
                    <a:pt x="3441" y="205329"/>
                  </a:lnTo>
                  <a:lnTo>
                    <a:pt x="6734" y="158464"/>
                  </a:lnTo>
                  <a:lnTo>
                    <a:pt x="12231" y="124104"/>
                  </a:lnTo>
                  <a:lnTo>
                    <a:pt x="24083" y="85315"/>
                  </a:lnTo>
                  <a:lnTo>
                    <a:pt x="43249" y="40665"/>
                  </a:lnTo>
                  <a:lnTo>
                    <a:pt x="69077" y="11835"/>
                  </a:lnTo>
                  <a:lnTo>
                    <a:pt x="86976" y="2492"/>
                  </a:lnTo>
                  <a:lnTo>
                    <a:pt x="95701" y="0"/>
                  </a:lnTo>
                  <a:lnTo>
                    <a:pt x="105045" y="1161"/>
                  </a:lnTo>
                  <a:lnTo>
                    <a:pt x="124835" y="9977"/>
                  </a:lnTo>
                  <a:lnTo>
                    <a:pt x="141627" y="27066"/>
                  </a:lnTo>
                  <a:lnTo>
                    <a:pt x="154734" y="50183"/>
                  </a:lnTo>
                  <a:lnTo>
                    <a:pt x="162911" y="79272"/>
                  </a:lnTo>
                  <a:lnTo>
                    <a:pt x="161369" y="124011"/>
                  </a:lnTo>
                  <a:lnTo>
                    <a:pt x="151975" y="161805"/>
                  </a:lnTo>
                  <a:lnTo>
                    <a:pt x="125850" y="21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232">
              <a:extLst>
                <a:ext uri="{FF2B5EF4-FFF2-40B4-BE49-F238E27FC236}">
                  <a16:creationId xmlns:a16="http://schemas.microsoft.com/office/drawing/2014/main" xmlns="" id="{161EE884-8E92-4F52-B414-C02061CFE7A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881710" y="4414394"/>
              <a:ext cx="119291" cy="238193"/>
            </a:xfrm>
            <a:custGeom>
              <a:avLst/>
              <a:gdLst/>
              <a:ahLst/>
              <a:cxnLst/>
              <a:rect l="0" t="0" r="0" b="0"/>
              <a:pathLst>
                <a:path w="119291" h="238193">
                  <a:moveTo>
                    <a:pt x="43090" y="11556"/>
                  </a:moveTo>
                  <a:lnTo>
                    <a:pt x="43090" y="11556"/>
                  </a:lnTo>
                  <a:lnTo>
                    <a:pt x="43090" y="2717"/>
                  </a:lnTo>
                  <a:lnTo>
                    <a:pt x="43795" y="1430"/>
                  </a:lnTo>
                  <a:lnTo>
                    <a:pt x="44971" y="572"/>
                  </a:lnTo>
                  <a:lnTo>
                    <a:pt x="46460" y="0"/>
                  </a:lnTo>
                  <a:lnTo>
                    <a:pt x="48159" y="1030"/>
                  </a:lnTo>
                  <a:lnTo>
                    <a:pt x="51929" y="5937"/>
                  </a:lnTo>
                  <a:lnTo>
                    <a:pt x="51274" y="33488"/>
                  </a:lnTo>
                  <a:lnTo>
                    <a:pt x="43241" y="79672"/>
                  </a:lnTo>
                  <a:lnTo>
                    <a:pt x="35866" y="115207"/>
                  </a:lnTo>
                  <a:lnTo>
                    <a:pt x="27886" y="150756"/>
                  </a:lnTo>
                  <a:lnTo>
                    <a:pt x="16163" y="196421"/>
                  </a:lnTo>
                  <a:lnTo>
                    <a:pt x="3230" y="237210"/>
                  </a:lnTo>
                  <a:lnTo>
                    <a:pt x="1700" y="238192"/>
                  </a:lnTo>
                  <a:lnTo>
                    <a:pt x="680" y="236730"/>
                  </a:lnTo>
                  <a:lnTo>
                    <a:pt x="0" y="233639"/>
                  </a:lnTo>
                  <a:lnTo>
                    <a:pt x="5727" y="188088"/>
                  </a:lnTo>
                  <a:lnTo>
                    <a:pt x="11558" y="140767"/>
                  </a:lnTo>
                  <a:lnTo>
                    <a:pt x="15671" y="106378"/>
                  </a:lnTo>
                  <a:lnTo>
                    <a:pt x="21953" y="61367"/>
                  </a:lnTo>
                  <a:lnTo>
                    <a:pt x="30395" y="25445"/>
                  </a:lnTo>
                  <a:lnTo>
                    <a:pt x="38858" y="10929"/>
                  </a:lnTo>
                  <a:lnTo>
                    <a:pt x="40974" y="9727"/>
                  </a:lnTo>
                  <a:lnTo>
                    <a:pt x="43090" y="9631"/>
                  </a:lnTo>
                  <a:lnTo>
                    <a:pt x="45206" y="10274"/>
                  </a:lnTo>
                  <a:lnTo>
                    <a:pt x="54926" y="21289"/>
                  </a:lnTo>
                  <a:lnTo>
                    <a:pt x="66745" y="44700"/>
                  </a:lnTo>
                  <a:lnTo>
                    <a:pt x="73945" y="88580"/>
                  </a:lnTo>
                  <a:lnTo>
                    <a:pt x="81432" y="133832"/>
                  </a:lnTo>
                  <a:lnTo>
                    <a:pt x="89705" y="176585"/>
                  </a:lnTo>
                  <a:lnTo>
                    <a:pt x="99391" y="196783"/>
                  </a:lnTo>
                  <a:lnTo>
                    <a:pt x="107154" y="203240"/>
                  </a:lnTo>
                  <a:lnTo>
                    <a:pt x="119290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636">
            <a:extLst>
              <a:ext uri="{FF2B5EF4-FFF2-40B4-BE49-F238E27FC236}">
                <a16:creationId xmlns:a16="http://schemas.microsoft.com/office/drawing/2014/main" xmlns="" id="{BA148239-C1F8-407C-B1B6-2F52E4EDC967}"/>
              </a:ext>
            </a:extLst>
          </p:cNvPr>
          <p:cNvGrpSpPr/>
          <p:nvPr/>
        </p:nvGrpSpPr>
        <p:grpSpPr>
          <a:xfrm>
            <a:off x="5480050" y="4489450"/>
            <a:ext cx="304801" cy="148539"/>
            <a:chOff x="5480050" y="4489450"/>
            <a:chExt cx="304801" cy="148539"/>
          </a:xfrm>
        </p:grpSpPr>
        <p:sp>
          <p:nvSpPr>
            <p:cNvPr id="311" name="SMARTInkShape-3233">
              <a:extLst>
                <a:ext uri="{FF2B5EF4-FFF2-40B4-BE49-F238E27FC236}">
                  <a16:creationId xmlns:a16="http://schemas.microsoft.com/office/drawing/2014/main" xmlns="" id="{D7A58E6B-E04B-4978-B9C1-8B62B278CFA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508142" y="4489450"/>
              <a:ext cx="175109" cy="19051"/>
            </a:xfrm>
            <a:custGeom>
              <a:avLst/>
              <a:gdLst/>
              <a:ahLst/>
              <a:cxnLst/>
              <a:rect l="0" t="0" r="0" b="0"/>
              <a:pathLst>
                <a:path w="175109" h="190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0102" y="5467"/>
                  </a:lnTo>
                  <a:lnTo>
                    <a:pt x="78270" y="9459"/>
                  </a:lnTo>
                  <a:lnTo>
                    <a:pt x="117488" y="15111"/>
                  </a:lnTo>
                  <a:lnTo>
                    <a:pt x="1751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234">
              <a:extLst>
                <a:ext uri="{FF2B5EF4-FFF2-40B4-BE49-F238E27FC236}">
                  <a16:creationId xmlns:a16="http://schemas.microsoft.com/office/drawing/2014/main" xmlns="" id="{39710052-3285-4508-9D5A-696B13518A2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480050" y="4610100"/>
              <a:ext cx="304801" cy="27889"/>
            </a:xfrm>
            <a:custGeom>
              <a:avLst/>
              <a:gdLst/>
              <a:ahLst/>
              <a:cxnLst/>
              <a:rect l="0" t="0" r="0" b="0"/>
              <a:pathLst>
                <a:path w="304801" h="2788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526" y="25958"/>
                  </a:lnTo>
                  <a:lnTo>
                    <a:pt x="13484" y="27888"/>
                  </a:lnTo>
                  <a:lnTo>
                    <a:pt x="52208" y="23864"/>
                  </a:lnTo>
                  <a:lnTo>
                    <a:pt x="93524" y="19309"/>
                  </a:lnTo>
                  <a:lnTo>
                    <a:pt x="117383" y="17105"/>
                  </a:lnTo>
                  <a:lnTo>
                    <a:pt x="143872" y="14226"/>
                  </a:lnTo>
                  <a:lnTo>
                    <a:pt x="172114" y="10895"/>
                  </a:lnTo>
                  <a:lnTo>
                    <a:pt x="201526" y="7263"/>
                  </a:lnTo>
                  <a:lnTo>
                    <a:pt x="247376" y="3228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637">
            <a:extLst>
              <a:ext uri="{FF2B5EF4-FFF2-40B4-BE49-F238E27FC236}">
                <a16:creationId xmlns:a16="http://schemas.microsoft.com/office/drawing/2014/main" xmlns="" id="{3DC6F5C2-862B-451F-8E02-404102EABB23}"/>
              </a:ext>
            </a:extLst>
          </p:cNvPr>
          <p:cNvGrpSpPr/>
          <p:nvPr/>
        </p:nvGrpSpPr>
        <p:grpSpPr>
          <a:xfrm>
            <a:off x="1085850" y="3740566"/>
            <a:ext cx="10083801" cy="1040985"/>
            <a:chOff x="1085850" y="3740566"/>
            <a:chExt cx="10083801" cy="1040985"/>
          </a:xfrm>
        </p:grpSpPr>
        <p:sp>
          <p:nvSpPr>
            <p:cNvPr id="314" name="SMARTInkShape-3235">
              <a:extLst>
                <a:ext uri="{FF2B5EF4-FFF2-40B4-BE49-F238E27FC236}">
                  <a16:creationId xmlns:a16="http://schemas.microsoft.com/office/drawing/2014/main" xmlns="" id="{160DD0E6-7C53-45D9-A72E-7F96591B740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165600" y="46101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1" y="41442"/>
                  </a:lnTo>
                  <a:lnTo>
                    <a:pt x="6088" y="87754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236">
              <a:extLst>
                <a:ext uri="{FF2B5EF4-FFF2-40B4-BE49-F238E27FC236}">
                  <a16:creationId xmlns:a16="http://schemas.microsoft.com/office/drawing/2014/main" xmlns="" id="{E2A9435D-2588-482D-918A-5AFBE5FC25C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387850" y="4161942"/>
              <a:ext cx="25401" cy="587859"/>
            </a:xfrm>
            <a:custGeom>
              <a:avLst/>
              <a:gdLst/>
              <a:ahLst/>
              <a:cxnLst/>
              <a:rect l="0" t="0" r="0" b="0"/>
              <a:pathLst>
                <a:path w="25401" h="587859">
                  <a:moveTo>
                    <a:pt x="25400" y="3658"/>
                  </a:moveTo>
                  <a:lnTo>
                    <a:pt x="25400" y="3658"/>
                  </a:lnTo>
                  <a:lnTo>
                    <a:pt x="25400" y="287"/>
                  </a:lnTo>
                  <a:lnTo>
                    <a:pt x="24694" y="0"/>
                  </a:lnTo>
                  <a:lnTo>
                    <a:pt x="22029" y="1562"/>
                  </a:lnTo>
                  <a:lnTo>
                    <a:pt x="14568" y="42964"/>
                  </a:lnTo>
                  <a:lnTo>
                    <a:pt x="10473" y="85568"/>
                  </a:lnTo>
                  <a:lnTo>
                    <a:pt x="9099" y="112592"/>
                  </a:lnTo>
                  <a:lnTo>
                    <a:pt x="8182" y="142603"/>
                  </a:lnTo>
                  <a:lnTo>
                    <a:pt x="7570" y="174605"/>
                  </a:lnTo>
                  <a:lnTo>
                    <a:pt x="8575" y="208639"/>
                  </a:lnTo>
                  <a:lnTo>
                    <a:pt x="10656" y="244029"/>
                  </a:lnTo>
                  <a:lnTo>
                    <a:pt x="13453" y="280322"/>
                  </a:lnTo>
                  <a:lnTo>
                    <a:pt x="15319" y="316511"/>
                  </a:lnTo>
                  <a:lnTo>
                    <a:pt x="16563" y="352632"/>
                  </a:lnTo>
                  <a:lnTo>
                    <a:pt x="17392" y="388709"/>
                  </a:lnTo>
                  <a:lnTo>
                    <a:pt x="17945" y="421225"/>
                  </a:lnTo>
                  <a:lnTo>
                    <a:pt x="18313" y="451369"/>
                  </a:lnTo>
                  <a:lnTo>
                    <a:pt x="18559" y="479932"/>
                  </a:lnTo>
                  <a:lnTo>
                    <a:pt x="16950" y="522957"/>
                  </a:lnTo>
                  <a:lnTo>
                    <a:pt x="10196" y="563454"/>
                  </a:lnTo>
                  <a:lnTo>
                    <a:pt x="0" y="587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237">
              <a:extLst>
                <a:ext uri="{FF2B5EF4-FFF2-40B4-BE49-F238E27FC236}">
                  <a16:creationId xmlns:a16="http://schemas.microsoft.com/office/drawing/2014/main" xmlns="" id="{F59F05B3-922F-4904-808A-42E1012013D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785233" y="4413250"/>
              <a:ext cx="132468" cy="179188"/>
            </a:xfrm>
            <a:custGeom>
              <a:avLst/>
              <a:gdLst/>
              <a:ahLst/>
              <a:cxnLst/>
              <a:rect l="0" t="0" r="0" b="0"/>
              <a:pathLst>
                <a:path w="132468" h="179188">
                  <a:moveTo>
                    <a:pt x="5467" y="57150"/>
                  </a:moveTo>
                  <a:lnTo>
                    <a:pt x="5467" y="57150"/>
                  </a:lnTo>
                  <a:lnTo>
                    <a:pt x="2096" y="53779"/>
                  </a:lnTo>
                  <a:lnTo>
                    <a:pt x="441" y="50242"/>
                  </a:lnTo>
                  <a:lnTo>
                    <a:pt x="0" y="48311"/>
                  </a:lnTo>
                  <a:lnTo>
                    <a:pt x="411" y="46318"/>
                  </a:lnTo>
                  <a:lnTo>
                    <a:pt x="4361" y="40143"/>
                  </a:lnTo>
                  <a:lnTo>
                    <a:pt x="8033" y="35951"/>
                  </a:lnTo>
                  <a:lnTo>
                    <a:pt x="10705" y="35961"/>
                  </a:lnTo>
                  <a:lnTo>
                    <a:pt x="17438" y="39736"/>
                  </a:lnTo>
                  <a:lnTo>
                    <a:pt x="35903" y="59908"/>
                  </a:lnTo>
                  <a:lnTo>
                    <a:pt x="55878" y="98341"/>
                  </a:lnTo>
                  <a:lnTo>
                    <a:pt x="65089" y="138734"/>
                  </a:lnTo>
                  <a:lnTo>
                    <a:pt x="67495" y="172984"/>
                  </a:lnTo>
                  <a:lnTo>
                    <a:pt x="66575" y="176706"/>
                  </a:lnTo>
                  <a:lnTo>
                    <a:pt x="65256" y="179187"/>
                  </a:lnTo>
                  <a:lnTo>
                    <a:pt x="63670" y="178019"/>
                  </a:lnTo>
                  <a:lnTo>
                    <a:pt x="60028" y="169196"/>
                  </a:lnTo>
                  <a:lnTo>
                    <a:pt x="53351" y="124621"/>
                  </a:lnTo>
                  <a:lnTo>
                    <a:pt x="57912" y="79885"/>
                  </a:lnTo>
                  <a:lnTo>
                    <a:pt x="69228" y="52438"/>
                  </a:lnTo>
                  <a:lnTo>
                    <a:pt x="94836" y="19927"/>
                  </a:lnTo>
                  <a:lnTo>
                    <a:pt x="110803" y="8856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238">
              <a:extLst>
                <a:ext uri="{FF2B5EF4-FFF2-40B4-BE49-F238E27FC236}">
                  <a16:creationId xmlns:a16="http://schemas.microsoft.com/office/drawing/2014/main" xmlns="" id="{89683607-2958-4A40-80F1-D94F86B6DDD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954895" y="4417111"/>
              <a:ext cx="79383" cy="141180"/>
            </a:xfrm>
            <a:custGeom>
              <a:avLst/>
              <a:gdLst/>
              <a:ahLst/>
              <a:cxnLst/>
              <a:rect l="0" t="0" r="0" b="0"/>
              <a:pathLst>
                <a:path w="79383" h="141180">
                  <a:moveTo>
                    <a:pt x="45355" y="8839"/>
                  </a:moveTo>
                  <a:lnTo>
                    <a:pt x="45355" y="8839"/>
                  </a:lnTo>
                  <a:lnTo>
                    <a:pt x="39580" y="3770"/>
                  </a:lnTo>
                  <a:lnTo>
                    <a:pt x="33145" y="0"/>
                  </a:lnTo>
                  <a:lnTo>
                    <a:pt x="29454" y="124"/>
                  </a:lnTo>
                  <a:lnTo>
                    <a:pt x="21590" y="4025"/>
                  </a:lnTo>
                  <a:lnTo>
                    <a:pt x="9229" y="24268"/>
                  </a:lnTo>
                  <a:lnTo>
                    <a:pt x="0" y="59349"/>
                  </a:lnTo>
                  <a:lnTo>
                    <a:pt x="2910" y="97653"/>
                  </a:lnTo>
                  <a:lnTo>
                    <a:pt x="10968" y="117456"/>
                  </a:lnTo>
                  <a:lnTo>
                    <a:pt x="21605" y="131902"/>
                  </a:lnTo>
                  <a:lnTo>
                    <a:pt x="33388" y="140674"/>
                  </a:lnTo>
                  <a:lnTo>
                    <a:pt x="40200" y="141179"/>
                  </a:lnTo>
                  <a:lnTo>
                    <a:pt x="55293" y="136096"/>
                  </a:lnTo>
                  <a:lnTo>
                    <a:pt x="76287" y="117962"/>
                  </a:lnTo>
                  <a:lnTo>
                    <a:pt x="79382" y="109810"/>
                  </a:lnTo>
                  <a:lnTo>
                    <a:pt x="79058" y="91344"/>
                  </a:lnTo>
                  <a:lnTo>
                    <a:pt x="67571" y="61116"/>
                  </a:lnTo>
                  <a:lnTo>
                    <a:pt x="37669" y="25903"/>
                  </a:lnTo>
                  <a:lnTo>
                    <a:pt x="37408" y="24449"/>
                  </a:lnTo>
                  <a:lnTo>
                    <a:pt x="39005" y="21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239">
              <a:extLst>
                <a:ext uri="{FF2B5EF4-FFF2-40B4-BE49-F238E27FC236}">
                  <a16:creationId xmlns:a16="http://schemas.microsoft.com/office/drawing/2014/main" xmlns="" id="{7B7DBB8F-A43F-478D-A702-1CD52EFA2A5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302276" y="4255966"/>
              <a:ext cx="132039" cy="414465"/>
            </a:xfrm>
            <a:custGeom>
              <a:avLst/>
              <a:gdLst/>
              <a:ahLst/>
              <a:cxnLst/>
              <a:rect l="0" t="0" r="0" b="0"/>
              <a:pathLst>
                <a:path w="132039" h="414465">
                  <a:moveTo>
                    <a:pt x="31474" y="119184"/>
                  </a:moveTo>
                  <a:lnTo>
                    <a:pt x="31474" y="119184"/>
                  </a:lnTo>
                  <a:lnTo>
                    <a:pt x="31474" y="107628"/>
                  </a:lnTo>
                  <a:lnTo>
                    <a:pt x="31474" y="148698"/>
                  </a:lnTo>
                  <a:lnTo>
                    <a:pt x="32179" y="182396"/>
                  </a:lnTo>
                  <a:lnTo>
                    <a:pt x="34845" y="223243"/>
                  </a:lnTo>
                  <a:lnTo>
                    <a:pt x="35838" y="247117"/>
                  </a:lnTo>
                  <a:lnTo>
                    <a:pt x="36500" y="272911"/>
                  </a:lnTo>
                  <a:lnTo>
                    <a:pt x="36941" y="299987"/>
                  </a:lnTo>
                  <a:lnTo>
                    <a:pt x="37432" y="345119"/>
                  </a:lnTo>
                  <a:lnTo>
                    <a:pt x="36944" y="380466"/>
                  </a:lnTo>
                  <a:lnTo>
                    <a:pt x="32334" y="414464"/>
                  </a:lnTo>
                  <a:lnTo>
                    <a:pt x="22798" y="369509"/>
                  </a:lnTo>
                  <a:lnTo>
                    <a:pt x="14918" y="325688"/>
                  </a:lnTo>
                  <a:lnTo>
                    <a:pt x="9853" y="299187"/>
                  </a:lnTo>
                  <a:lnTo>
                    <a:pt x="4361" y="270936"/>
                  </a:lnTo>
                  <a:lnTo>
                    <a:pt x="1404" y="240108"/>
                  </a:lnTo>
                  <a:lnTo>
                    <a:pt x="138" y="207561"/>
                  </a:lnTo>
                  <a:lnTo>
                    <a:pt x="0" y="173868"/>
                  </a:lnTo>
                  <a:lnTo>
                    <a:pt x="2730" y="143646"/>
                  </a:lnTo>
                  <a:lnTo>
                    <a:pt x="7372" y="115737"/>
                  </a:lnTo>
                  <a:lnTo>
                    <a:pt x="20762" y="68263"/>
                  </a:lnTo>
                  <a:lnTo>
                    <a:pt x="47428" y="23819"/>
                  </a:lnTo>
                  <a:lnTo>
                    <a:pt x="64906" y="7185"/>
                  </a:lnTo>
                  <a:lnTo>
                    <a:pt x="83962" y="733"/>
                  </a:lnTo>
                  <a:lnTo>
                    <a:pt x="93982" y="0"/>
                  </a:lnTo>
                  <a:lnTo>
                    <a:pt x="102779" y="3039"/>
                  </a:lnTo>
                  <a:lnTo>
                    <a:pt x="118199" y="15823"/>
                  </a:lnTo>
                  <a:lnTo>
                    <a:pt x="128344" y="37027"/>
                  </a:lnTo>
                  <a:lnTo>
                    <a:pt x="132038" y="49596"/>
                  </a:lnTo>
                  <a:lnTo>
                    <a:pt x="130497" y="76732"/>
                  </a:lnTo>
                  <a:lnTo>
                    <a:pt x="121345" y="104550"/>
                  </a:lnTo>
                  <a:lnTo>
                    <a:pt x="95654" y="142598"/>
                  </a:lnTo>
                  <a:lnTo>
                    <a:pt x="55048" y="175811"/>
                  </a:lnTo>
                  <a:lnTo>
                    <a:pt x="31474" y="189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240">
              <a:extLst>
                <a:ext uri="{FF2B5EF4-FFF2-40B4-BE49-F238E27FC236}">
                  <a16:creationId xmlns:a16="http://schemas.microsoft.com/office/drawing/2014/main" xmlns="" id="{FFF26424-A611-437E-8112-F3350C1A35E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400229" y="4419600"/>
              <a:ext cx="212922" cy="227027"/>
            </a:xfrm>
            <a:custGeom>
              <a:avLst/>
              <a:gdLst/>
              <a:ahLst/>
              <a:cxnLst/>
              <a:rect l="0" t="0" r="0" b="0"/>
              <a:pathLst>
                <a:path w="212922" h="227027">
                  <a:moveTo>
                    <a:pt x="3371" y="107950"/>
                  </a:moveTo>
                  <a:lnTo>
                    <a:pt x="3371" y="107950"/>
                  </a:lnTo>
                  <a:lnTo>
                    <a:pt x="0" y="107950"/>
                  </a:lnTo>
                  <a:lnTo>
                    <a:pt x="418" y="107244"/>
                  </a:lnTo>
                  <a:lnTo>
                    <a:pt x="4646" y="104579"/>
                  </a:lnTo>
                  <a:lnTo>
                    <a:pt x="34772" y="97824"/>
                  </a:lnTo>
                  <a:lnTo>
                    <a:pt x="56838" y="96394"/>
                  </a:lnTo>
                  <a:lnTo>
                    <a:pt x="96432" y="109072"/>
                  </a:lnTo>
                  <a:lnTo>
                    <a:pt x="115523" y="128675"/>
                  </a:lnTo>
                  <a:lnTo>
                    <a:pt x="126594" y="153144"/>
                  </a:lnTo>
                  <a:lnTo>
                    <a:pt x="129163" y="178131"/>
                  </a:lnTo>
                  <a:lnTo>
                    <a:pt x="124190" y="199584"/>
                  </a:lnTo>
                  <a:lnTo>
                    <a:pt x="114923" y="216410"/>
                  </a:lnTo>
                  <a:lnTo>
                    <a:pt x="103750" y="226239"/>
                  </a:lnTo>
                  <a:lnTo>
                    <a:pt x="98512" y="227026"/>
                  </a:lnTo>
                  <a:lnTo>
                    <a:pt x="93610" y="225434"/>
                  </a:lnTo>
                  <a:lnTo>
                    <a:pt x="88930" y="222255"/>
                  </a:lnTo>
                  <a:lnTo>
                    <a:pt x="83731" y="203673"/>
                  </a:lnTo>
                  <a:lnTo>
                    <a:pt x="84242" y="173777"/>
                  </a:lnTo>
                  <a:lnTo>
                    <a:pt x="93876" y="132268"/>
                  </a:lnTo>
                  <a:lnTo>
                    <a:pt x="116973" y="91241"/>
                  </a:lnTo>
                  <a:lnTo>
                    <a:pt x="147700" y="54663"/>
                  </a:lnTo>
                  <a:lnTo>
                    <a:pt x="191087" y="17764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241">
              <a:extLst>
                <a:ext uri="{FF2B5EF4-FFF2-40B4-BE49-F238E27FC236}">
                  <a16:creationId xmlns:a16="http://schemas.microsoft.com/office/drawing/2014/main" xmlns="" id="{2560D2CB-8D19-4E99-B27F-8049F00BA94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724275" y="4271190"/>
              <a:ext cx="136526" cy="345261"/>
            </a:xfrm>
            <a:custGeom>
              <a:avLst/>
              <a:gdLst/>
              <a:ahLst/>
              <a:cxnLst/>
              <a:rect l="0" t="0" r="0" b="0"/>
              <a:pathLst>
                <a:path w="136526" h="345261">
                  <a:moveTo>
                    <a:pt x="136525" y="15060"/>
                  </a:moveTo>
                  <a:lnTo>
                    <a:pt x="136525" y="15060"/>
                  </a:lnTo>
                  <a:lnTo>
                    <a:pt x="136525" y="8318"/>
                  </a:lnTo>
                  <a:lnTo>
                    <a:pt x="135114" y="5626"/>
                  </a:lnTo>
                  <a:lnTo>
                    <a:pt x="129783" y="754"/>
                  </a:lnTo>
                  <a:lnTo>
                    <a:pt x="118947" y="0"/>
                  </a:lnTo>
                  <a:lnTo>
                    <a:pt x="112106" y="787"/>
                  </a:lnTo>
                  <a:lnTo>
                    <a:pt x="85624" y="18749"/>
                  </a:lnTo>
                  <a:lnTo>
                    <a:pt x="55434" y="59897"/>
                  </a:lnTo>
                  <a:lnTo>
                    <a:pt x="34633" y="101780"/>
                  </a:lnTo>
                  <a:lnTo>
                    <a:pt x="24147" y="125790"/>
                  </a:lnTo>
                  <a:lnTo>
                    <a:pt x="8733" y="173164"/>
                  </a:lnTo>
                  <a:lnTo>
                    <a:pt x="0" y="218678"/>
                  </a:lnTo>
                  <a:lnTo>
                    <a:pt x="823" y="260074"/>
                  </a:lnTo>
                  <a:lnTo>
                    <a:pt x="11537" y="290230"/>
                  </a:lnTo>
                  <a:lnTo>
                    <a:pt x="19333" y="302224"/>
                  </a:lnTo>
                  <a:lnTo>
                    <a:pt x="43047" y="321194"/>
                  </a:lnTo>
                  <a:lnTo>
                    <a:pt x="72401" y="334564"/>
                  </a:lnTo>
                  <a:lnTo>
                    <a:pt x="115017" y="342090"/>
                  </a:lnTo>
                  <a:lnTo>
                    <a:pt x="136525" y="34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242">
              <a:extLst>
                <a:ext uri="{FF2B5EF4-FFF2-40B4-BE49-F238E27FC236}">
                  <a16:creationId xmlns:a16="http://schemas.microsoft.com/office/drawing/2014/main" xmlns="" id="{0ED5E300-7D8F-48FA-A516-BF69D725749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913127" y="4305378"/>
              <a:ext cx="188974" cy="290782"/>
            </a:xfrm>
            <a:custGeom>
              <a:avLst/>
              <a:gdLst/>
              <a:ahLst/>
              <a:cxnLst/>
              <a:rect l="0" t="0" r="0" b="0"/>
              <a:pathLst>
                <a:path w="188974" h="290782">
                  <a:moveTo>
                    <a:pt x="188973" y="6272"/>
                  </a:moveTo>
                  <a:lnTo>
                    <a:pt x="188973" y="6272"/>
                  </a:lnTo>
                  <a:lnTo>
                    <a:pt x="178834" y="5566"/>
                  </a:lnTo>
                  <a:lnTo>
                    <a:pt x="159119" y="805"/>
                  </a:lnTo>
                  <a:lnTo>
                    <a:pt x="119614" y="0"/>
                  </a:lnTo>
                  <a:lnTo>
                    <a:pt x="96848" y="6687"/>
                  </a:lnTo>
                  <a:lnTo>
                    <a:pt x="72227" y="20976"/>
                  </a:lnTo>
                  <a:lnTo>
                    <a:pt x="53801" y="41986"/>
                  </a:lnTo>
                  <a:lnTo>
                    <a:pt x="35638" y="80145"/>
                  </a:lnTo>
                  <a:lnTo>
                    <a:pt x="24525" y="127717"/>
                  </a:lnTo>
                  <a:lnTo>
                    <a:pt x="15834" y="165256"/>
                  </a:lnTo>
                  <a:lnTo>
                    <a:pt x="6204" y="203192"/>
                  </a:lnTo>
                  <a:lnTo>
                    <a:pt x="0" y="247195"/>
                  </a:lnTo>
                  <a:lnTo>
                    <a:pt x="2296" y="267608"/>
                  </a:lnTo>
                  <a:lnTo>
                    <a:pt x="11226" y="277878"/>
                  </a:lnTo>
                  <a:lnTo>
                    <a:pt x="24602" y="285736"/>
                  </a:lnTo>
                  <a:lnTo>
                    <a:pt x="59948" y="290781"/>
                  </a:lnTo>
                  <a:lnTo>
                    <a:pt x="98768" y="289773"/>
                  </a:lnTo>
                  <a:lnTo>
                    <a:pt x="138492" y="285007"/>
                  </a:lnTo>
                  <a:lnTo>
                    <a:pt x="169923" y="27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243">
              <a:extLst>
                <a:ext uri="{FF2B5EF4-FFF2-40B4-BE49-F238E27FC236}">
                  <a16:creationId xmlns:a16="http://schemas.microsoft.com/office/drawing/2014/main" xmlns="" id="{06DB25B7-F048-413F-A2D2-B9B157333ED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933629" y="4489450"/>
              <a:ext cx="104972" cy="19051"/>
            </a:xfrm>
            <a:custGeom>
              <a:avLst/>
              <a:gdLst/>
              <a:ahLst/>
              <a:cxnLst/>
              <a:rect l="0" t="0" r="0" b="0"/>
              <a:pathLst>
                <a:path w="1049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8016" y="15679"/>
                  </a:lnTo>
                  <a:lnTo>
                    <a:pt x="46308" y="4560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244">
              <a:extLst>
                <a:ext uri="{FF2B5EF4-FFF2-40B4-BE49-F238E27FC236}">
                  <a16:creationId xmlns:a16="http://schemas.microsoft.com/office/drawing/2014/main" xmlns="" id="{A0311813-33B3-4EE6-86F8-7630FDE0727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163927" y="4489450"/>
              <a:ext cx="46405" cy="35910"/>
            </a:xfrm>
            <a:custGeom>
              <a:avLst/>
              <a:gdLst/>
              <a:ahLst/>
              <a:cxnLst/>
              <a:rect l="0" t="0" r="0" b="0"/>
              <a:pathLst>
                <a:path w="46405" h="35910">
                  <a:moveTo>
                    <a:pt x="8023" y="0"/>
                  </a:moveTo>
                  <a:lnTo>
                    <a:pt x="8023" y="0"/>
                  </a:lnTo>
                  <a:lnTo>
                    <a:pt x="1281" y="0"/>
                  </a:lnTo>
                  <a:lnTo>
                    <a:pt x="0" y="3528"/>
                  </a:lnTo>
                  <a:lnTo>
                    <a:pt x="459" y="16856"/>
                  </a:lnTo>
                  <a:lnTo>
                    <a:pt x="2980" y="22525"/>
                  </a:lnTo>
                  <a:lnTo>
                    <a:pt x="11426" y="30707"/>
                  </a:lnTo>
                  <a:lnTo>
                    <a:pt x="22235" y="34815"/>
                  </a:lnTo>
                  <a:lnTo>
                    <a:pt x="28081" y="35909"/>
                  </a:lnTo>
                  <a:lnTo>
                    <a:pt x="33390" y="35228"/>
                  </a:lnTo>
                  <a:lnTo>
                    <a:pt x="43051" y="30709"/>
                  </a:lnTo>
                  <a:lnTo>
                    <a:pt x="45486" y="27528"/>
                  </a:lnTo>
                  <a:lnTo>
                    <a:pt x="46404" y="23997"/>
                  </a:lnTo>
                  <a:lnTo>
                    <a:pt x="46310" y="20231"/>
                  </a:lnTo>
                  <a:lnTo>
                    <a:pt x="42443" y="12284"/>
                  </a:lnTo>
                  <a:lnTo>
                    <a:pt x="39437" y="8189"/>
                  </a:lnTo>
                  <a:lnTo>
                    <a:pt x="35316" y="5459"/>
                  </a:lnTo>
                  <a:lnTo>
                    <a:pt x="14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245">
              <a:extLst>
                <a:ext uri="{FF2B5EF4-FFF2-40B4-BE49-F238E27FC236}">
                  <a16:creationId xmlns:a16="http://schemas.microsoft.com/office/drawing/2014/main" xmlns="" id="{974DB732-3D9D-40C8-B5FC-63F9682C748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662415" y="45402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117" y="5644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246">
              <a:extLst>
                <a:ext uri="{FF2B5EF4-FFF2-40B4-BE49-F238E27FC236}">
                  <a16:creationId xmlns:a16="http://schemas.microsoft.com/office/drawing/2014/main" xmlns="" id="{98B087E5-D737-4556-B8B0-F7AAF3E68ED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097198" y="4375150"/>
              <a:ext cx="92086" cy="143762"/>
            </a:xfrm>
            <a:custGeom>
              <a:avLst/>
              <a:gdLst/>
              <a:ahLst/>
              <a:cxnLst/>
              <a:rect l="0" t="0" r="0" b="0"/>
              <a:pathLst>
                <a:path w="92086" h="143762">
                  <a:moveTo>
                    <a:pt x="61802" y="19050"/>
                  </a:moveTo>
                  <a:lnTo>
                    <a:pt x="61802" y="19050"/>
                  </a:lnTo>
                  <a:lnTo>
                    <a:pt x="47987" y="7116"/>
                  </a:lnTo>
                  <a:lnTo>
                    <a:pt x="44125" y="4744"/>
                  </a:lnTo>
                  <a:lnTo>
                    <a:pt x="34190" y="3990"/>
                  </a:lnTo>
                  <a:lnTo>
                    <a:pt x="28577" y="4776"/>
                  </a:lnTo>
                  <a:lnTo>
                    <a:pt x="23424" y="8123"/>
                  </a:lnTo>
                  <a:lnTo>
                    <a:pt x="13936" y="19367"/>
                  </a:lnTo>
                  <a:lnTo>
                    <a:pt x="4032" y="48307"/>
                  </a:lnTo>
                  <a:lnTo>
                    <a:pt x="0" y="87064"/>
                  </a:lnTo>
                  <a:lnTo>
                    <a:pt x="4701" y="111602"/>
                  </a:lnTo>
                  <a:lnTo>
                    <a:pt x="8918" y="123085"/>
                  </a:lnTo>
                  <a:lnTo>
                    <a:pt x="21129" y="137725"/>
                  </a:lnTo>
                  <a:lnTo>
                    <a:pt x="28337" y="142616"/>
                  </a:lnTo>
                  <a:lnTo>
                    <a:pt x="35964" y="143761"/>
                  </a:lnTo>
                  <a:lnTo>
                    <a:pt x="51965" y="139388"/>
                  </a:lnTo>
                  <a:lnTo>
                    <a:pt x="76840" y="118284"/>
                  </a:lnTo>
                  <a:lnTo>
                    <a:pt x="86124" y="99608"/>
                  </a:lnTo>
                  <a:lnTo>
                    <a:pt x="92085" y="55502"/>
                  </a:lnTo>
                  <a:lnTo>
                    <a:pt x="89137" y="36662"/>
                  </a:lnTo>
                  <a:lnTo>
                    <a:pt x="79544" y="16037"/>
                  </a:lnTo>
                  <a:lnTo>
                    <a:pt x="68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247">
              <a:extLst>
                <a:ext uri="{FF2B5EF4-FFF2-40B4-BE49-F238E27FC236}">
                  <a16:creationId xmlns:a16="http://schemas.microsoft.com/office/drawing/2014/main" xmlns="" id="{7530D448-D0C0-4365-9E3B-17B2D087D0A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321184" y="4095960"/>
              <a:ext cx="85467" cy="425241"/>
            </a:xfrm>
            <a:custGeom>
              <a:avLst/>
              <a:gdLst/>
              <a:ahLst/>
              <a:cxnLst/>
              <a:rect l="0" t="0" r="0" b="0"/>
              <a:pathLst>
                <a:path w="85467" h="425241">
                  <a:moveTo>
                    <a:pt x="85466" y="18840"/>
                  </a:moveTo>
                  <a:lnTo>
                    <a:pt x="85466" y="18840"/>
                  </a:lnTo>
                  <a:lnTo>
                    <a:pt x="53484" y="1163"/>
                  </a:lnTo>
                  <a:lnTo>
                    <a:pt x="47211" y="0"/>
                  </a:lnTo>
                  <a:lnTo>
                    <a:pt x="34597" y="2470"/>
                  </a:lnTo>
                  <a:lnTo>
                    <a:pt x="23817" y="12035"/>
                  </a:lnTo>
                  <a:lnTo>
                    <a:pt x="18966" y="18537"/>
                  </a:lnTo>
                  <a:lnTo>
                    <a:pt x="8769" y="54655"/>
                  </a:lnTo>
                  <a:lnTo>
                    <a:pt x="5517" y="90732"/>
                  </a:lnTo>
                  <a:lnTo>
                    <a:pt x="3367" y="133342"/>
                  </a:lnTo>
                  <a:lnTo>
                    <a:pt x="59" y="180502"/>
                  </a:lnTo>
                  <a:lnTo>
                    <a:pt x="0" y="227803"/>
                  </a:lnTo>
                  <a:lnTo>
                    <a:pt x="1620" y="274696"/>
                  </a:lnTo>
                  <a:lnTo>
                    <a:pt x="2340" y="321407"/>
                  </a:lnTo>
                  <a:lnTo>
                    <a:pt x="2660" y="364276"/>
                  </a:lnTo>
                  <a:lnTo>
                    <a:pt x="2916" y="42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248">
              <a:extLst>
                <a:ext uri="{FF2B5EF4-FFF2-40B4-BE49-F238E27FC236}">
                  <a16:creationId xmlns:a16="http://schemas.microsoft.com/office/drawing/2014/main" xmlns="" id="{00DC9DB7-5DAC-4DF7-ABDE-F4A135A470C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237848" y="4406900"/>
              <a:ext cx="168803" cy="28772"/>
            </a:xfrm>
            <a:custGeom>
              <a:avLst/>
              <a:gdLst/>
              <a:ahLst/>
              <a:cxnLst/>
              <a:rect l="0" t="0" r="0" b="0"/>
              <a:pathLst>
                <a:path w="168803" h="28772">
                  <a:moveTo>
                    <a:pt x="16402" y="25400"/>
                  </a:moveTo>
                  <a:lnTo>
                    <a:pt x="16402" y="25400"/>
                  </a:lnTo>
                  <a:lnTo>
                    <a:pt x="6289" y="25400"/>
                  </a:lnTo>
                  <a:lnTo>
                    <a:pt x="3310" y="26105"/>
                  </a:lnTo>
                  <a:lnTo>
                    <a:pt x="1324" y="27282"/>
                  </a:lnTo>
                  <a:lnTo>
                    <a:pt x="0" y="28771"/>
                  </a:lnTo>
                  <a:lnTo>
                    <a:pt x="18362" y="27496"/>
                  </a:lnTo>
                  <a:lnTo>
                    <a:pt x="64098" y="19279"/>
                  </a:lnTo>
                  <a:lnTo>
                    <a:pt x="104158" y="11861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249">
              <a:extLst>
                <a:ext uri="{FF2B5EF4-FFF2-40B4-BE49-F238E27FC236}">
                  <a16:creationId xmlns:a16="http://schemas.microsoft.com/office/drawing/2014/main" xmlns="" id="{19C90E03-4888-483E-84D1-0932D5E8822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653979" y="4648200"/>
              <a:ext cx="587572" cy="133351"/>
            </a:xfrm>
            <a:custGeom>
              <a:avLst/>
              <a:gdLst/>
              <a:ahLst/>
              <a:cxnLst/>
              <a:rect l="0" t="0" r="0" b="0"/>
              <a:pathLst>
                <a:path w="587572" h="133351">
                  <a:moveTo>
                    <a:pt x="3371" y="133350"/>
                  </a:moveTo>
                  <a:lnTo>
                    <a:pt x="3371" y="133350"/>
                  </a:lnTo>
                  <a:lnTo>
                    <a:pt x="0" y="133350"/>
                  </a:lnTo>
                  <a:lnTo>
                    <a:pt x="47002" y="115772"/>
                  </a:lnTo>
                  <a:lnTo>
                    <a:pt x="68442" y="108931"/>
                  </a:lnTo>
                  <a:lnTo>
                    <a:pt x="97551" y="100137"/>
                  </a:lnTo>
                  <a:lnTo>
                    <a:pt x="131775" y="90041"/>
                  </a:lnTo>
                  <a:lnTo>
                    <a:pt x="169407" y="79079"/>
                  </a:lnTo>
                  <a:lnTo>
                    <a:pt x="212134" y="68240"/>
                  </a:lnTo>
                  <a:lnTo>
                    <a:pt x="258257" y="57488"/>
                  </a:lnTo>
                  <a:lnTo>
                    <a:pt x="306645" y="46792"/>
                  </a:lnTo>
                  <a:lnTo>
                    <a:pt x="353015" y="37544"/>
                  </a:lnTo>
                  <a:lnTo>
                    <a:pt x="398039" y="29263"/>
                  </a:lnTo>
                  <a:lnTo>
                    <a:pt x="442166" y="21625"/>
                  </a:lnTo>
                  <a:lnTo>
                    <a:pt x="477935" y="15828"/>
                  </a:lnTo>
                  <a:lnTo>
                    <a:pt x="508130" y="11257"/>
                  </a:lnTo>
                  <a:lnTo>
                    <a:pt x="552264" y="5003"/>
                  </a:lnTo>
                  <a:lnTo>
                    <a:pt x="587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250">
              <a:extLst>
                <a:ext uri="{FF2B5EF4-FFF2-40B4-BE49-F238E27FC236}">
                  <a16:creationId xmlns:a16="http://schemas.microsoft.com/office/drawing/2014/main" xmlns="" id="{05B2365D-484E-4B43-903D-83F9E652C47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692400" y="4368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251">
              <a:extLst>
                <a:ext uri="{FF2B5EF4-FFF2-40B4-BE49-F238E27FC236}">
                  <a16:creationId xmlns:a16="http://schemas.microsoft.com/office/drawing/2014/main" xmlns="" id="{C20CB886-758C-44EA-9041-39898C13473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917752" y="4629150"/>
              <a:ext cx="399999" cy="128821"/>
            </a:xfrm>
            <a:custGeom>
              <a:avLst/>
              <a:gdLst/>
              <a:ahLst/>
              <a:cxnLst/>
              <a:rect l="0" t="0" r="0" b="0"/>
              <a:pathLst>
                <a:path w="399999" h="128821">
                  <a:moveTo>
                    <a:pt x="18998" y="120650"/>
                  </a:moveTo>
                  <a:lnTo>
                    <a:pt x="18998" y="120650"/>
                  </a:lnTo>
                  <a:lnTo>
                    <a:pt x="0" y="128672"/>
                  </a:lnTo>
                  <a:lnTo>
                    <a:pt x="1394" y="128820"/>
                  </a:lnTo>
                  <a:lnTo>
                    <a:pt x="13996" y="124987"/>
                  </a:lnTo>
                  <a:lnTo>
                    <a:pt x="40764" y="113876"/>
                  </a:lnTo>
                  <a:lnTo>
                    <a:pt x="62436" y="106256"/>
                  </a:lnTo>
                  <a:lnTo>
                    <a:pt x="88879" y="97648"/>
                  </a:lnTo>
                  <a:lnTo>
                    <a:pt x="118502" y="88382"/>
                  </a:lnTo>
                  <a:lnTo>
                    <a:pt x="150951" y="77971"/>
                  </a:lnTo>
                  <a:lnTo>
                    <a:pt x="185283" y="66797"/>
                  </a:lnTo>
                  <a:lnTo>
                    <a:pt x="220871" y="55115"/>
                  </a:lnTo>
                  <a:lnTo>
                    <a:pt x="256591" y="43798"/>
                  </a:lnTo>
                  <a:lnTo>
                    <a:pt x="292399" y="32727"/>
                  </a:lnTo>
                  <a:lnTo>
                    <a:pt x="328265" y="21818"/>
                  </a:lnTo>
                  <a:lnTo>
                    <a:pt x="399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252">
              <a:extLst>
                <a:ext uri="{FF2B5EF4-FFF2-40B4-BE49-F238E27FC236}">
                  <a16:creationId xmlns:a16="http://schemas.microsoft.com/office/drawing/2014/main" xmlns="" id="{1A94A8C1-D90B-46BF-ACBC-0047948C08C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644650" y="4178501"/>
              <a:ext cx="132416" cy="401380"/>
            </a:xfrm>
            <a:custGeom>
              <a:avLst/>
              <a:gdLst/>
              <a:ahLst/>
              <a:cxnLst/>
              <a:rect l="0" t="0" r="0" b="0"/>
              <a:pathLst>
                <a:path w="132416" h="401380">
                  <a:moveTo>
                    <a:pt x="0" y="133149"/>
                  </a:moveTo>
                  <a:lnTo>
                    <a:pt x="0" y="133149"/>
                  </a:lnTo>
                  <a:lnTo>
                    <a:pt x="705" y="139628"/>
                  </a:lnTo>
                  <a:lnTo>
                    <a:pt x="8838" y="182607"/>
                  </a:lnTo>
                  <a:lnTo>
                    <a:pt x="12865" y="216278"/>
                  </a:lnTo>
                  <a:lnTo>
                    <a:pt x="17712" y="254056"/>
                  </a:lnTo>
                  <a:lnTo>
                    <a:pt x="24570" y="292013"/>
                  </a:lnTo>
                  <a:lnTo>
                    <a:pt x="32322" y="328168"/>
                  </a:lnTo>
                  <a:lnTo>
                    <a:pt x="44620" y="372730"/>
                  </a:lnTo>
                  <a:lnTo>
                    <a:pt x="55500" y="401086"/>
                  </a:lnTo>
                  <a:lnTo>
                    <a:pt x="56050" y="401379"/>
                  </a:lnTo>
                  <a:lnTo>
                    <a:pt x="56417" y="400869"/>
                  </a:lnTo>
                  <a:lnTo>
                    <a:pt x="41796" y="361742"/>
                  </a:lnTo>
                  <a:lnTo>
                    <a:pt x="30571" y="324587"/>
                  </a:lnTo>
                  <a:lnTo>
                    <a:pt x="22289" y="280321"/>
                  </a:lnTo>
                  <a:lnTo>
                    <a:pt x="16256" y="233131"/>
                  </a:lnTo>
                  <a:lnTo>
                    <a:pt x="11223" y="186287"/>
                  </a:lnTo>
                  <a:lnTo>
                    <a:pt x="11010" y="162225"/>
                  </a:lnTo>
                  <a:lnTo>
                    <a:pt x="12279" y="137716"/>
                  </a:lnTo>
                  <a:lnTo>
                    <a:pt x="17452" y="91434"/>
                  </a:lnTo>
                  <a:lnTo>
                    <a:pt x="24455" y="54401"/>
                  </a:lnTo>
                  <a:lnTo>
                    <a:pt x="39701" y="15899"/>
                  </a:lnTo>
                  <a:lnTo>
                    <a:pt x="51512" y="3427"/>
                  </a:lnTo>
                  <a:lnTo>
                    <a:pt x="57624" y="101"/>
                  </a:lnTo>
                  <a:lnTo>
                    <a:pt x="65227" y="0"/>
                  </a:lnTo>
                  <a:lnTo>
                    <a:pt x="83083" y="5533"/>
                  </a:lnTo>
                  <a:lnTo>
                    <a:pt x="99014" y="26337"/>
                  </a:lnTo>
                  <a:lnTo>
                    <a:pt x="119884" y="71867"/>
                  </a:lnTo>
                  <a:lnTo>
                    <a:pt x="130187" y="103796"/>
                  </a:lnTo>
                  <a:lnTo>
                    <a:pt x="132415" y="134449"/>
                  </a:lnTo>
                  <a:lnTo>
                    <a:pt x="122960" y="172732"/>
                  </a:lnTo>
                  <a:lnTo>
                    <a:pt x="108741" y="191664"/>
                  </a:lnTo>
                  <a:lnTo>
                    <a:pt x="100011" y="199676"/>
                  </a:lnTo>
                  <a:lnTo>
                    <a:pt x="69614" y="206696"/>
                  </a:lnTo>
                  <a:lnTo>
                    <a:pt x="36584" y="205348"/>
                  </a:lnTo>
                  <a:lnTo>
                    <a:pt x="0" y="183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253">
              <a:extLst>
                <a:ext uri="{FF2B5EF4-FFF2-40B4-BE49-F238E27FC236}">
                  <a16:creationId xmlns:a16="http://schemas.microsoft.com/office/drawing/2014/main" xmlns="" id="{22AA3450-1BAC-41E9-A545-0B0421A3315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673600" y="4222750"/>
              <a:ext cx="177346" cy="412751"/>
            </a:xfrm>
            <a:custGeom>
              <a:avLst/>
              <a:gdLst/>
              <a:ahLst/>
              <a:cxnLst/>
              <a:rect l="0" t="0" r="0" b="0"/>
              <a:pathLst>
                <a:path w="177346" h="41275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124047" y="2117"/>
                  </a:lnTo>
                  <a:lnTo>
                    <a:pt x="145330" y="39999"/>
                  </a:lnTo>
                  <a:lnTo>
                    <a:pt x="158429" y="71870"/>
                  </a:lnTo>
                  <a:lnTo>
                    <a:pt x="169895" y="110259"/>
                  </a:lnTo>
                  <a:lnTo>
                    <a:pt x="177345" y="153191"/>
                  </a:lnTo>
                  <a:lnTo>
                    <a:pt x="176085" y="177622"/>
                  </a:lnTo>
                  <a:lnTo>
                    <a:pt x="171718" y="203786"/>
                  </a:lnTo>
                  <a:lnTo>
                    <a:pt x="165279" y="231108"/>
                  </a:lnTo>
                  <a:lnTo>
                    <a:pt x="156047" y="256377"/>
                  </a:lnTo>
                  <a:lnTo>
                    <a:pt x="132619" y="303269"/>
                  </a:lnTo>
                  <a:lnTo>
                    <a:pt x="101981" y="340102"/>
                  </a:lnTo>
                  <a:lnTo>
                    <a:pt x="67902" y="369174"/>
                  </a:lnTo>
                  <a:lnTo>
                    <a:pt x="22628" y="398584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254">
              <a:extLst>
                <a:ext uri="{FF2B5EF4-FFF2-40B4-BE49-F238E27FC236}">
                  <a16:creationId xmlns:a16="http://schemas.microsoft.com/office/drawing/2014/main" xmlns="" id="{D067BFAA-8D6C-497F-A973-FCD79D46687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85850" y="3740566"/>
              <a:ext cx="10083801" cy="355185"/>
            </a:xfrm>
            <a:custGeom>
              <a:avLst/>
              <a:gdLst/>
              <a:ahLst/>
              <a:cxnLst/>
              <a:rect l="0" t="0" r="0" b="0"/>
              <a:pathLst>
                <a:path w="10083801" h="355185">
                  <a:moveTo>
                    <a:pt x="0" y="209134"/>
                  </a:moveTo>
                  <a:lnTo>
                    <a:pt x="0" y="209134"/>
                  </a:lnTo>
                  <a:lnTo>
                    <a:pt x="40452" y="209134"/>
                  </a:lnTo>
                  <a:lnTo>
                    <a:pt x="67185" y="207723"/>
                  </a:lnTo>
                  <a:lnTo>
                    <a:pt x="99823" y="205371"/>
                  </a:lnTo>
                  <a:lnTo>
                    <a:pt x="136399" y="202392"/>
                  </a:lnTo>
                  <a:lnTo>
                    <a:pt x="179832" y="198995"/>
                  </a:lnTo>
                  <a:lnTo>
                    <a:pt x="227838" y="195319"/>
                  </a:lnTo>
                  <a:lnTo>
                    <a:pt x="278892" y="191457"/>
                  </a:lnTo>
                  <a:lnTo>
                    <a:pt x="335506" y="186061"/>
                  </a:lnTo>
                  <a:lnTo>
                    <a:pt x="395826" y="179640"/>
                  </a:lnTo>
                  <a:lnTo>
                    <a:pt x="458617" y="172538"/>
                  </a:lnTo>
                  <a:lnTo>
                    <a:pt x="527995" y="164982"/>
                  </a:lnTo>
                  <a:lnTo>
                    <a:pt x="601763" y="157121"/>
                  </a:lnTo>
                  <a:lnTo>
                    <a:pt x="678459" y="149059"/>
                  </a:lnTo>
                  <a:lnTo>
                    <a:pt x="763456" y="140862"/>
                  </a:lnTo>
                  <a:lnTo>
                    <a:pt x="853987" y="132575"/>
                  </a:lnTo>
                  <a:lnTo>
                    <a:pt x="948208" y="124228"/>
                  </a:lnTo>
                  <a:lnTo>
                    <a:pt x="1044889" y="116546"/>
                  </a:lnTo>
                  <a:lnTo>
                    <a:pt x="1143209" y="109309"/>
                  </a:lnTo>
                  <a:lnTo>
                    <a:pt x="1242623" y="102367"/>
                  </a:lnTo>
                  <a:lnTo>
                    <a:pt x="1346998" y="95623"/>
                  </a:lnTo>
                  <a:lnTo>
                    <a:pt x="1454682" y="89010"/>
                  </a:lnTo>
                  <a:lnTo>
                    <a:pt x="1564572" y="82484"/>
                  </a:lnTo>
                  <a:lnTo>
                    <a:pt x="1679459" y="75312"/>
                  </a:lnTo>
                  <a:lnTo>
                    <a:pt x="1797678" y="67708"/>
                  </a:lnTo>
                  <a:lnTo>
                    <a:pt x="1918119" y="59816"/>
                  </a:lnTo>
                  <a:lnTo>
                    <a:pt x="2042157" y="52439"/>
                  </a:lnTo>
                  <a:lnTo>
                    <a:pt x="2168592" y="45404"/>
                  </a:lnTo>
                  <a:lnTo>
                    <a:pt x="2296628" y="38598"/>
                  </a:lnTo>
                  <a:lnTo>
                    <a:pt x="2432080" y="32649"/>
                  </a:lnTo>
                  <a:lnTo>
                    <a:pt x="2572476" y="27271"/>
                  </a:lnTo>
                  <a:lnTo>
                    <a:pt x="2716167" y="22275"/>
                  </a:lnTo>
                  <a:lnTo>
                    <a:pt x="2859939" y="18239"/>
                  </a:lnTo>
                  <a:lnTo>
                    <a:pt x="3003765" y="14843"/>
                  </a:lnTo>
                  <a:lnTo>
                    <a:pt x="3147626" y="11873"/>
                  </a:lnTo>
                  <a:lnTo>
                    <a:pt x="3292923" y="9188"/>
                  </a:lnTo>
                  <a:lnTo>
                    <a:pt x="3439177" y="6692"/>
                  </a:lnTo>
                  <a:lnTo>
                    <a:pt x="3586068" y="4323"/>
                  </a:lnTo>
                  <a:lnTo>
                    <a:pt x="3737617" y="2743"/>
                  </a:lnTo>
                  <a:lnTo>
                    <a:pt x="3892272" y="1690"/>
                  </a:lnTo>
                  <a:lnTo>
                    <a:pt x="4048998" y="988"/>
                  </a:lnTo>
                  <a:lnTo>
                    <a:pt x="4207105" y="520"/>
                  </a:lnTo>
                  <a:lnTo>
                    <a:pt x="4366132" y="208"/>
                  </a:lnTo>
                  <a:lnTo>
                    <a:pt x="4525771" y="0"/>
                  </a:lnTo>
                  <a:lnTo>
                    <a:pt x="4686525" y="567"/>
                  </a:lnTo>
                  <a:lnTo>
                    <a:pt x="4848022" y="1651"/>
                  </a:lnTo>
                  <a:lnTo>
                    <a:pt x="5010015" y="3078"/>
                  </a:lnTo>
                  <a:lnTo>
                    <a:pt x="5175160" y="5441"/>
                  </a:lnTo>
                  <a:lnTo>
                    <a:pt x="5342407" y="8428"/>
                  </a:lnTo>
                  <a:lnTo>
                    <a:pt x="5511054" y="11830"/>
                  </a:lnTo>
                  <a:lnTo>
                    <a:pt x="5678519" y="15509"/>
                  </a:lnTo>
                  <a:lnTo>
                    <a:pt x="5845196" y="19373"/>
                  </a:lnTo>
                  <a:lnTo>
                    <a:pt x="6011347" y="23360"/>
                  </a:lnTo>
                  <a:lnTo>
                    <a:pt x="6175031" y="28840"/>
                  </a:lnTo>
                  <a:lnTo>
                    <a:pt x="6337071" y="35316"/>
                  </a:lnTo>
                  <a:lnTo>
                    <a:pt x="6498013" y="42455"/>
                  </a:lnTo>
                  <a:lnTo>
                    <a:pt x="6660342" y="49332"/>
                  </a:lnTo>
                  <a:lnTo>
                    <a:pt x="6823594" y="56032"/>
                  </a:lnTo>
                  <a:lnTo>
                    <a:pt x="6987463" y="62616"/>
                  </a:lnTo>
                  <a:lnTo>
                    <a:pt x="7148920" y="69827"/>
                  </a:lnTo>
                  <a:lnTo>
                    <a:pt x="7308769" y="77458"/>
                  </a:lnTo>
                  <a:lnTo>
                    <a:pt x="7467547" y="85366"/>
                  </a:lnTo>
                  <a:lnTo>
                    <a:pt x="7624903" y="94166"/>
                  </a:lnTo>
                  <a:lnTo>
                    <a:pt x="7781313" y="103561"/>
                  </a:lnTo>
                  <a:lnTo>
                    <a:pt x="7937093" y="113352"/>
                  </a:lnTo>
                  <a:lnTo>
                    <a:pt x="8092451" y="124112"/>
                  </a:lnTo>
                  <a:lnTo>
                    <a:pt x="8247527" y="135520"/>
                  </a:lnTo>
                  <a:lnTo>
                    <a:pt x="8402418" y="147358"/>
                  </a:lnTo>
                  <a:lnTo>
                    <a:pt x="8552245" y="160189"/>
                  </a:lnTo>
                  <a:lnTo>
                    <a:pt x="8698697" y="173682"/>
                  </a:lnTo>
                  <a:lnTo>
                    <a:pt x="8842897" y="187616"/>
                  </a:lnTo>
                  <a:lnTo>
                    <a:pt x="8979954" y="201844"/>
                  </a:lnTo>
                  <a:lnTo>
                    <a:pt x="9112248" y="216268"/>
                  </a:lnTo>
                  <a:lnTo>
                    <a:pt x="9241365" y="230823"/>
                  </a:lnTo>
                  <a:lnTo>
                    <a:pt x="9392355" y="251111"/>
                  </a:lnTo>
                  <a:lnTo>
                    <a:pt x="9557926" y="275218"/>
                  </a:lnTo>
                  <a:lnTo>
                    <a:pt x="9733219" y="301873"/>
                  </a:lnTo>
                  <a:lnTo>
                    <a:pt x="9850078" y="319643"/>
                  </a:lnTo>
                  <a:lnTo>
                    <a:pt x="10083800" y="355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255">
              <a:extLst>
                <a:ext uri="{FF2B5EF4-FFF2-40B4-BE49-F238E27FC236}">
                  <a16:creationId xmlns:a16="http://schemas.microsoft.com/office/drawing/2014/main" xmlns="" id="{42514102-F734-45CC-AF6A-57FA23911A2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572000" y="4457700"/>
              <a:ext cx="139701" cy="17757"/>
            </a:xfrm>
            <a:custGeom>
              <a:avLst/>
              <a:gdLst/>
              <a:ahLst/>
              <a:cxnLst/>
              <a:rect l="0" t="0" r="0" b="0"/>
              <a:pathLst>
                <a:path w="139701" h="17757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42645" y="17756"/>
                  </a:lnTo>
                  <a:lnTo>
                    <a:pt x="82407" y="1310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256">
              <a:extLst>
                <a:ext uri="{FF2B5EF4-FFF2-40B4-BE49-F238E27FC236}">
                  <a16:creationId xmlns:a16="http://schemas.microsoft.com/office/drawing/2014/main" xmlns="" id="{38F44D3E-6978-48B7-99E8-3D166DDECBF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526710" y="4297464"/>
              <a:ext cx="132136" cy="278448"/>
            </a:xfrm>
            <a:custGeom>
              <a:avLst/>
              <a:gdLst/>
              <a:ahLst/>
              <a:cxnLst/>
              <a:rect l="0" t="0" r="0" b="0"/>
              <a:pathLst>
                <a:path w="132136" h="278448">
                  <a:moveTo>
                    <a:pt x="51640" y="90386"/>
                  </a:moveTo>
                  <a:lnTo>
                    <a:pt x="51640" y="90386"/>
                  </a:lnTo>
                  <a:lnTo>
                    <a:pt x="48269" y="90386"/>
                  </a:lnTo>
                  <a:lnTo>
                    <a:pt x="46614" y="97912"/>
                  </a:lnTo>
                  <a:lnTo>
                    <a:pt x="39689" y="145260"/>
                  </a:lnTo>
                  <a:lnTo>
                    <a:pt x="30146" y="189509"/>
                  </a:lnTo>
                  <a:lnTo>
                    <a:pt x="21831" y="232801"/>
                  </a:lnTo>
                  <a:lnTo>
                    <a:pt x="10744" y="265776"/>
                  </a:lnTo>
                  <a:lnTo>
                    <a:pt x="2655" y="277228"/>
                  </a:lnTo>
                  <a:lnTo>
                    <a:pt x="639" y="278447"/>
                  </a:lnTo>
                  <a:lnTo>
                    <a:pt x="0" y="277144"/>
                  </a:lnTo>
                  <a:lnTo>
                    <a:pt x="4045" y="239616"/>
                  </a:lnTo>
                  <a:lnTo>
                    <a:pt x="11437" y="199279"/>
                  </a:lnTo>
                  <a:lnTo>
                    <a:pt x="16371" y="175681"/>
                  </a:lnTo>
                  <a:lnTo>
                    <a:pt x="23188" y="150777"/>
                  </a:lnTo>
                  <a:lnTo>
                    <a:pt x="31261" y="125002"/>
                  </a:lnTo>
                  <a:lnTo>
                    <a:pt x="40171" y="98647"/>
                  </a:lnTo>
                  <a:lnTo>
                    <a:pt x="59478" y="56192"/>
                  </a:lnTo>
                  <a:lnTo>
                    <a:pt x="86418" y="13933"/>
                  </a:lnTo>
                  <a:lnTo>
                    <a:pt x="93875" y="5550"/>
                  </a:lnTo>
                  <a:lnTo>
                    <a:pt x="100963" y="1374"/>
                  </a:lnTo>
                  <a:lnTo>
                    <a:pt x="107806" y="0"/>
                  </a:lnTo>
                  <a:lnTo>
                    <a:pt x="114483" y="495"/>
                  </a:lnTo>
                  <a:lnTo>
                    <a:pt x="119641" y="5059"/>
                  </a:lnTo>
                  <a:lnTo>
                    <a:pt x="127254" y="21418"/>
                  </a:lnTo>
                  <a:lnTo>
                    <a:pt x="132135" y="67913"/>
                  </a:lnTo>
                  <a:lnTo>
                    <a:pt x="131395" y="106268"/>
                  </a:lnTo>
                  <a:lnTo>
                    <a:pt x="128009" y="146128"/>
                  </a:lnTo>
                  <a:lnTo>
                    <a:pt x="121800" y="185010"/>
                  </a:lnTo>
                  <a:lnTo>
                    <a:pt x="113742" y="229117"/>
                  </a:lnTo>
                  <a:lnTo>
                    <a:pt x="108790" y="255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638">
            <a:extLst>
              <a:ext uri="{FF2B5EF4-FFF2-40B4-BE49-F238E27FC236}">
                <a16:creationId xmlns:a16="http://schemas.microsoft.com/office/drawing/2014/main" xmlns="" id="{18B36AF2-1E06-4A6D-B3D5-7865ACFAE383}"/>
              </a:ext>
            </a:extLst>
          </p:cNvPr>
          <p:cNvGrpSpPr/>
          <p:nvPr/>
        </p:nvGrpSpPr>
        <p:grpSpPr>
          <a:xfrm>
            <a:off x="6724650" y="2594612"/>
            <a:ext cx="2899417" cy="880142"/>
            <a:chOff x="6724650" y="2594612"/>
            <a:chExt cx="2899417" cy="880142"/>
          </a:xfrm>
        </p:grpSpPr>
        <p:sp>
          <p:nvSpPr>
            <p:cNvPr id="337" name="SMARTInkShape-3257">
              <a:extLst>
                <a:ext uri="{FF2B5EF4-FFF2-40B4-BE49-F238E27FC236}">
                  <a16:creationId xmlns:a16="http://schemas.microsoft.com/office/drawing/2014/main" xmlns="" id="{CBCC2651-0A0E-4B88-87CE-39E98342E5F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160480" y="2763133"/>
              <a:ext cx="183421" cy="237650"/>
            </a:xfrm>
            <a:custGeom>
              <a:avLst/>
              <a:gdLst/>
              <a:ahLst/>
              <a:cxnLst/>
              <a:rect l="0" t="0" r="0" b="0"/>
              <a:pathLst>
                <a:path w="183421" h="237650">
                  <a:moveTo>
                    <a:pt x="138970" y="5467"/>
                  </a:moveTo>
                  <a:lnTo>
                    <a:pt x="138970" y="5467"/>
                  </a:lnTo>
                  <a:lnTo>
                    <a:pt x="128831" y="1103"/>
                  </a:lnTo>
                  <a:lnTo>
                    <a:pt x="121294" y="0"/>
                  </a:lnTo>
                  <a:lnTo>
                    <a:pt x="105746" y="2750"/>
                  </a:lnTo>
                  <a:lnTo>
                    <a:pt x="65619" y="22905"/>
                  </a:lnTo>
                  <a:lnTo>
                    <a:pt x="44565" y="41992"/>
                  </a:lnTo>
                  <a:lnTo>
                    <a:pt x="24014" y="88925"/>
                  </a:lnTo>
                  <a:lnTo>
                    <a:pt x="7607" y="133900"/>
                  </a:lnTo>
                  <a:lnTo>
                    <a:pt x="916" y="177775"/>
                  </a:lnTo>
                  <a:lnTo>
                    <a:pt x="0" y="196584"/>
                  </a:lnTo>
                  <a:lnTo>
                    <a:pt x="1873" y="204139"/>
                  </a:lnTo>
                  <a:lnTo>
                    <a:pt x="9600" y="216297"/>
                  </a:lnTo>
                  <a:lnTo>
                    <a:pt x="32590" y="231075"/>
                  </a:lnTo>
                  <a:lnTo>
                    <a:pt x="65116" y="237649"/>
                  </a:lnTo>
                  <a:lnTo>
                    <a:pt x="104936" y="232855"/>
                  </a:lnTo>
                  <a:lnTo>
                    <a:pt x="144643" y="225868"/>
                  </a:lnTo>
                  <a:lnTo>
                    <a:pt x="18342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258">
              <a:extLst>
                <a:ext uri="{FF2B5EF4-FFF2-40B4-BE49-F238E27FC236}">
                  <a16:creationId xmlns:a16="http://schemas.microsoft.com/office/drawing/2014/main" xmlns="" id="{295FD6C3-55EC-459D-9324-3882135FDBC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823198" y="2889250"/>
              <a:ext cx="114303" cy="12701"/>
            </a:xfrm>
            <a:custGeom>
              <a:avLst/>
              <a:gdLst/>
              <a:ahLst/>
              <a:cxnLst/>
              <a:rect l="0" t="0" r="0" b="0"/>
              <a:pathLst>
                <a:path w="114303" h="12701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1413" y="8336"/>
                  </a:lnTo>
                  <a:lnTo>
                    <a:pt x="40166" y="1440"/>
                  </a:lnTo>
                  <a:lnTo>
                    <a:pt x="76813" y="427"/>
                  </a:lnTo>
                  <a:lnTo>
                    <a:pt x="1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259">
              <a:extLst>
                <a:ext uri="{FF2B5EF4-FFF2-40B4-BE49-F238E27FC236}">
                  <a16:creationId xmlns:a16="http://schemas.microsoft.com/office/drawing/2014/main" xmlns="" id="{EA50B132-FA3E-4BDD-8CFC-31B237CF9BF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169079" y="2895600"/>
              <a:ext cx="162122" cy="25401"/>
            </a:xfrm>
            <a:custGeom>
              <a:avLst/>
              <a:gdLst/>
              <a:ahLst/>
              <a:cxnLst/>
              <a:rect l="0" t="0" r="0" b="0"/>
              <a:pathLst>
                <a:path w="1621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4645" y="22029"/>
                  </a:lnTo>
                  <a:lnTo>
                    <a:pt x="45903" y="12570"/>
                  </a:lnTo>
                  <a:lnTo>
                    <a:pt x="84254" y="4822"/>
                  </a:lnTo>
                  <a:lnTo>
                    <a:pt x="130269" y="1429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260">
              <a:extLst>
                <a:ext uri="{FF2B5EF4-FFF2-40B4-BE49-F238E27FC236}">
                  <a16:creationId xmlns:a16="http://schemas.microsoft.com/office/drawing/2014/main" xmlns="" id="{6D819C61-B86E-4D29-A5D3-37EF29AF89F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366582" y="3003550"/>
              <a:ext cx="58232" cy="154908"/>
            </a:xfrm>
            <a:custGeom>
              <a:avLst/>
              <a:gdLst/>
              <a:ahLst/>
              <a:cxnLst/>
              <a:rect l="0" t="0" r="0" b="0"/>
              <a:pathLst>
                <a:path w="58232" h="154908">
                  <a:moveTo>
                    <a:pt x="47168" y="0"/>
                  </a:moveTo>
                  <a:lnTo>
                    <a:pt x="47168" y="0"/>
                  </a:lnTo>
                  <a:lnTo>
                    <a:pt x="47873" y="6481"/>
                  </a:lnTo>
                  <a:lnTo>
                    <a:pt x="58152" y="53618"/>
                  </a:lnTo>
                  <a:lnTo>
                    <a:pt x="58231" y="99723"/>
                  </a:lnTo>
                  <a:lnTo>
                    <a:pt x="46008" y="136402"/>
                  </a:lnTo>
                  <a:lnTo>
                    <a:pt x="42161" y="143852"/>
                  </a:lnTo>
                  <a:lnTo>
                    <a:pt x="37480" y="148818"/>
                  </a:lnTo>
                  <a:lnTo>
                    <a:pt x="26634" y="154336"/>
                  </a:lnTo>
                  <a:lnTo>
                    <a:pt x="14759" y="154907"/>
                  </a:lnTo>
                  <a:lnTo>
                    <a:pt x="8628" y="154071"/>
                  </a:lnTo>
                  <a:lnTo>
                    <a:pt x="4541" y="151398"/>
                  </a:lnTo>
                  <a:lnTo>
                    <a:pt x="1817" y="147498"/>
                  </a:lnTo>
                  <a:lnTo>
                    <a:pt x="0" y="142782"/>
                  </a:lnTo>
                  <a:lnTo>
                    <a:pt x="271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261">
              <a:extLst>
                <a:ext uri="{FF2B5EF4-FFF2-40B4-BE49-F238E27FC236}">
                  <a16:creationId xmlns:a16="http://schemas.microsoft.com/office/drawing/2014/main" xmlns="" id="{842613FA-D0FF-472F-9C76-2CB41CB6C90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826290" y="2765341"/>
              <a:ext cx="111211" cy="219012"/>
            </a:xfrm>
            <a:custGeom>
              <a:avLst/>
              <a:gdLst/>
              <a:ahLst/>
              <a:cxnLst/>
              <a:rect l="0" t="0" r="0" b="0"/>
              <a:pathLst>
                <a:path w="111211" h="219012">
                  <a:moveTo>
                    <a:pt x="35010" y="28659"/>
                  </a:moveTo>
                  <a:lnTo>
                    <a:pt x="35010" y="28659"/>
                  </a:lnTo>
                  <a:lnTo>
                    <a:pt x="31639" y="32030"/>
                  </a:lnTo>
                  <a:lnTo>
                    <a:pt x="22145" y="66009"/>
                  </a:lnTo>
                  <a:lnTo>
                    <a:pt x="15909" y="102050"/>
                  </a:lnTo>
                  <a:lnTo>
                    <a:pt x="9595" y="142127"/>
                  </a:lnTo>
                  <a:lnTo>
                    <a:pt x="5137" y="180812"/>
                  </a:lnTo>
                  <a:lnTo>
                    <a:pt x="3631" y="214955"/>
                  </a:lnTo>
                  <a:lnTo>
                    <a:pt x="2801" y="217768"/>
                  </a:lnTo>
                  <a:lnTo>
                    <a:pt x="1543" y="218937"/>
                  </a:lnTo>
                  <a:lnTo>
                    <a:pt x="0" y="219011"/>
                  </a:lnTo>
                  <a:lnTo>
                    <a:pt x="165" y="209686"/>
                  </a:lnTo>
                  <a:lnTo>
                    <a:pt x="2648" y="171583"/>
                  </a:lnTo>
                  <a:lnTo>
                    <a:pt x="8632" y="140394"/>
                  </a:lnTo>
                  <a:lnTo>
                    <a:pt x="17642" y="104425"/>
                  </a:lnTo>
                  <a:lnTo>
                    <a:pt x="26350" y="69623"/>
                  </a:lnTo>
                  <a:lnTo>
                    <a:pt x="39186" y="28410"/>
                  </a:lnTo>
                  <a:lnTo>
                    <a:pt x="52428" y="0"/>
                  </a:lnTo>
                  <a:lnTo>
                    <a:pt x="53678" y="381"/>
                  </a:lnTo>
                  <a:lnTo>
                    <a:pt x="56947" y="4567"/>
                  </a:lnTo>
                  <a:lnTo>
                    <a:pt x="69159" y="44100"/>
                  </a:lnTo>
                  <a:lnTo>
                    <a:pt x="78210" y="84426"/>
                  </a:lnTo>
                  <a:lnTo>
                    <a:pt x="92965" y="123499"/>
                  </a:lnTo>
                  <a:lnTo>
                    <a:pt x="111210" y="193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262">
              <a:extLst>
                <a:ext uri="{FF2B5EF4-FFF2-40B4-BE49-F238E27FC236}">
                  <a16:creationId xmlns:a16="http://schemas.microsoft.com/office/drawing/2014/main" xmlns="" id="{B9F1234A-550A-4D9A-8D71-7241C510498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775450" y="3314700"/>
              <a:ext cx="61134" cy="160054"/>
            </a:xfrm>
            <a:custGeom>
              <a:avLst/>
              <a:gdLst/>
              <a:ahLst/>
              <a:cxnLst/>
              <a:rect l="0" t="0" r="0" b="0"/>
              <a:pathLst>
                <a:path w="61134" h="160054">
                  <a:moveTo>
                    <a:pt x="31750" y="0"/>
                  </a:moveTo>
                  <a:lnTo>
                    <a:pt x="31750" y="0"/>
                  </a:lnTo>
                  <a:lnTo>
                    <a:pt x="35120" y="42063"/>
                  </a:lnTo>
                  <a:lnTo>
                    <a:pt x="51522" y="87819"/>
                  </a:lnTo>
                  <a:lnTo>
                    <a:pt x="58177" y="106058"/>
                  </a:lnTo>
                  <a:lnTo>
                    <a:pt x="61133" y="125924"/>
                  </a:lnTo>
                  <a:lnTo>
                    <a:pt x="58685" y="140868"/>
                  </a:lnTo>
                  <a:lnTo>
                    <a:pt x="56057" y="146828"/>
                  </a:lnTo>
                  <a:lnTo>
                    <a:pt x="47492" y="155333"/>
                  </a:lnTo>
                  <a:lnTo>
                    <a:pt x="42245" y="158590"/>
                  </a:lnTo>
                  <a:lnTo>
                    <a:pt x="37336" y="160053"/>
                  </a:lnTo>
                  <a:lnTo>
                    <a:pt x="28118" y="159800"/>
                  </a:lnTo>
                  <a:lnTo>
                    <a:pt x="17435" y="15357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263">
              <a:extLst>
                <a:ext uri="{FF2B5EF4-FFF2-40B4-BE49-F238E27FC236}">
                  <a16:creationId xmlns:a16="http://schemas.microsoft.com/office/drawing/2014/main" xmlns="" id="{06DB0C59-0EC0-403E-8C7A-8C5F8CA6F9F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045450" y="2667000"/>
              <a:ext cx="44827" cy="482601"/>
            </a:xfrm>
            <a:custGeom>
              <a:avLst/>
              <a:gdLst/>
              <a:ahLst/>
              <a:cxnLst/>
              <a:rect l="0" t="0" r="0" b="0"/>
              <a:pathLst>
                <a:path w="44827" h="482601">
                  <a:moveTo>
                    <a:pt x="0" y="0"/>
                  </a:moveTo>
                  <a:lnTo>
                    <a:pt x="0" y="0"/>
                  </a:lnTo>
                  <a:lnTo>
                    <a:pt x="8789" y="40182"/>
                  </a:lnTo>
                  <a:lnTo>
                    <a:pt x="16605" y="72186"/>
                  </a:lnTo>
                  <a:lnTo>
                    <a:pt x="27136" y="114633"/>
                  </a:lnTo>
                  <a:lnTo>
                    <a:pt x="32201" y="138511"/>
                  </a:lnTo>
                  <a:lnTo>
                    <a:pt x="36989" y="163602"/>
                  </a:lnTo>
                  <a:lnTo>
                    <a:pt x="41594" y="189501"/>
                  </a:lnTo>
                  <a:lnTo>
                    <a:pt x="43956" y="215939"/>
                  </a:lnTo>
                  <a:lnTo>
                    <a:pt x="44826" y="242738"/>
                  </a:lnTo>
                  <a:lnTo>
                    <a:pt x="44700" y="269775"/>
                  </a:lnTo>
                  <a:lnTo>
                    <a:pt x="43206" y="295561"/>
                  </a:lnTo>
                  <a:lnTo>
                    <a:pt x="40798" y="320513"/>
                  </a:lnTo>
                  <a:lnTo>
                    <a:pt x="34361" y="366817"/>
                  </a:lnTo>
                  <a:lnTo>
                    <a:pt x="26796" y="406211"/>
                  </a:lnTo>
                  <a:lnTo>
                    <a:pt x="17973" y="450010"/>
                  </a:lnTo>
                  <a:lnTo>
                    <a:pt x="1270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264">
              <a:extLst>
                <a:ext uri="{FF2B5EF4-FFF2-40B4-BE49-F238E27FC236}">
                  <a16:creationId xmlns:a16="http://schemas.microsoft.com/office/drawing/2014/main" xmlns="" id="{3ED283D0-C3AC-4DD8-BB29-3E1D88D6333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410091" y="294005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265">
              <a:extLst>
                <a:ext uri="{FF2B5EF4-FFF2-40B4-BE49-F238E27FC236}">
                  <a16:creationId xmlns:a16="http://schemas.microsoft.com/office/drawing/2014/main" xmlns="" id="{938CB8C0-7799-4C3F-9202-F159B64C0B9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725467" y="2698750"/>
              <a:ext cx="450034" cy="388430"/>
            </a:xfrm>
            <a:custGeom>
              <a:avLst/>
              <a:gdLst/>
              <a:ahLst/>
              <a:cxnLst/>
              <a:rect l="0" t="0" r="0" b="0"/>
              <a:pathLst>
                <a:path w="450034" h="388430">
                  <a:moveTo>
                    <a:pt x="291283" y="0"/>
                  </a:moveTo>
                  <a:lnTo>
                    <a:pt x="291283" y="0"/>
                  </a:lnTo>
                  <a:lnTo>
                    <a:pt x="278730" y="1882"/>
                  </a:lnTo>
                  <a:lnTo>
                    <a:pt x="234597" y="17312"/>
                  </a:lnTo>
                  <a:lnTo>
                    <a:pt x="191622" y="38682"/>
                  </a:lnTo>
                  <a:lnTo>
                    <a:pt x="147297" y="67043"/>
                  </a:lnTo>
                  <a:lnTo>
                    <a:pt x="102884" y="98495"/>
                  </a:lnTo>
                  <a:lnTo>
                    <a:pt x="62678" y="132195"/>
                  </a:lnTo>
                  <a:lnTo>
                    <a:pt x="49039" y="149064"/>
                  </a:lnTo>
                  <a:lnTo>
                    <a:pt x="47238" y="156526"/>
                  </a:lnTo>
                  <a:lnTo>
                    <a:pt x="48153" y="163618"/>
                  </a:lnTo>
                  <a:lnTo>
                    <a:pt x="50880" y="170462"/>
                  </a:lnTo>
                  <a:lnTo>
                    <a:pt x="67079" y="181829"/>
                  </a:lnTo>
                  <a:lnTo>
                    <a:pt x="103967" y="194281"/>
                  </a:lnTo>
                  <a:lnTo>
                    <a:pt x="144294" y="204320"/>
                  </a:lnTo>
                  <a:lnTo>
                    <a:pt x="166688" y="212165"/>
                  </a:lnTo>
                  <a:lnTo>
                    <a:pt x="178992" y="220355"/>
                  </a:lnTo>
                  <a:lnTo>
                    <a:pt x="181144" y="225220"/>
                  </a:lnTo>
                  <a:lnTo>
                    <a:pt x="181169" y="230580"/>
                  </a:lnTo>
                  <a:lnTo>
                    <a:pt x="179775" y="236270"/>
                  </a:lnTo>
                  <a:lnTo>
                    <a:pt x="157584" y="261133"/>
                  </a:lnTo>
                  <a:lnTo>
                    <a:pt x="114085" y="290843"/>
                  </a:lnTo>
                  <a:lnTo>
                    <a:pt x="67721" y="325359"/>
                  </a:lnTo>
                  <a:lnTo>
                    <a:pt x="26075" y="355655"/>
                  </a:lnTo>
                  <a:lnTo>
                    <a:pt x="409" y="375764"/>
                  </a:lnTo>
                  <a:lnTo>
                    <a:pt x="0" y="380331"/>
                  </a:lnTo>
                  <a:lnTo>
                    <a:pt x="3962" y="384082"/>
                  </a:lnTo>
                  <a:lnTo>
                    <a:pt x="10836" y="387288"/>
                  </a:lnTo>
                  <a:lnTo>
                    <a:pt x="57590" y="388429"/>
                  </a:lnTo>
                  <a:lnTo>
                    <a:pt x="81159" y="386658"/>
                  </a:lnTo>
                  <a:lnTo>
                    <a:pt x="108161" y="384066"/>
                  </a:lnTo>
                  <a:lnTo>
                    <a:pt x="137452" y="380928"/>
                  </a:lnTo>
                  <a:lnTo>
                    <a:pt x="170383" y="377424"/>
                  </a:lnTo>
                  <a:lnTo>
                    <a:pt x="205746" y="373677"/>
                  </a:lnTo>
                  <a:lnTo>
                    <a:pt x="242725" y="369768"/>
                  </a:lnTo>
                  <a:lnTo>
                    <a:pt x="277254" y="366457"/>
                  </a:lnTo>
                  <a:lnTo>
                    <a:pt x="310153" y="363543"/>
                  </a:lnTo>
                  <a:lnTo>
                    <a:pt x="341963" y="360896"/>
                  </a:lnTo>
                  <a:lnTo>
                    <a:pt x="368109" y="359131"/>
                  </a:lnTo>
                  <a:lnTo>
                    <a:pt x="410329" y="357169"/>
                  </a:lnTo>
                  <a:lnTo>
                    <a:pt x="450033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266">
              <a:extLst>
                <a:ext uri="{FF2B5EF4-FFF2-40B4-BE49-F238E27FC236}">
                  <a16:creationId xmlns:a16="http://schemas.microsoft.com/office/drawing/2014/main" xmlns="" id="{2615B05B-93B0-4D72-81CE-9516FB369F6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451850" y="2774950"/>
              <a:ext cx="92468" cy="260351"/>
            </a:xfrm>
            <a:custGeom>
              <a:avLst/>
              <a:gdLst/>
              <a:ahLst/>
              <a:cxnLst/>
              <a:rect l="0" t="0" r="0" b="0"/>
              <a:pathLst>
                <a:path w="92468" h="260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5189" y="44258"/>
                  </a:lnTo>
                  <a:lnTo>
                    <a:pt x="68063" y="71176"/>
                  </a:lnTo>
                  <a:lnTo>
                    <a:pt x="85283" y="101954"/>
                  </a:lnTo>
                  <a:lnTo>
                    <a:pt x="92467" y="134448"/>
                  </a:lnTo>
                  <a:lnTo>
                    <a:pt x="91191" y="166999"/>
                  </a:lnTo>
                  <a:lnTo>
                    <a:pt x="81215" y="197929"/>
                  </a:lnTo>
                  <a:lnTo>
                    <a:pt x="63612" y="222494"/>
                  </a:lnTo>
                  <a:lnTo>
                    <a:pt x="43088" y="240703"/>
                  </a:lnTo>
                  <a:lnTo>
                    <a:pt x="63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267">
              <a:extLst>
                <a:ext uri="{FF2B5EF4-FFF2-40B4-BE49-F238E27FC236}">
                  <a16:creationId xmlns:a16="http://schemas.microsoft.com/office/drawing/2014/main" xmlns="" id="{F316B5E7-51E7-46E9-AD92-5A884D3AD0B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680450" y="29654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13467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268">
              <a:extLst>
                <a:ext uri="{FF2B5EF4-FFF2-40B4-BE49-F238E27FC236}">
                  <a16:creationId xmlns:a16="http://schemas.microsoft.com/office/drawing/2014/main" xmlns="" id="{8C35D8CA-93F0-4E75-AB7A-D2AC305FCD3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811075" y="2721802"/>
              <a:ext cx="111955" cy="315198"/>
            </a:xfrm>
            <a:custGeom>
              <a:avLst/>
              <a:gdLst/>
              <a:ahLst/>
              <a:cxnLst/>
              <a:rect l="0" t="0" r="0" b="0"/>
              <a:pathLst>
                <a:path w="111955" h="315198">
                  <a:moveTo>
                    <a:pt x="15425" y="148398"/>
                  </a:moveTo>
                  <a:lnTo>
                    <a:pt x="15425" y="148398"/>
                  </a:lnTo>
                  <a:lnTo>
                    <a:pt x="18795" y="155140"/>
                  </a:lnTo>
                  <a:lnTo>
                    <a:pt x="21384" y="194851"/>
                  </a:lnTo>
                  <a:lnTo>
                    <a:pt x="21697" y="242319"/>
                  </a:lnTo>
                  <a:lnTo>
                    <a:pt x="12327" y="287705"/>
                  </a:lnTo>
                  <a:lnTo>
                    <a:pt x="5178" y="309383"/>
                  </a:lnTo>
                  <a:lnTo>
                    <a:pt x="757" y="315197"/>
                  </a:lnTo>
                  <a:lnTo>
                    <a:pt x="0" y="312514"/>
                  </a:lnTo>
                  <a:lnTo>
                    <a:pt x="5741" y="275909"/>
                  </a:lnTo>
                  <a:lnTo>
                    <a:pt x="16320" y="229923"/>
                  </a:lnTo>
                  <a:lnTo>
                    <a:pt x="24994" y="190981"/>
                  </a:lnTo>
                  <a:lnTo>
                    <a:pt x="35905" y="147804"/>
                  </a:lnTo>
                  <a:lnTo>
                    <a:pt x="44047" y="102743"/>
                  </a:lnTo>
                  <a:lnTo>
                    <a:pt x="50724" y="61784"/>
                  </a:lnTo>
                  <a:lnTo>
                    <a:pt x="64627" y="16258"/>
                  </a:lnTo>
                  <a:lnTo>
                    <a:pt x="67275" y="9504"/>
                  </a:lnTo>
                  <a:lnTo>
                    <a:pt x="71158" y="5002"/>
                  </a:lnTo>
                  <a:lnTo>
                    <a:pt x="81117" y="0"/>
                  </a:lnTo>
                  <a:lnTo>
                    <a:pt x="86736" y="1488"/>
                  </a:lnTo>
                  <a:lnTo>
                    <a:pt x="98625" y="10668"/>
                  </a:lnTo>
                  <a:lnTo>
                    <a:pt x="107202" y="27918"/>
                  </a:lnTo>
                  <a:lnTo>
                    <a:pt x="111954" y="49696"/>
                  </a:lnTo>
                  <a:lnTo>
                    <a:pt x="111714" y="73486"/>
                  </a:lnTo>
                  <a:lnTo>
                    <a:pt x="100869" y="107308"/>
                  </a:lnTo>
                  <a:lnTo>
                    <a:pt x="86326" y="123316"/>
                  </a:lnTo>
                  <a:lnTo>
                    <a:pt x="48245" y="145089"/>
                  </a:lnTo>
                  <a:lnTo>
                    <a:pt x="2725" y="161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269">
              <a:extLst>
                <a:ext uri="{FF2B5EF4-FFF2-40B4-BE49-F238E27FC236}">
                  <a16:creationId xmlns:a16="http://schemas.microsoft.com/office/drawing/2014/main" xmlns="" id="{49D6EB36-B8EA-4C5A-BAED-BBFE7974C19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870948" y="2908300"/>
              <a:ext cx="120653" cy="129758"/>
            </a:xfrm>
            <a:custGeom>
              <a:avLst/>
              <a:gdLst/>
              <a:ahLst/>
              <a:cxnLst/>
              <a:rect l="0" t="0" r="0" b="0"/>
              <a:pathLst>
                <a:path w="120653" h="129758">
                  <a:moveTo>
                    <a:pt x="2" y="50800"/>
                  </a:moveTo>
                  <a:lnTo>
                    <a:pt x="2" y="50800"/>
                  </a:lnTo>
                  <a:lnTo>
                    <a:pt x="0" y="44058"/>
                  </a:lnTo>
                  <a:lnTo>
                    <a:pt x="6743" y="29752"/>
                  </a:lnTo>
                  <a:lnTo>
                    <a:pt x="15698" y="21925"/>
                  </a:lnTo>
                  <a:lnTo>
                    <a:pt x="38693" y="11151"/>
                  </a:lnTo>
                  <a:lnTo>
                    <a:pt x="44847" y="11667"/>
                  </a:lnTo>
                  <a:lnTo>
                    <a:pt x="57328" y="17886"/>
                  </a:lnTo>
                  <a:lnTo>
                    <a:pt x="66166" y="31467"/>
                  </a:lnTo>
                  <a:lnTo>
                    <a:pt x="73229" y="58948"/>
                  </a:lnTo>
                  <a:lnTo>
                    <a:pt x="73470" y="79116"/>
                  </a:lnTo>
                  <a:lnTo>
                    <a:pt x="65671" y="108187"/>
                  </a:lnTo>
                  <a:lnTo>
                    <a:pt x="53038" y="129757"/>
                  </a:lnTo>
                  <a:lnTo>
                    <a:pt x="52293" y="128838"/>
                  </a:lnTo>
                  <a:lnTo>
                    <a:pt x="51465" y="122173"/>
                  </a:lnTo>
                  <a:lnTo>
                    <a:pt x="57740" y="103149"/>
                  </a:lnTo>
                  <a:lnTo>
                    <a:pt x="83348" y="56228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270">
              <a:extLst>
                <a:ext uri="{FF2B5EF4-FFF2-40B4-BE49-F238E27FC236}">
                  <a16:creationId xmlns:a16="http://schemas.microsoft.com/office/drawing/2014/main" xmlns="" id="{60C1A020-9483-41E2-80A6-64302D512D3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107142" y="2791549"/>
              <a:ext cx="118526" cy="280185"/>
            </a:xfrm>
            <a:custGeom>
              <a:avLst/>
              <a:gdLst/>
              <a:ahLst/>
              <a:cxnLst/>
              <a:rect l="0" t="0" r="0" b="0"/>
              <a:pathLst>
                <a:path w="118526" h="280185">
                  <a:moveTo>
                    <a:pt x="113058" y="34201"/>
                  </a:moveTo>
                  <a:lnTo>
                    <a:pt x="113058" y="34201"/>
                  </a:lnTo>
                  <a:lnTo>
                    <a:pt x="117421" y="24062"/>
                  </a:lnTo>
                  <a:lnTo>
                    <a:pt x="118525" y="16524"/>
                  </a:lnTo>
                  <a:lnTo>
                    <a:pt x="117134" y="10352"/>
                  </a:lnTo>
                  <a:lnTo>
                    <a:pt x="115776" y="7719"/>
                  </a:lnTo>
                  <a:lnTo>
                    <a:pt x="110502" y="2911"/>
                  </a:lnTo>
                  <a:lnTo>
                    <a:pt x="107121" y="641"/>
                  </a:lnTo>
                  <a:lnTo>
                    <a:pt x="95838" y="0"/>
                  </a:lnTo>
                  <a:lnTo>
                    <a:pt x="88877" y="817"/>
                  </a:lnTo>
                  <a:lnTo>
                    <a:pt x="71737" y="13014"/>
                  </a:lnTo>
                  <a:lnTo>
                    <a:pt x="44134" y="47444"/>
                  </a:lnTo>
                  <a:lnTo>
                    <a:pt x="27391" y="78186"/>
                  </a:lnTo>
                  <a:lnTo>
                    <a:pt x="12894" y="113017"/>
                  </a:lnTo>
                  <a:lnTo>
                    <a:pt x="5042" y="149663"/>
                  </a:lnTo>
                  <a:lnTo>
                    <a:pt x="1551" y="186412"/>
                  </a:lnTo>
                  <a:lnTo>
                    <a:pt x="0" y="221560"/>
                  </a:lnTo>
                  <a:lnTo>
                    <a:pt x="5867" y="259597"/>
                  </a:lnTo>
                  <a:lnTo>
                    <a:pt x="13375" y="267721"/>
                  </a:lnTo>
                  <a:lnTo>
                    <a:pt x="36769" y="278629"/>
                  </a:lnTo>
                  <a:lnTo>
                    <a:pt x="60338" y="280184"/>
                  </a:lnTo>
                  <a:lnTo>
                    <a:pt x="94008" y="275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271">
              <a:extLst>
                <a:ext uri="{FF2B5EF4-FFF2-40B4-BE49-F238E27FC236}">
                  <a16:creationId xmlns:a16="http://schemas.microsoft.com/office/drawing/2014/main" xmlns="" id="{A4670C68-2D3A-4AF4-963C-C9D3D2D8920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267399" y="2833569"/>
              <a:ext cx="159659" cy="219398"/>
            </a:xfrm>
            <a:custGeom>
              <a:avLst/>
              <a:gdLst/>
              <a:ahLst/>
              <a:cxnLst/>
              <a:rect l="0" t="0" r="0" b="0"/>
              <a:pathLst>
                <a:path w="159659" h="219398">
                  <a:moveTo>
                    <a:pt x="156001" y="11231"/>
                  </a:moveTo>
                  <a:lnTo>
                    <a:pt x="156001" y="11231"/>
                  </a:lnTo>
                  <a:lnTo>
                    <a:pt x="159371" y="7860"/>
                  </a:lnTo>
                  <a:lnTo>
                    <a:pt x="159658" y="6161"/>
                  </a:lnTo>
                  <a:lnTo>
                    <a:pt x="159144" y="4324"/>
                  </a:lnTo>
                  <a:lnTo>
                    <a:pt x="158097" y="2393"/>
                  </a:lnTo>
                  <a:lnTo>
                    <a:pt x="151288" y="248"/>
                  </a:lnTo>
                  <a:lnTo>
                    <a:pt x="140500" y="0"/>
                  </a:lnTo>
                  <a:lnTo>
                    <a:pt x="110580" y="7470"/>
                  </a:lnTo>
                  <a:lnTo>
                    <a:pt x="77492" y="25697"/>
                  </a:lnTo>
                  <a:lnTo>
                    <a:pt x="40120" y="60525"/>
                  </a:lnTo>
                  <a:lnTo>
                    <a:pt x="12775" y="103675"/>
                  </a:lnTo>
                  <a:lnTo>
                    <a:pt x="4150" y="122167"/>
                  </a:lnTo>
                  <a:lnTo>
                    <a:pt x="0" y="148445"/>
                  </a:lnTo>
                  <a:lnTo>
                    <a:pt x="4562" y="178845"/>
                  </a:lnTo>
                  <a:lnTo>
                    <a:pt x="15102" y="208719"/>
                  </a:lnTo>
                  <a:lnTo>
                    <a:pt x="17618" y="211328"/>
                  </a:lnTo>
                  <a:lnTo>
                    <a:pt x="26059" y="216109"/>
                  </a:lnTo>
                  <a:lnTo>
                    <a:pt x="46081" y="219397"/>
                  </a:lnTo>
                  <a:lnTo>
                    <a:pt x="89593" y="215572"/>
                  </a:lnTo>
                  <a:lnTo>
                    <a:pt x="103202" y="213527"/>
                  </a:lnTo>
                  <a:lnTo>
                    <a:pt x="124251" y="20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272">
              <a:extLst>
                <a:ext uri="{FF2B5EF4-FFF2-40B4-BE49-F238E27FC236}">
                  <a16:creationId xmlns:a16="http://schemas.microsoft.com/office/drawing/2014/main" xmlns="" id="{9E31B945-AAB1-4974-B4A4-C0BEAD612BB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280041" y="2968142"/>
              <a:ext cx="98910" cy="3659"/>
            </a:xfrm>
            <a:custGeom>
              <a:avLst/>
              <a:gdLst/>
              <a:ahLst/>
              <a:cxnLst/>
              <a:rect l="0" t="0" r="0" b="0"/>
              <a:pathLst>
                <a:path w="98910" h="3659">
                  <a:moveTo>
                    <a:pt x="3659" y="3658"/>
                  </a:moveTo>
                  <a:lnTo>
                    <a:pt x="3659" y="3658"/>
                  </a:lnTo>
                  <a:lnTo>
                    <a:pt x="0" y="3658"/>
                  </a:lnTo>
                  <a:lnTo>
                    <a:pt x="46755" y="0"/>
                  </a:lnTo>
                  <a:lnTo>
                    <a:pt x="98909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273">
              <a:extLst>
                <a:ext uri="{FF2B5EF4-FFF2-40B4-BE49-F238E27FC236}">
                  <a16:creationId xmlns:a16="http://schemas.microsoft.com/office/drawing/2014/main" xmlns="" id="{61BCA6D3-AA0F-496C-B147-C4BFDC0AA3E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374736" y="3067050"/>
              <a:ext cx="60482" cy="172223"/>
            </a:xfrm>
            <a:custGeom>
              <a:avLst/>
              <a:gdLst/>
              <a:ahLst/>
              <a:cxnLst/>
              <a:rect l="0" t="0" r="0" b="0"/>
              <a:pathLst>
                <a:path w="60482" h="172223">
                  <a:moveTo>
                    <a:pt x="55014" y="0"/>
                  </a:moveTo>
                  <a:lnTo>
                    <a:pt x="55014" y="0"/>
                  </a:lnTo>
                  <a:lnTo>
                    <a:pt x="56895" y="41029"/>
                  </a:lnTo>
                  <a:lnTo>
                    <a:pt x="60481" y="72545"/>
                  </a:lnTo>
                  <a:lnTo>
                    <a:pt x="55414" y="111017"/>
                  </a:lnTo>
                  <a:lnTo>
                    <a:pt x="37576" y="156367"/>
                  </a:lnTo>
                  <a:lnTo>
                    <a:pt x="25627" y="166628"/>
                  </a:lnTo>
                  <a:lnTo>
                    <a:pt x="13025" y="172129"/>
                  </a:lnTo>
                  <a:lnTo>
                    <a:pt x="5072" y="172222"/>
                  </a:lnTo>
                  <a:lnTo>
                    <a:pt x="2669" y="169848"/>
                  </a:lnTo>
                  <a:lnTo>
                    <a:pt x="0" y="161566"/>
                  </a:lnTo>
                  <a:lnTo>
                    <a:pt x="421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274">
              <a:extLst>
                <a:ext uri="{FF2B5EF4-FFF2-40B4-BE49-F238E27FC236}">
                  <a16:creationId xmlns:a16="http://schemas.microsoft.com/office/drawing/2014/main" xmlns="" id="{65C16CC9-1551-4419-9AE2-290C30B87E4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417050" y="2952750"/>
              <a:ext cx="51683" cy="23918"/>
            </a:xfrm>
            <a:custGeom>
              <a:avLst/>
              <a:gdLst/>
              <a:ahLst/>
              <a:cxnLst/>
              <a:rect l="0" t="0" r="0" b="0"/>
              <a:pathLst>
                <a:path w="51683" h="23918">
                  <a:moveTo>
                    <a:pt x="0" y="0"/>
                  </a:moveTo>
                  <a:lnTo>
                    <a:pt x="0" y="0"/>
                  </a:lnTo>
                  <a:lnTo>
                    <a:pt x="13814" y="8789"/>
                  </a:lnTo>
                  <a:lnTo>
                    <a:pt x="29854" y="20394"/>
                  </a:lnTo>
                  <a:lnTo>
                    <a:pt x="42398" y="23917"/>
                  </a:lnTo>
                  <a:lnTo>
                    <a:pt x="48947" y="22860"/>
                  </a:lnTo>
                  <a:lnTo>
                    <a:pt x="51682" y="21590"/>
                  </a:lnTo>
                  <a:lnTo>
                    <a:pt x="51388" y="20038"/>
                  </a:lnTo>
                  <a:lnTo>
                    <a:pt x="33526" y="10434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275">
              <a:extLst>
                <a:ext uri="{FF2B5EF4-FFF2-40B4-BE49-F238E27FC236}">
                  <a16:creationId xmlns:a16="http://schemas.microsoft.com/office/drawing/2014/main" xmlns="" id="{685DDABA-0841-4602-91EC-A12151A0029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474200" y="2826633"/>
              <a:ext cx="149867" cy="297568"/>
            </a:xfrm>
            <a:custGeom>
              <a:avLst/>
              <a:gdLst/>
              <a:ahLst/>
              <a:cxnLst/>
              <a:rect l="0" t="0" r="0" b="0"/>
              <a:pathLst>
                <a:path w="149867" h="297568">
                  <a:moveTo>
                    <a:pt x="95250" y="5467"/>
                  </a:moveTo>
                  <a:lnTo>
                    <a:pt x="95250" y="5467"/>
                  </a:lnTo>
                  <a:lnTo>
                    <a:pt x="91879" y="2096"/>
                  </a:lnTo>
                  <a:lnTo>
                    <a:pt x="91591" y="1103"/>
                  </a:lnTo>
                  <a:lnTo>
                    <a:pt x="92106" y="441"/>
                  </a:lnTo>
                  <a:lnTo>
                    <a:pt x="93152" y="0"/>
                  </a:lnTo>
                  <a:lnTo>
                    <a:pt x="104742" y="9492"/>
                  </a:lnTo>
                  <a:lnTo>
                    <a:pt x="128323" y="42565"/>
                  </a:lnTo>
                  <a:lnTo>
                    <a:pt x="141935" y="79810"/>
                  </a:lnTo>
                  <a:lnTo>
                    <a:pt x="149866" y="123175"/>
                  </a:lnTo>
                  <a:lnTo>
                    <a:pt x="148686" y="165967"/>
                  </a:lnTo>
                  <a:lnTo>
                    <a:pt x="137813" y="202860"/>
                  </a:lnTo>
                  <a:lnTo>
                    <a:pt x="119812" y="235014"/>
                  </a:lnTo>
                  <a:lnTo>
                    <a:pt x="81909" y="274094"/>
                  </a:lnTo>
                  <a:lnTo>
                    <a:pt x="53808" y="289722"/>
                  </a:lnTo>
                  <a:lnTo>
                    <a:pt x="30500" y="295726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276">
              <a:extLst>
                <a:ext uri="{FF2B5EF4-FFF2-40B4-BE49-F238E27FC236}">
                  <a16:creationId xmlns:a16="http://schemas.microsoft.com/office/drawing/2014/main" xmlns="" id="{455486D3-ED44-4123-9689-3C2DACC3C9C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807722" y="3197330"/>
              <a:ext cx="18529" cy="9421"/>
            </a:xfrm>
            <a:custGeom>
              <a:avLst/>
              <a:gdLst/>
              <a:ahLst/>
              <a:cxnLst/>
              <a:rect l="0" t="0" r="0" b="0"/>
              <a:pathLst>
                <a:path w="18529" h="9421">
                  <a:moveTo>
                    <a:pt x="12178" y="9420"/>
                  </a:moveTo>
                  <a:lnTo>
                    <a:pt x="12178" y="9420"/>
                  </a:lnTo>
                  <a:lnTo>
                    <a:pt x="5436" y="6049"/>
                  </a:lnTo>
                  <a:lnTo>
                    <a:pt x="3450" y="4350"/>
                  </a:lnTo>
                  <a:lnTo>
                    <a:pt x="655" y="0"/>
                  </a:lnTo>
                  <a:lnTo>
                    <a:pt x="262" y="318"/>
                  </a:lnTo>
                  <a:lnTo>
                    <a:pt x="0" y="1235"/>
                  </a:lnTo>
                  <a:lnTo>
                    <a:pt x="18528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277">
              <a:extLst>
                <a:ext uri="{FF2B5EF4-FFF2-40B4-BE49-F238E27FC236}">
                  <a16:creationId xmlns:a16="http://schemas.microsoft.com/office/drawing/2014/main" xmlns="" id="{CB0CEE5F-F39A-4CB2-B3FA-5A221D8A657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864350" y="328930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45149" y="10379"/>
                  </a:lnTo>
                  <a:lnTo>
                    <a:pt x="89044" y="150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278">
              <a:extLst>
                <a:ext uri="{FF2B5EF4-FFF2-40B4-BE49-F238E27FC236}">
                  <a16:creationId xmlns:a16="http://schemas.microsoft.com/office/drawing/2014/main" xmlns="" id="{5CA24445-13E3-4EA4-9A6D-0D28685EB6B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904215" y="3340100"/>
              <a:ext cx="93486" cy="28471"/>
            </a:xfrm>
            <a:custGeom>
              <a:avLst/>
              <a:gdLst/>
              <a:ahLst/>
              <a:cxnLst/>
              <a:rect l="0" t="0" r="0" b="0"/>
              <a:pathLst>
                <a:path w="93486" h="28471">
                  <a:moveTo>
                    <a:pt x="10935" y="19050"/>
                  </a:moveTo>
                  <a:lnTo>
                    <a:pt x="10935" y="19050"/>
                  </a:lnTo>
                  <a:lnTo>
                    <a:pt x="4193" y="22421"/>
                  </a:lnTo>
                  <a:lnTo>
                    <a:pt x="2207" y="24119"/>
                  </a:lnTo>
                  <a:lnTo>
                    <a:pt x="0" y="27888"/>
                  </a:lnTo>
                  <a:lnTo>
                    <a:pt x="117" y="28470"/>
                  </a:lnTo>
                  <a:lnTo>
                    <a:pt x="900" y="28152"/>
                  </a:lnTo>
                  <a:lnTo>
                    <a:pt x="2129" y="27235"/>
                  </a:lnTo>
                  <a:lnTo>
                    <a:pt x="45190" y="16722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279">
              <a:extLst>
                <a:ext uri="{FF2B5EF4-FFF2-40B4-BE49-F238E27FC236}">
                  <a16:creationId xmlns:a16="http://schemas.microsoft.com/office/drawing/2014/main" xmlns="" id="{E1AE4A1B-2DE1-40A8-859A-4E2B849AF73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048500" y="3282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11259" y="47384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280">
              <a:extLst>
                <a:ext uri="{FF2B5EF4-FFF2-40B4-BE49-F238E27FC236}">
                  <a16:creationId xmlns:a16="http://schemas.microsoft.com/office/drawing/2014/main" xmlns="" id="{1522C6FA-9595-49E9-ACF4-B63BA5A8A01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724650" y="2594612"/>
              <a:ext cx="127001" cy="104139"/>
            </a:xfrm>
            <a:custGeom>
              <a:avLst/>
              <a:gdLst/>
              <a:ahLst/>
              <a:cxnLst/>
              <a:rect l="0" t="0" r="0" b="0"/>
              <a:pathLst>
                <a:path w="127001" h="104139">
                  <a:moveTo>
                    <a:pt x="0" y="34288"/>
                  </a:moveTo>
                  <a:lnTo>
                    <a:pt x="0" y="34288"/>
                  </a:lnTo>
                  <a:lnTo>
                    <a:pt x="0" y="37659"/>
                  </a:lnTo>
                  <a:lnTo>
                    <a:pt x="11556" y="84720"/>
                  </a:lnTo>
                  <a:lnTo>
                    <a:pt x="14073" y="93862"/>
                  </a:lnTo>
                  <a:lnTo>
                    <a:pt x="15732" y="97287"/>
                  </a:lnTo>
                  <a:lnTo>
                    <a:pt x="16838" y="98160"/>
                  </a:lnTo>
                  <a:lnTo>
                    <a:pt x="17576" y="97330"/>
                  </a:lnTo>
                  <a:lnTo>
                    <a:pt x="24766" y="53400"/>
                  </a:lnTo>
                  <a:lnTo>
                    <a:pt x="42807" y="10847"/>
                  </a:lnTo>
                  <a:lnTo>
                    <a:pt x="48293" y="5961"/>
                  </a:lnTo>
                  <a:lnTo>
                    <a:pt x="61915" y="532"/>
                  </a:lnTo>
                  <a:lnTo>
                    <a:pt x="75495" y="0"/>
                  </a:lnTo>
                  <a:lnTo>
                    <a:pt x="82079" y="846"/>
                  </a:lnTo>
                  <a:lnTo>
                    <a:pt x="95041" y="9312"/>
                  </a:lnTo>
                  <a:lnTo>
                    <a:pt x="107152" y="23188"/>
                  </a:lnTo>
                  <a:lnTo>
                    <a:pt x="120492" y="50127"/>
                  </a:lnTo>
                  <a:lnTo>
                    <a:pt x="126428" y="94739"/>
                  </a:lnTo>
                  <a:lnTo>
                    <a:pt x="127000" y="10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281">
              <a:extLst>
                <a:ext uri="{FF2B5EF4-FFF2-40B4-BE49-F238E27FC236}">
                  <a16:creationId xmlns:a16="http://schemas.microsoft.com/office/drawing/2014/main" xmlns="" id="{DBAF9D4F-F5F3-4134-8935-006FCF4EA64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315200" y="2661881"/>
              <a:ext cx="135997" cy="313243"/>
            </a:xfrm>
            <a:custGeom>
              <a:avLst/>
              <a:gdLst/>
              <a:ahLst/>
              <a:cxnLst/>
              <a:rect l="0" t="0" r="0" b="0"/>
              <a:pathLst>
                <a:path w="135997" h="313243">
                  <a:moveTo>
                    <a:pt x="0" y="113069"/>
                  </a:moveTo>
                  <a:lnTo>
                    <a:pt x="0" y="113069"/>
                  </a:lnTo>
                  <a:lnTo>
                    <a:pt x="12209" y="158535"/>
                  </a:lnTo>
                  <a:lnTo>
                    <a:pt x="23765" y="199291"/>
                  </a:lnTo>
                  <a:lnTo>
                    <a:pt x="32756" y="246018"/>
                  </a:lnTo>
                  <a:lnTo>
                    <a:pt x="39887" y="285498"/>
                  </a:lnTo>
                  <a:lnTo>
                    <a:pt x="44048" y="313242"/>
                  </a:lnTo>
                  <a:lnTo>
                    <a:pt x="32206" y="267166"/>
                  </a:lnTo>
                  <a:lnTo>
                    <a:pt x="26543" y="233297"/>
                  </a:lnTo>
                  <a:lnTo>
                    <a:pt x="23085" y="193315"/>
                  </a:lnTo>
                  <a:lnTo>
                    <a:pt x="23901" y="147323"/>
                  </a:lnTo>
                  <a:lnTo>
                    <a:pt x="30377" y="102423"/>
                  </a:lnTo>
                  <a:lnTo>
                    <a:pt x="40311" y="62476"/>
                  </a:lnTo>
                  <a:lnTo>
                    <a:pt x="58510" y="22270"/>
                  </a:lnTo>
                  <a:lnTo>
                    <a:pt x="73513" y="6627"/>
                  </a:lnTo>
                  <a:lnTo>
                    <a:pt x="81464" y="2597"/>
                  </a:lnTo>
                  <a:lnTo>
                    <a:pt x="97824" y="0"/>
                  </a:lnTo>
                  <a:lnTo>
                    <a:pt x="105434" y="2412"/>
                  </a:lnTo>
                  <a:lnTo>
                    <a:pt x="119531" y="12618"/>
                  </a:lnTo>
                  <a:lnTo>
                    <a:pt x="135996" y="40972"/>
                  </a:lnTo>
                  <a:lnTo>
                    <a:pt x="135937" y="64093"/>
                  </a:lnTo>
                  <a:lnTo>
                    <a:pt x="128150" y="87774"/>
                  </a:lnTo>
                  <a:lnTo>
                    <a:pt x="115281" y="110058"/>
                  </a:lnTo>
                  <a:lnTo>
                    <a:pt x="98273" y="126077"/>
                  </a:lnTo>
                  <a:lnTo>
                    <a:pt x="80366" y="136489"/>
                  </a:lnTo>
                  <a:lnTo>
                    <a:pt x="53504" y="143174"/>
                  </a:lnTo>
                  <a:lnTo>
                    <a:pt x="38100" y="144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282">
              <a:extLst>
                <a:ext uri="{FF2B5EF4-FFF2-40B4-BE49-F238E27FC236}">
                  <a16:creationId xmlns:a16="http://schemas.microsoft.com/office/drawing/2014/main" xmlns="" id="{7EDF5E1A-ADC9-4E4E-AB90-EF6072375F9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442200" y="2787650"/>
              <a:ext cx="165101" cy="177476"/>
            </a:xfrm>
            <a:custGeom>
              <a:avLst/>
              <a:gdLst/>
              <a:ahLst/>
              <a:cxnLst/>
              <a:rect l="0" t="0" r="0" b="0"/>
              <a:pathLst>
                <a:path w="165101" h="177476">
                  <a:moveTo>
                    <a:pt x="0" y="76200"/>
                  </a:moveTo>
                  <a:lnTo>
                    <a:pt x="0" y="76200"/>
                  </a:lnTo>
                  <a:lnTo>
                    <a:pt x="6741" y="76200"/>
                  </a:lnTo>
                  <a:lnTo>
                    <a:pt x="21047" y="82942"/>
                  </a:lnTo>
                  <a:lnTo>
                    <a:pt x="45434" y="100619"/>
                  </a:lnTo>
                  <a:lnTo>
                    <a:pt x="64888" y="127101"/>
                  </a:lnTo>
                  <a:lnTo>
                    <a:pt x="72848" y="153919"/>
                  </a:lnTo>
                  <a:lnTo>
                    <a:pt x="70948" y="167422"/>
                  </a:lnTo>
                  <a:lnTo>
                    <a:pt x="68465" y="172998"/>
                  </a:lnTo>
                  <a:lnTo>
                    <a:pt x="65399" y="176009"/>
                  </a:lnTo>
                  <a:lnTo>
                    <a:pt x="61944" y="177312"/>
                  </a:lnTo>
                  <a:lnTo>
                    <a:pt x="58227" y="177475"/>
                  </a:lnTo>
                  <a:lnTo>
                    <a:pt x="50339" y="173892"/>
                  </a:lnTo>
                  <a:lnTo>
                    <a:pt x="46259" y="170961"/>
                  </a:lnTo>
                  <a:lnTo>
                    <a:pt x="43539" y="166186"/>
                  </a:lnTo>
                  <a:lnTo>
                    <a:pt x="40517" y="153353"/>
                  </a:lnTo>
                  <a:lnTo>
                    <a:pt x="45558" y="120148"/>
                  </a:lnTo>
                  <a:lnTo>
                    <a:pt x="69472" y="75660"/>
                  </a:lnTo>
                  <a:lnTo>
                    <a:pt x="106739" y="36842"/>
                  </a:lnTo>
                  <a:lnTo>
                    <a:pt x="149913" y="874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283">
              <a:extLst>
                <a:ext uri="{FF2B5EF4-FFF2-40B4-BE49-F238E27FC236}">
                  <a16:creationId xmlns:a16="http://schemas.microsoft.com/office/drawing/2014/main" xmlns="" id="{06B89F70-572E-4407-B648-B237AB6BD38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695523" y="2732265"/>
              <a:ext cx="76878" cy="277636"/>
            </a:xfrm>
            <a:custGeom>
              <a:avLst/>
              <a:gdLst/>
              <a:ahLst/>
              <a:cxnLst/>
              <a:rect l="0" t="0" r="0" b="0"/>
              <a:pathLst>
                <a:path w="76878" h="277636">
                  <a:moveTo>
                    <a:pt x="76877" y="10935"/>
                  </a:moveTo>
                  <a:lnTo>
                    <a:pt x="76877" y="10935"/>
                  </a:lnTo>
                  <a:lnTo>
                    <a:pt x="73506" y="4193"/>
                  </a:lnTo>
                  <a:lnTo>
                    <a:pt x="71808" y="2207"/>
                  </a:lnTo>
                  <a:lnTo>
                    <a:pt x="68038" y="0"/>
                  </a:lnTo>
                  <a:lnTo>
                    <a:pt x="62129" y="901"/>
                  </a:lnTo>
                  <a:lnTo>
                    <a:pt x="43468" y="10600"/>
                  </a:lnTo>
                  <a:lnTo>
                    <a:pt x="33570" y="27484"/>
                  </a:lnTo>
                  <a:lnTo>
                    <a:pt x="20067" y="68520"/>
                  </a:lnTo>
                  <a:lnTo>
                    <a:pt x="11411" y="102145"/>
                  </a:lnTo>
                  <a:lnTo>
                    <a:pt x="2861" y="135904"/>
                  </a:lnTo>
                  <a:lnTo>
                    <a:pt x="0" y="169723"/>
                  </a:lnTo>
                  <a:lnTo>
                    <a:pt x="4240" y="214852"/>
                  </a:lnTo>
                  <a:lnTo>
                    <a:pt x="11433" y="237737"/>
                  </a:lnTo>
                  <a:lnTo>
                    <a:pt x="21685" y="254963"/>
                  </a:lnTo>
                  <a:lnTo>
                    <a:pt x="33297" y="265912"/>
                  </a:lnTo>
                  <a:lnTo>
                    <a:pt x="51477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639">
            <a:extLst>
              <a:ext uri="{FF2B5EF4-FFF2-40B4-BE49-F238E27FC236}">
                <a16:creationId xmlns:a16="http://schemas.microsoft.com/office/drawing/2014/main" xmlns="" id="{FE67B9A0-6479-4DCC-B8BC-2B353FB1CAF4}"/>
              </a:ext>
            </a:extLst>
          </p:cNvPr>
          <p:cNvGrpSpPr/>
          <p:nvPr/>
        </p:nvGrpSpPr>
        <p:grpSpPr>
          <a:xfrm>
            <a:off x="6549829" y="1644051"/>
            <a:ext cx="2842915" cy="771794"/>
            <a:chOff x="6549829" y="1644051"/>
            <a:chExt cx="2842915" cy="771794"/>
          </a:xfrm>
        </p:grpSpPr>
        <p:sp>
          <p:nvSpPr>
            <p:cNvPr id="365" name="SMARTInkShape-3284">
              <a:extLst>
                <a:ext uri="{FF2B5EF4-FFF2-40B4-BE49-F238E27FC236}">
                  <a16:creationId xmlns:a16="http://schemas.microsoft.com/office/drawing/2014/main" xmlns="" id="{68AD6B8C-2FD5-4A3A-8045-CA8F80D8450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674627" y="1739597"/>
              <a:ext cx="124316" cy="363527"/>
            </a:xfrm>
            <a:custGeom>
              <a:avLst/>
              <a:gdLst/>
              <a:ahLst/>
              <a:cxnLst/>
              <a:rect l="0" t="0" r="0" b="0"/>
              <a:pathLst>
                <a:path w="124316" h="363527">
                  <a:moveTo>
                    <a:pt x="11923" y="140003"/>
                  </a:moveTo>
                  <a:lnTo>
                    <a:pt x="11923" y="140003"/>
                  </a:lnTo>
                  <a:lnTo>
                    <a:pt x="18664" y="153487"/>
                  </a:lnTo>
                  <a:lnTo>
                    <a:pt x="24857" y="199242"/>
                  </a:lnTo>
                  <a:lnTo>
                    <a:pt x="33002" y="245593"/>
                  </a:lnTo>
                  <a:lnTo>
                    <a:pt x="35403" y="278419"/>
                  </a:lnTo>
                  <a:lnTo>
                    <a:pt x="36754" y="321891"/>
                  </a:lnTo>
                  <a:lnTo>
                    <a:pt x="37154" y="351470"/>
                  </a:lnTo>
                  <a:lnTo>
                    <a:pt x="35800" y="357181"/>
                  </a:lnTo>
                  <a:lnTo>
                    <a:pt x="33485" y="360988"/>
                  </a:lnTo>
                  <a:lnTo>
                    <a:pt x="30531" y="363526"/>
                  </a:lnTo>
                  <a:lnTo>
                    <a:pt x="27150" y="362396"/>
                  </a:lnTo>
                  <a:lnTo>
                    <a:pt x="19632" y="353615"/>
                  </a:lnTo>
                  <a:lnTo>
                    <a:pt x="10835" y="315949"/>
                  </a:lnTo>
                  <a:lnTo>
                    <a:pt x="4149" y="272999"/>
                  </a:lnTo>
                  <a:lnTo>
                    <a:pt x="390" y="247717"/>
                  </a:lnTo>
                  <a:lnTo>
                    <a:pt x="0" y="220279"/>
                  </a:lnTo>
                  <a:lnTo>
                    <a:pt x="1858" y="191404"/>
                  </a:lnTo>
                  <a:lnTo>
                    <a:pt x="5213" y="161570"/>
                  </a:lnTo>
                  <a:lnTo>
                    <a:pt x="10977" y="134626"/>
                  </a:lnTo>
                  <a:lnTo>
                    <a:pt x="18349" y="109607"/>
                  </a:lnTo>
                  <a:lnTo>
                    <a:pt x="35238" y="65816"/>
                  </a:lnTo>
                  <a:lnTo>
                    <a:pt x="61323" y="20185"/>
                  </a:lnTo>
                  <a:lnTo>
                    <a:pt x="80915" y="3024"/>
                  </a:lnTo>
                  <a:lnTo>
                    <a:pt x="90373" y="0"/>
                  </a:lnTo>
                  <a:lnTo>
                    <a:pt x="99501" y="101"/>
                  </a:lnTo>
                  <a:lnTo>
                    <a:pt x="108408" y="2285"/>
                  </a:lnTo>
                  <a:lnTo>
                    <a:pt x="115052" y="7974"/>
                  </a:lnTo>
                  <a:lnTo>
                    <a:pt x="124315" y="25585"/>
                  </a:lnTo>
                  <a:lnTo>
                    <a:pt x="123257" y="49404"/>
                  </a:lnTo>
                  <a:lnTo>
                    <a:pt x="114321" y="75748"/>
                  </a:lnTo>
                  <a:lnTo>
                    <a:pt x="88752" y="113674"/>
                  </a:lnTo>
                  <a:lnTo>
                    <a:pt x="46305" y="154688"/>
                  </a:lnTo>
                  <a:lnTo>
                    <a:pt x="18273" y="178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285">
              <a:extLst>
                <a:ext uri="{FF2B5EF4-FFF2-40B4-BE49-F238E27FC236}">
                  <a16:creationId xmlns:a16="http://schemas.microsoft.com/office/drawing/2014/main" xmlns="" id="{B866BD52-77CA-4082-80B1-D2504B580E9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781800" y="1905000"/>
              <a:ext cx="152401" cy="176233"/>
            </a:xfrm>
            <a:custGeom>
              <a:avLst/>
              <a:gdLst/>
              <a:ahLst/>
              <a:cxnLst/>
              <a:rect l="0" t="0" r="0" b="0"/>
              <a:pathLst>
                <a:path w="152401" h="176233">
                  <a:moveTo>
                    <a:pt x="0" y="57150"/>
                  </a:moveTo>
                  <a:lnTo>
                    <a:pt x="0" y="57150"/>
                  </a:lnTo>
                  <a:lnTo>
                    <a:pt x="6741" y="53779"/>
                  </a:lnTo>
                  <a:lnTo>
                    <a:pt x="17578" y="55887"/>
                  </a:lnTo>
                  <a:lnTo>
                    <a:pt x="33212" y="63644"/>
                  </a:lnTo>
                  <a:lnTo>
                    <a:pt x="63697" y="88551"/>
                  </a:lnTo>
                  <a:lnTo>
                    <a:pt x="79816" y="110617"/>
                  </a:lnTo>
                  <a:lnTo>
                    <a:pt x="83549" y="121722"/>
                  </a:lnTo>
                  <a:lnTo>
                    <a:pt x="82767" y="152796"/>
                  </a:lnTo>
                  <a:lnTo>
                    <a:pt x="79589" y="168804"/>
                  </a:lnTo>
                  <a:lnTo>
                    <a:pt x="76343" y="173214"/>
                  </a:lnTo>
                  <a:lnTo>
                    <a:pt x="72062" y="175448"/>
                  </a:lnTo>
                  <a:lnTo>
                    <a:pt x="67091" y="176232"/>
                  </a:lnTo>
                  <a:lnTo>
                    <a:pt x="62366" y="174638"/>
                  </a:lnTo>
                  <a:lnTo>
                    <a:pt x="53353" y="167222"/>
                  </a:lnTo>
                  <a:lnTo>
                    <a:pt x="48406" y="151226"/>
                  </a:lnTo>
                  <a:lnTo>
                    <a:pt x="47620" y="128595"/>
                  </a:lnTo>
                  <a:lnTo>
                    <a:pt x="56521" y="85531"/>
                  </a:lnTo>
                  <a:lnTo>
                    <a:pt x="77112" y="46744"/>
                  </a:lnTo>
                  <a:lnTo>
                    <a:pt x="95420" y="26184"/>
                  </a:lnTo>
                  <a:lnTo>
                    <a:pt x="117197" y="1328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286">
              <a:extLst>
                <a:ext uri="{FF2B5EF4-FFF2-40B4-BE49-F238E27FC236}">
                  <a16:creationId xmlns:a16="http://schemas.microsoft.com/office/drawing/2014/main" xmlns="" id="{5940EC6B-72B5-479A-B01C-E97CAC9D32D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029955" y="1781868"/>
              <a:ext cx="126496" cy="319983"/>
            </a:xfrm>
            <a:custGeom>
              <a:avLst/>
              <a:gdLst/>
              <a:ahLst/>
              <a:cxnLst/>
              <a:rect l="0" t="0" r="0" b="0"/>
              <a:pathLst>
                <a:path w="126496" h="319983">
                  <a:moveTo>
                    <a:pt x="82045" y="15182"/>
                  </a:moveTo>
                  <a:lnTo>
                    <a:pt x="82045" y="15182"/>
                  </a:lnTo>
                  <a:lnTo>
                    <a:pt x="82045" y="8440"/>
                  </a:lnTo>
                  <a:lnTo>
                    <a:pt x="80163" y="3248"/>
                  </a:lnTo>
                  <a:lnTo>
                    <a:pt x="78674" y="876"/>
                  </a:lnTo>
                  <a:lnTo>
                    <a:pt x="76269" y="0"/>
                  </a:lnTo>
                  <a:lnTo>
                    <a:pt x="69835" y="909"/>
                  </a:lnTo>
                  <a:lnTo>
                    <a:pt x="54907" y="18871"/>
                  </a:lnTo>
                  <a:lnTo>
                    <a:pt x="33709" y="56648"/>
                  </a:lnTo>
                  <a:lnTo>
                    <a:pt x="19640" y="91232"/>
                  </a:lnTo>
                  <a:lnTo>
                    <a:pt x="7744" y="130826"/>
                  </a:lnTo>
                  <a:lnTo>
                    <a:pt x="103" y="174294"/>
                  </a:lnTo>
                  <a:lnTo>
                    <a:pt x="0" y="213839"/>
                  </a:lnTo>
                  <a:lnTo>
                    <a:pt x="6775" y="248819"/>
                  </a:lnTo>
                  <a:lnTo>
                    <a:pt x="21545" y="278476"/>
                  </a:lnTo>
                  <a:lnTo>
                    <a:pt x="43633" y="298242"/>
                  </a:lnTo>
                  <a:lnTo>
                    <a:pt x="69912" y="310320"/>
                  </a:lnTo>
                  <a:lnTo>
                    <a:pt x="126495" y="319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287">
              <a:extLst>
                <a:ext uri="{FF2B5EF4-FFF2-40B4-BE49-F238E27FC236}">
                  <a16:creationId xmlns:a16="http://schemas.microsoft.com/office/drawing/2014/main" xmlns="" id="{61A381D9-68E4-4583-B09F-7D883B46F4D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265651" y="1778654"/>
              <a:ext cx="144800" cy="309097"/>
            </a:xfrm>
            <a:custGeom>
              <a:avLst/>
              <a:gdLst/>
              <a:ahLst/>
              <a:cxnLst/>
              <a:rect l="0" t="0" r="0" b="0"/>
              <a:pathLst>
                <a:path w="144800" h="309097">
                  <a:moveTo>
                    <a:pt x="36849" y="69196"/>
                  </a:moveTo>
                  <a:lnTo>
                    <a:pt x="36849" y="69196"/>
                  </a:lnTo>
                  <a:lnTo>
                    <a:pt x="33478" y="65825"/>
                  </a:lnTo>
                  <a:lnTo>
                    <a:pt x="32485" y="65538"/>
                  </a:lnTo>
                  <a:lnTo>
                    <a:pt x="31822" y="66051"/>
                  </a:lnTo>
                  <a:lnTo>
                    <a:pt x="31381" y="67100"/>
                  </a:lnTo>
                  <a:lnTo>
                    <a:pt x="28734" y="104076"/>
                  </a:lnTo>
                  <a:lnTo>
                    <a:pt x="23626" y="150086"/>
                  </a:lnTo>
                  <a:lnTo>
                    <a:pt x="19683" y="186286"/>
                  </a:lnTo>
                  <a:lnTo>
                    <a:pt x="15579" y="225893"/>
                  </a:lnTo>
                  <a:lnTo>
                    <a:pt x="11402" y="259489"/>
                  </a:lnTo>
                  <a:lnTo>
                    <a:pt x="1566" y="306288"/>
                  </a:lnTo>
                  <a:lnTo>
                    <a:pt x="626" y="308396"/>
                  </a:lnTo>
                  <a:lnTo>
                    <a:pt x="0" y="309096"/>
                  </a:lnTo>
                  <a:lnTo>
                    <a:pt x="10847" y="265104"/>
                  </a:lnTo>
                  <a:lnTo>
                    <a:pt x="15415" y="233877"/>
                  </a:lnTo>
                  <a:lnTo>
                    <a:pt x="19797" y="196480"/>
                  </a:lnTo>
                  <a:lnTo>
                    <a:pt x="23365" y="173808"/>
                  </a:lnTo>
                  <a:lnTo>
                    <a:pt x="27860" y="148815"/>
                  </a:lnTo>
                  <a:lnTo>
                    <a:pt x="32972" y="122275"/>
                  </a:lnTo>
                  <a:lnTo>
                    <a:pt x="44298" y="77735"/>
                  </a:lnTo>
                  <a:lnTo>
                    <a:pt x="56387" y="41947"/>
                  </a:lnTo>
                  <a:lnTo>
                    <a:pt x="74389" y="8754"/>
                  </a:lnTo>
                  <a:lnTo>
                    <a:pt x="84342" y="0"/>
                  </a:lnTo>
                  <a:lnTo>
                    <a:pt x="89678" y="1898"/>
                  </a:lnTo>
                  <a:lnTo>
                    <a:pt x="101250" y="15297"/>
                  </a:lnTo>
                  <a:lnTo>
                    <a:pt x="112923" y="60125"/>
                  </a:lnTo>
                  <a:lnTo>
                    <a:pt x="120284" y="96209"/>
                  </a:lnTo>
                  <a:lnTo>
                    <a:pt x="128258" y="132707"/>
                  </a:lnTo>
                  <a:lnTo>
                    <a:pt x="139271" y="179344"/>
                  </a:lnTo>
                  <a:lnTo>
                    <a:pt x="144799" y="202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288">
              <a:extLst>
                <a:ext uri="{FF2B5EF4-FFF2-40B4-BE49-F238E27FC236}">
                  <a16:creationId xmlns:a16="http://schemas.microsoft.com/office/drawing/2014/main" xmlns="" id="{81291AA4-3846-488E-BF47-71B0BBD12D2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267379" y="1949450"/>
              <a:ext cx="168472" cy="19051"/>
            </a:xfrm>
            <a:custGeom>
              <a:avLst/>
              <a:gdLst/>
              <a:ahLst/>
              <a:cxnLst/>
              <a:rect l="0" t="0" r="0" b="0"/>
              <a:pathLst>
                <a:path w="1684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4645" y="15679"/>
                  </a:lnTo>
                  <a:lnTo>
                    <a:pt x="41958" y="12583"/>
                  </a:lnTo>
                  <a:lnTo>
                    <a:pt x="75790" y="9590"/>
                  </a:lnTo>
                  <a:lnTo>
                    <a:pt x="112462" y="5909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289">
              <a:extLst>
                <a:ext uri="{FF2B5EF4-FFF2-40B4-BE49-F238E27FC236}">
                  <a16:creationId xmlns:a16="http://schemas.microsoft.com/office/drawing/2014/main" xmlns="" id="{27ADBADA-3101-4C9E-8FCF-2B6C0A2EF1B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537450" y="1644051"/>
              <a:ext cx="36551" cy="534000"/>
            </a:xfrm>
            <a:custGeom>
              <a:avLst/>
              <a:gdLst/>
              <a:ahLst/>
              <a:cxnLst/>
              <a:rect l="0" t="0" r="0" b="0"/>
              <a:pathLst>
                <a:path w="36551" h="534000">
                  <a:moveTo>
                    <a:pt x="25400" y="25999"/>
                  </a:moveTo>
                  <a:lnTo>
                    <a:pt x="25400" y="25999"/>
                  </a:lnTo>
                  <a:lnTo>
                    <a:pt x="11094" y="758"/>
                  </a:lnTo>
                  <a:lnTo>
                    <a:pt x="9514" y="0"/>
                  </a:lnTo>
                  <a:lnTo>
                    <a:pt x="8460" y="905"/>
                  </a:lnTo>
                  <a:lnTo>
                    <a:pt x="7755" y="2920"/>
                  </a:lnTo>
                  <a:lnTo>
                    <a:pt x="13508" y="32723"/>
                  </a:lnTo>
                  <a:lnTo>
                    <a:pt x="20350" y="72967"/>
                  </a:lnTo>
                  <a:lnTo>
                    <a:pt x="24150" y="97528"/>
                  </a:lnTo>
                  <a:lnTo>
                    <a:pt x="27388" y="124485"/>
                  </a:lnTo>
                  <a:lnTo>
                    <a:pt x="30253" y="153040"/>
                  </a:lnTo>
                  <a:lnTo>
                    <a:pt x="32869" y="182659"/>
                  </a:lnTo>
                  <a:lnTo>
                    <a:pt x="34613" y="212989"/>
                  </a:lnTo>
                  <a:lnTo>
                    <a:pt x="35775" y="243792"/>
                  </a:lnTo>
                  <a:lnTo>
                    <a:pt x="36550" y="274911"/>
                  </a:lnTo>
                  <a:lnTo>
                    <a:pt x="35655" y="306240"/>
                  </a:lnTo>
                  <a:lnTo>
                    <a:pt x="33649" y="337710"/>
                  </a:lnTo>
                  <a:lnTo>
                    <a:pt x="30898" y="369273"/>
                  </a:lnTo>
                  <a:lnTo>
                    <a:pt x="28360" y="396665"/>
                  </a:lnTo>
                  <a:lnTo>
                    <a:pt x="23658" y="444034"/>
                  </a:lnTo>
                  <a:lnTo>
                    <a:pt x="17335" y="480609"/>
                  </a:lnTo>
                  <a:lnTo>
                    <a:pt x="3432" y="525818"/>
                  </a:lnTo>
                  <a:lnTo>
                    <a:pt x="0" y="533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290">
              <a:extLst>
                <a:ext uri="{FF2B5EF4-FFF2-40B4-BE49-F238E27FC236}">
                  <a16:creationId xmlns:a16="http://schemas.microsoft.com/office/drawing/2014/main" xmlns="" id="{65082866-C117-4B1D-89CC-4166A76812F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685376" y="1785282"/>
              <a:ext cx="137825" cy="250663"/>
            </a:xfrm>
            <a:custGeom>
              <a:avLst/>
              <a:gdLst/>
              <a:ahLst/>
              <a:cxnLst/>
              <a:rect l="0" t="0" r="0" b="0"/>
              <a:pathLst>
                <a:path w="137825" h="250663">
                  <a:moveTo>
                    <a:pt x="137824" y="11768"/>
                  </a:moveTo>
                  <a:lnTo>
                    <a:pt x="137824" y="11768"/>
                  </a:lnTo>
                  <a:lnTo>
                    <a:pt x="137822" y="2930"/>
                  </a:lnTo>
                  <a:lnTo>
                    <a:pt x="136412" y="1642"/>
                  </a:lnTo>
                  <a:lnTo>
                    <a:pt x="131082" y="212"/>
                  </a:lnTo>
                  <a:lnTo>
                    <a:pt x="109681" y="0"/>
                  </a:lnTo>
                  <a:lnTo>
                    <a:pt x="72933" y="7936"/>
                  </a:lnTo>
                  <a:lnTo>
                    <a:pt x="51491" y="20746"/>
                  </a:lnTo>
                  <a:lnTo>
                    <a:pt x="30634" y="41318"/>
                  </a:lnTo>
                  <a:lnTo>
                    <a:pt x="14421" y="68658"/>
                  </a:lnTo>
                  <a:lnTo>
                    <a:pt x="4050" y="105843"/>
                  </a:lnTo>
                  <a:lnTo>
                    <a:pt x="0" y="152516"/>
                  </a:lnTo>
                  <a:lnTo>
                    <a:pt x="5263" y="193825"/>
                  </a:lnTo>
                  <a:lnTo>
                    <a:pt x="13096" y="229371"/>
                  </a:lnTo>
                  <a:lnTo>
                    <a:pt x="16572" y="235859"/>
                  </a:lnTo>
                  <a:lnTo>
                    <a:pt x="26079" y="244949"/>
                  </a:lnTo>
                  <a:lnTo>
                    <a:pt x="37360" y="249459"/>
                  </a:lnTo>
                  <a:lnTo>
                    <a:pt x="43332" y="250662"/>
                  </a:lnTo>
                  <a:lnTo>
                    <a:pt x="68590" y="245613"/>
                  </a:lnTo>
                  <a:lnTo>
                    <a:pt x="116113" y="226523"/>
                  </a:lnTo>
                  <a:lnTo>
                    <a:pt x="125124" y="221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291">
              <a:extLst>
                <a:ext uri="{FF2B5EF4-FFF2-40B4-BE49-F238E27FC236}">
                  <a16:creationId xmlns:a16="http://schemas.microsoft.com/office/drawing/2014/main" xmlns="" id="{B1A58407-55AE-43DA-B682-5CC40E46DC3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670798" y="1936750"/>
              <a:ext cx="139703" cy="25401"/>
            </a:xfrm>
            <a:custGeom>
              <a:avLst/>
              <a:gdLst/>
              <a:ahLst/>
              <a:cxnLst/>
              <a:rect l="0" t="0" r="0" b="0"/>
              <a:pathLst>
                <a:path w="139703" h="25401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3765" y="18492"/>
                  </a:lnTo>
                  <a:lnTo>
                    <a:pt x="6743" y="16562"/>
                  </a:lnTo>
                  <a:lnTo>
                    <a:pt x="52099" y="11327"/>
                  </a:lnTo>
                  <a:lnTo>
                    <a:pt x="95635" y="5943"/>
                  </a:lnTo>
                  <a:lnTo>
                    <a:pt x="139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292">
              <a:extLst>
                <a:ext uri="{FF2B5EF4-FFF2-40B4-BE49-F238E27FC236}">
                  <a16:creationId xmlns:a16="http://schemas.microsoft.com/office/drawing/2014/main" xmlns="" id="{C2F77673-7806-47A6-A3F6-BA4FE3D2A4E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886700" y="19621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50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293">
              <a:extLst>
                <a:ext uri="{FF2B5EF4-FFF2-40B4-BE49-F238E27FC236}">
                  <a16:creationId xmlns:a16="http://schemas.microsoft.com/office/drawing/2014/main" xmlns="" id="{2662FFEB-FE9D-4D68-9315-FCE0038DDD7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886308" y="1879600"/>
              <a:ext cx="38857" cy="22491"/>
            </a:xfrm>
            <a:custGeom>
              <a:avLst/>
              <a:gdLst/>
              <a:ahLst/>
              <a:cxnLst/>
              <a:rect l="0" t="0" r="0" b="0"/>
              <a:pathLst>
                <a:path w="38857" h="22491">
                  <a:moveTo>
                    <a:pt x="6742" y="0"/>
                  </a:moveTo>
                  <a:lnTo>
                    <a:pt x="6742" y="0"/>
                  </a:lnTo>
                  <a:lnTo>
                    <a:pt x="0" y="3371"/>
                  </a:lnTo>
                  <a:lnTo>
                    <a:pt x="130" y="6481"/>
                  </a:lnTo>
                  <a:lnTo>
                    <a:pt x="5920" y="15580"/>
                  </a:lnTo>
                  <a:lnTo>
                    <a:pt x="10428" y="18853"/>
                  </a:lnTo>
                  <a:lnTo>
                    <a:pt x="21081" y="22490"/>
                  </a:lnTo>
                  <a:lnTo>
                    <a:pt x="30987" y="22225"/>
                  </a:lnTo>
                  <a:lnTo>
                    <a:pt x="35606" y="21167"/>
                  </a:lnTo>
                  <a:lnTo>
                    <a:pt x="37979" y="19050"/>
                  </a:lnTo>
                  <a:lnTo>
                    <a:pt x="38856" y="16228"/>
                  </a:lnTo>
                  <a:lnTo>
                    <a:pt x="38734" y="12935"/>
                  </a:lnTo>
                  <a:lnTo>
                    <a:pt x="36717" y="7395"/>
                  </a:lnTo>
                  <a:lnTo>
                    <a:pt x="35191" y="4930"/>
                  </a:lnTo>
                  <a:lnTo>
                    <a:pt x="32764" y="3287"/>
                  </a:lnTo>
                  <a:lnTo>
                    <a:pt x="23313" y="974"/>
                  </a:lnTo>
                  <a:lnTo>
                    <a:pt x="13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294">
              <a:extLst>
                <a:ext uri="{FF2B5EF4-FFF2-40B4-BE49-F238E27FC236}">
                  <a16:creationId xmlns:a16="http://schemas.microsoft.com/office/drawing/2014/main" xmlns="" id="{DB5FF868-08E1-4B78-B34E-86EC80FF4A9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956550" y="1790700"/>
              <a:ext cx="70594" cy="254001"/>
            </a:xfrm>
            <a:custGeom>
              <a:avLst/>
              <a:gdLst/>
              <a:ahLst/>
              <a:cxnLst/>
              <a:rect l="0" t="0" r="0" b="0"/>
              <a:pathLst>
                <a:path w="70594" h="25400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47330" y="6742"/>
                  </a:lnTo>
                  <a:lnTo>
                    <a:pt x="60982" y="27790"/>
                  </a:lnTo>
                  <a:lnTo>
                    <a:pt x="70593" y="69852"/>
                  </a:lnTo>
                  <a:lnTo>
                    <a:pt x="69945" y="104423"/>
                  </a:lnTo>
                  <a:lnTo>
                    <a:pt x="63542" y="140955"/>
                  </a:lnTo>
                  <a:lnTo>
                    <a:pt x="51289" y="178358"/>
                  </a:lnTo>
                  <a:lnTo>
                    <a:pt x="21782" y="22500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295">
              <a:extLst>
                <a:ext uri="{FF2B5EF4-FFF2-40B4-BE49-F238E27FC236}">
                  <a16:creationId xmlns:a16="http://schemas.microsoft.com/office/drawing/2014/main" xmlns="" id="{F5F84468-87EE-4702-869B-806CEA9D029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359650" y="1955800"/>
              <a:ext cx="69851" cy="146051"/>
            </a:xfrm>
            <a:custGeom>
              <a:avLst/>
              <a:gdLst/>
              <a:ahLst/>
              <a:cxnLst/>
              <a:rect l="0" t="0" r="0" b="0"/>
              <a:pathLst>
                <a:path w="69851" h="146051">
                  <a:moveTo>
                    <a:pt x="0" y="0"/>
                  </a:moveTo>
                  <a:lnTo>
                    <a:pt x="0" y="0"/>
                  </a:lnTo>
                  <a:lnTo>
                    <a:pt x="9433" y="10844"/>
                  </a:lnTo>
                  <a:lnTo>
                    <a:pt x="16593" y="28848"/>
                  </a:lnTo>
                  <a:lnTo>
                    <a:pt x="25333" y="69904"/>
                  </a:lnTo>
                  <a:lnTo>
                    <a:pt x="33853" y="108823"/>
                  </a:lnTo>
                  <a:lnTo>
                    <a:pt x="41856" y="122684"/>
                  </a:lnTo>
                  <a:lnTo>
                    <a:pt x="698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296">
              <a:extLst>
                <a:ext uri="{FF2B5EF4-FFF2-40B4-BE49-F238E27FC236}">
                  <a16:creationId xmlns:a16="http://schemas.microsoft.com/office/drawing/2014/main" xmlns="" id="{2289A206-93A1-4139-B048-A20D6FB88A5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140700" y="2006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882" y="0"/>
                  </a:lnTo>
                  <a:lnTo>
                    <a:pt x="588" y="70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297">
              <a:extLst>
                <a:ext uri="{FF2B5EF4-FFF2-40B4-BE49-F238E27FC236}">
                  <a16:creationId xmlns:a16="http://schemas.microsoft.com/office/drawing/2014/main" xmlns="" id="{72BE82A1-176D-4992-B420-3F8B8A3FD2B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363933" y="1730977"/>
              <a:ext cx="127281" cy="353274"/>
            </a:xfrm>
            <a:custGeom>
              <a:avLst/>
              <a:gdLst/>
              <a:ahLst/>
              <a:cxnLst/>
              <a:rect l="0" t="0" r="0" b="0"/>
              <a:pathLst>
                <a:path w="127281" h="353274">
                  <a:moveTo>
                    <a:pt x="18067" y="180373"/>
                  </a:moveTo>
                  <a:lnTo>
                    <a:pt x="18067" y="180373"/>
                  </a:lnTo>
                  <a:lnTo>
                    <a:pt x="18067" y="220555"/>
                  </a:lnTo>
                  <a:lnTo>
                    <a:pt x="18067" y="261658"/>
                  </a:lnTo>
                  <a:lnTo>
                    <a:pt x="18067" y="300648"/>
                  </a:lnTo>
                  <a:lnTo>
                    <a:pt x="14696" y="341636"/>
                  </a:lnTo>
                  <a:lnTo>
                    <a:pt x="11159" y="350823"/>
                  </a:lnTo>
                  <a:lnTo>
                    <a:pt x="9228" y="353273"/>
                  </a:lnTo>
                  <a:lnTo>
                    <a:pt x="7941" y="352790"/>
                  </a:lnTo>
                  <a:lnTo>
                    <a:pt x="2335" y="324486"/>
                  </a:lnTo>
                  <a:lnTo>
                    <a:pt x="0" y="282105"/>
                  </a:lnTo>
                  <a:lnTo>
                    <a:pt x="1335" y="243696"/>
                  </a:lnTo>
                  <a:lnTo>
                    <a:pt x="4986" y="199344"/>
                  </a:lnTo>
                  <a:lnTo>
                    <a:pt x="7936" y="174676"/>
                  </a:lnTo>
                  <a:lnTo>
                    <a:pt x="11313" y="149058"/>
                  </a:lnTo>
                  <a:lnTo>
                    <a:pt x="24473" y="101779"/>
                  </a:lnTo>
                  <a:lnTo>
                    <a:pt x="41375" y="60776"/>
                  </a:lnTo>
                  <a:lnTo>
                    <a:pt x="66757" y="19975"/>
                  </a:lnTo>
                  <a:lnTo>
                    <a:pt x="83686" y="4192"/>
                  </a:lnTo>
                  <a:lnTo>
                    <a:pt x="91446" y="830"/>
                  </a:lnTo>
                  <a:lnTo>
                    <a:pt x="98736" y="0"/>
                  </a:lnTo>
                  <a:lnTo>
                    <a:pt x="105713" y="858"/>
                  </a:lnTo>
                  <a:lnTo>
                    <a:pt x="111070" y="4957"/>
                  </a:lnTo>
                  <a:lnTo>
                    <a:pt x="118903" y="18920"/>
                  </a:lnTo>
                  <a:lnTo>
                    <a:pt x="127280" y="53356"/>
                  </a:lnTo>
                  <a:lnTo>
                    <a:pt x="122580" y="76884"/>
                  </a:lnTo>
                  <a:lnTo>
                    <a:pt x="110378" y="98394"/>
                  </a:lnTo>
                  <a:lnTo>
                    <a:pt x="93196" y="117362"/>
                  </a:lnTo>
                  <a:lnTo>
                    <a:pt x="60318" y="137165"/>
                  </a:lnTo>
                  <a:lnTo>
                    <a:pt x="13914" y="153084"/>
                  </a:lnTo>
                  <a:lnTo>
                    <a:pt x="5367" y="15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298">
              <a:extLst>
                <a:ext uri="{FF2B5EF4-FFF2-40B4-BE49-F238E27FC236}">
                  <a16:creationId xmlns:a16="http://schemas.microsoft.com/office/drawing/2014/main" xmlns="" id="{BB829268-E4FC-4D33-A532-19858B41762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502650" y="1885950"/>
              <a:ext cx="120651" cy="172154"/>
            </a:xfrm>
            <a:custGeom>
              <a:avLst/>
              <a:gdLst/>
              <a:ahLst/>
              <a:cxnLst/>
              <a:rect l="0" t="0" r="0" b="0"/>
              <a:pathLst>
                <a:path w="120651" h="172154">
                  <a:moveTo>
                    <a:pt x="0" y="63500"/>
                  </a:moveTo>
                  <a:lnTo>
                    <a:pt x="0" y="63500"/>
                  </a:lnTo>
                  <a:lnTo>
                    <a:pt x="6480" y="64205"/>
                  </a:lnTo>
                  <a:lnTo>
                    <a:pt x="15580" y="66871"/>
                  </a:lnTo>
                  <a:lnTo>
                    <a:pt x="32603" y="82451"/>
                  </a:lnTo>
                  <a:lnTo>
                    <a:pt x="47682" y="111684"/>
                  </a:lnTo>
                  <a:lnTo>
                    <a:pt x="55903" y="154364"/>
                  </a:lnTo>
                  <a:lnTo>
                    <a:pt x="56317" y="160059"/>
                  </a:lnTo>
                  <a:lnTo>
                    <a:pt x="55185" y="164561"/>
                  </a:lnTo>
                  <a:lnTo>
                    <a:pt x="50162" y="171446"/>
                  </a:lnTo>
                  <a:lnTo>
                    <a:pt x="46847" y="172153"/>
                  </a:lnTo>
                  <a:lnTo>
                    <a:pt x="43226" y="171213"/>
                  </a:lnTo>
                  <a:lnTo>
                    <a:pt x="39401" y="169175"/>
                  </a:lnTo>
                  <a:lnTo>
                    <a:pt x="33269" y="161267"/>
                  </a:lnTo>
                  <a:lnTo>
                    <a:pt x="30645" y="156194"/>
                  </a:lnTo>
                  <a:lnTo>
                    <a:pt x="31494" y="139270"/>
                  </a:lnTo>
                  <a:lnTo>
                    <a:pt x="43667" y="102178"/>
                  </a:lnTo>
                  <a:lnTo>
                    <a:pt x="67032" y="61084"/>
                  </a:lnTo>
                  <a:lnTo>
                    <a:pt x="103160" y="1896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299">
              <a:extLst>
                <a:ext uri="{FF2B5EF4-FFF2-40B4-BE49-F238E27FC236}">
                  <a16:creationId xmlns:a16="http://schemas.microsoft.com/office/drawing/2014/main" xmlns="" id="{67579E37-2378-40D5-97E4-0A2222DA64A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782524" y="1790700"/>
              <a:ext cx="113827" cy="292101"/>
            </a:xfrm>
            <a:custGeom>
              <a:avLst/>
              <a:gdLst/>
              <a:ahLst/>
              <a:cxnLst/>
              <a:rect l="0" t="0" r="0" b="0"/>
              <a:pathLst>
                <a:path w="113827" h="292101">
                  <a:moveTo>
                    <a:pt x="107476" y="0"/>
                  </a:moveTo>
                  <a:lnTo>
                    <a:pt x="107476" y="0"/>
                  </a:lnTo>
                  <a:lnTo>
                    <a:pt x="97363" y="0"/>
                  </a:lnTo>
                  <a:lnTo>
                    <a:pt x="80962" y="6742"/>
                  </a:lnTo>
                  <a:lnTo>
                    <a:pt x="55954" y="27790"/>
                  </a:lnTo>
                  <a:lnTo>
                    <a:pt x="26038" y="72987"/>
                  </a:lnTo>
                  <a:lnTo>
                    <a:pt x="7616" y="119306"/>
                  </a:lnTo>
                  <a:lnTo>
                    <a:pt x="63" y="154625"/>
                  </a:lnTo>
                  <a:lnTo>
                    <a:pt x="0" y="187726"/>
                  </a:lnTo>
                  <a:lnTo>
                    <a:pt x="9779" y="230365"/>
                  </a:lnTo>
                  <a:lnTo>
                    <a:pt x="22427" y="253373"/>
                  </a:lnTo>
                  <a:lnTo>
                    <a:pt x="42160" y="273007"/>
                  </a:lnTo>
                  <a:lnTo>
                    <a:pt x="68803" y="283614"/>
                  </a:lnTo>
                  <a:lnTo>
                    <a:pt x="113826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300">
              <a:extLst>
                <a:ext uri="{FF2B5EF4-FFF2-40B4-BE49-F238E27FC236}">
                  <a16:creationId xmlns:a16="http://schemas.microsoft.com/office/drawing/2014/main" xmlns="" id="{A622FBCD-E185-4312-8027-5FFFD9D3082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975394" y="1811156"/>
              <a:ext cx="136857" cy="283472"/>
            </a:xfrm>
            <a:custGeom>
              <a:avLst/>
              <a:gdLst/>
              <a:ahLst/>
              <a:cxnLst/>
              <a:rect l="0" t="0" r="0" b="0"/>
              <a:pathLst>
                <a:path w="136857" h="283472">
                  <a:moveTo>
                    <a:pt x="136856" y="17644"/>
                  </a:moveTo>
                  <a:lnTo>
                    <a:pt x="136856" y="17644"/>
                  </a:lnTo>
                  <a:lnTo>
                    <a:pt x="136856" y="10902"/>
                  </a:lnTo>
                  <a:lnTo>
                    <a:pt x="135444" y="8210"/>
                  </a:lnTo>
                  <a:lnTo>
                    <a:pt x="130113" y="3338"/>
                  </a:lnTo>
                  <a:lnTo>
                    <a:pt x="124923" y="703"/>
                  </a:lnTo>
                  <a:lnTo>
                    <a:pt x="122551" y="0"/>
                  </a:lnTo>
                  <a:lnTo>
                    <a:pt x="94564" y="10712"/>
                  </a:lnTo>
                  <a:lnTo>
                    <a:pt x="69155" y="26388"/>
                  </a:lnTo>
                  <a:lnTo>
                    <a:pt x="33303" y="60711"/>
                  </a:lnTo>
                  <a:lnTo>
                    <a:pt x="12569" y="94610"/>
                  </a:lnTo>
                  <a:lnTo>
                    <a:pt x="2036" y="127311"/>
                  </a:lnTo>
                  <a:lnTo>
                    <a:pt x="0" y="169965"/>
                  </a:lnTo>
                  <a:lnTo>
                    <a:pt x="2814" y="212362"/>
                  </a:lnTo>
                  <a:lnTo>
                    <a:pt x="1534" y="251477"/>
                  </a:lnTo>
                  <a:lnTo>
                    <a:pt x="74" y="258199"/>
                  </a:lnTo>
                  <a:lnTo>
                    <a:pt x="513" y="264092"/>
                  </a:lnTo>
                  <a:lnTo>
                    <a:pt x="4763" y="274402"/>
                  </a:lnTo>
                  <a:lnTo>
                    <a:pt x="7872" y="277716"/>
                  </a:lnTo>
                  <a:lnTo>
                    <a:pt x="15088" y="281398"/>
                  </a:lnTo>
                  <a:lnTo>
                    <a:pt x="33827" y="283471"/>
                  </a:lnTo>
                  <a:lnTo>
                    <a:pt x="73465" y="279102"/>
                  </a:lnTo>
                  <a:lnTo>
                    <a:pt x="105106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301">
              <a:extLst>
                <a:ext uri="{FF2B5EF4-FFF2-40B4-BE49-F238E27FC236}">
                  <a16:creationId xmlns:a16="http://schemas.microsoft.com/office/drawing/2014/main" xmlns="" id="{98DF7B1A-529B-4D91-AEC0-83EC25392E5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951679" y="1981200"/>
              <a:ext cx="135172" cy="12701"/>
            </a:xfrm>
            <a:custGeom>
              <a:avLst/>
              <a:gdLst/>
              <a:ahLst/>
              <a:cxnLst/>
              <a:rect l="0" t="0" r="0" b="0"/>
              <a:pathLst>
                <a:path w="13517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28" y="12700"/>
                  </a:lnTo>
                  <a:lnTo>
                    <a:pt x="149" y="11994"/>
                  </a:lnTo>
                  <a:lnTo>
                    <a:pt x="0" y="10819"/>
                  </a:lnTo>
                  <a:lnTo>
                    <a:pt x="608" y="9329"/>
                  </a:lnTo>
                  <a:lnTo>
                    <a:pt x="1718" y="8336"/>
                  </a:lnTo>
                  <a:lnTo>
                    <a:pt x="4832" y="7233"/>
                  </a:lnTo>
                  <a:lnTo>
                    <a:pt x="39340" y="5819"/>
                  </a:lnTo>
                  <a:lnTo>
                    <a:pt x="81691" y="2038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302">
              <a:extLst>
                <a:ext uri="{FF2B5EF4-FFF2-40B4-BE49-F238E27FC236}">
                  <a16:creationId xmlns:a16="http://schemas.microsoft.com/office/drawing/2014/main" xmlns="" id="{3558BBAA-4F8E-48C9-B77F-E6BB32F0A73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196827" y="2101850"/>
              <a:ext cx="17024" cy="63501"/>
            </a:xfrm>
            <a:custGeom>
              <a:avLst/>
              <a:gdLst/>
              <a:ahLst/>
              <a:cxnLst/>
              <a:rect l="0" t="0" r="0" b="0"/>
              <a:pathLst>
                <a:path w="17024" h="63501">
                  <a:moveTo>
                    <a:pt x="17023" y="0"/>
                  </a:moveTo>
                  <a:lnTo>
                    <a:pt x="17023" y="0"/>
                  </a:lnTo>
                  <a:lnTo>
                    <a:pt x="2533" y="45572"/>
                  </a:lnTo>
                  <a:lnTo>
                    <a:pt x="0" y="55061"/>
                  </a:lnTo>
                  <a:lnTo>
                    <a:pt x="29" y="57874"/>
                  </a:lnTo>
                  <a:lnTo>
                    <a:pt x="755" y="59749"/>
                  </a:lnTo>
                  <a:lnTo>
                    <a:pt x="4323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303">
              <a:extLst>
                <a:ext uri="{FF2B5EF4-FFF2-40B4-BE49-F238E27FC236}">
                  <a16:creationId xmlns:a16="http://schemas.microsoft.com/office/drawing/2014/main" xmlns="" id="{52F205FE-DE75-422C-976D-6636C2F565F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191730" y="1955800"/>
              <a:ext cx="67635" cy="46499"/>
            </a:xfrm>
            <a:custGeom>
              <a:avLst/>
              <a:gdLst/>
              <a:ahLst/>
              <a:cxnLst/>
              <a:rect l="0" t="0" r="0" b="0"/>
              <a:pathLst>
                <a:path w="67635" h="46499">
                  <a:moveTo>
                    <a:pt x="9420" y="0"/>
                  </a:moveTo>
                  <a:lnTo>
                    <a:pt x="9420" y="0"/>
                  </a:lnTo>
                  <a:lnTo>
                    <a:pt x="4351" y="5775"/>
                  </a:lnTo>
                  <a:lnTo>
                    <a:pt x="581" y="12209"/>
                  </a:lnTo>
                  <a:lnTo>
                    <a:pt x="0" y="15901"/>
                  </a:lnTo>
                  <a:lnTo>
                    <a:pt x="1233" y="23765"/>
                  </a:lnTo>
                  <a:lnTo>
                    <a:pt x="9268" y="36126"/>
                  </a:lnTo>
                  <a:lnTo>
                    <a:pt x="23957" y="45355"/>
                  </a:lnTo>
                  <a:lnTo>
                    <a:pt x="35635" y="46498"/>
                  </a:lnTo>
                  <a:lnTo>
                    <a:pt x="52229" y="43175"/>
                  </a:lnTo>
                  <a:lnTo>
                    <a:pt x="57010" y="41484"/>
                  </a:lnTo>
                  <a:lnTo>
                    <a:pt x="64203" y="33959"/>
                  </a:lnTo>
                  <a:lnTo>
                    <a:pt x="67107" y="28990"/>
                  </a:lnTo>
                  <a:lnTo>
                    <a:pt x="67634" y="24265"/>
                  </a:lnTo>
                  <a:lnTo>
                    <a:pt x="64456" y="15253"/>
                  </a:lnTo>
                  <a:lnTo>
                    <a:pt x="61632" y="12285"/>
                  </a:lnTo>
                  <a:lnTo>
                    <a:pt x="41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304">
              <a:extLst>
                <a:ext uri="{FF2B5EF4-FFF2-40B4-BE49-F238E27FC236}">
                  <a16:creationId xmlns:a16="http://schemas.microsoft.com/office/drawing/2014/main" xmlns="" id="{24A0292D-B4CF-4FAD-8487-621B1B4A598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302750" y="1833329"/>
              <a:ext cx="89994" cy="325672"/>
            </a:xfrm>
            <a:custGeom>
              <a:avLst/>
              <a:gdLst/>
              <a:ahLst/>
              <a:cxnLst/>
              <a:rect l="0" t="0" r="0" b="0"/>
              <a:pathLst>
                <a:path w="89994" h="325672">
                  <a:moveTo>
                    <a:pt x="31750" y="8171"/>
                  </a:moveTo>
                  <a:lnTo>
                    <a:pt x="31750" y="8171"/>
                  </a:lnTo>
                  <a:lnTo>
                    <a:pt x="31750" y="1429"/>
                  </a:lnTo>
                  <a:lnTo>
                    <a:pt x="33161" y="148"/>
                  </a:lnTo>
                  <a:lnTo>
                    <a:pt x="35513" y="0"/>
                  </a:lnTo>
                  <a:lnTo>
                    <a:pt x="38491" y="607"/>
                  </a:lnTo>
                  <a:lnTo>
                    <a:pt x="56168" y="14945"/>
                  </a:lnTo>
                  <a:lnTo>
                    <a:pt x="75909" y="50552"/>
                  </a:lnTo>
                  <a:lnTo>
                    <a:pt x="85008" y="84627"/>
                  </a:lnTo>
                  <a:lnTo>
                    <a:pt x="89993" y="123291"/>
                  </a:lnTo>
                  <a:lnTo>
                    <a:pt x="89857" y="163993"/>
                  </a:lnTo>
                  <a:lnTo>
                    <a:pt x="83681" y="203719"/>
                  </a:lnTo>
                  <a:lnTo>
                    <a:pt x="71764" y="241132"/>
                  </a:lnTo>
                  <a:lnTo>
                    <a:pt x="41959" y="287138"/>
                  </a:lnTo>
                  <a:lnTo>
                    <a:pt x="0" y="32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305">
              <a:extLst>
                <a:ext uri="{FF2B5EF4-FFF2-40B4-BE49-F238E27FC236}">
                  <a16:creationId xmlns:a16="http://schemas.microsoft.com/office/drawing/2014/main" xmlns="" id="{291ECC73-DD5C-4C22-A31C-FB944971F81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549829" y="2376414"/>
              <a:ext cx="2581472" cy="39431"/>
            </a:xfrm>
            <a:custGeom>
              <a:avLst/>
              <a:gdLst/>
              <a:ahLst/>
              <a:cxnLst/>
              <a:rect l="0" t="0" r="0" b="0"/>
              <a:pathLst>
                <a:path w="2581472" h="39431">
                  <a:moveTo>
                    <a:pt x="3371" y="17536"/>
                  </a:moveTo>
                  <a:lnTo>
                    <a:pt x="3371" y="17536"/>
                  </a:lnTo>
                  <a:lnTo>
                    <a:pt x="0" y="20907"/>
                  </a:lnTo>
                  <a:lnTo>
                    <a:pt x="418" y="22605"/>
                  </a:lnTo>
                  <a:lnTo>
                    <a:pt x="4645" y="26374"/>
                  </a:lnTo>
                  <a:lnTo>
                    <a:pt x="21702" y="32463"/>
                  </a:lnTo>
                  <a:lnTo>
                    <a:pt x="64855" y="38735"/>
                  </a:lnTo>
                  <a:lnTo>
                    <a:pt x="89515" y="39430"/>
                  </a:lnTo>
                  <a:lnTo>
                    <a:pt x="119362" y="39188"/>
                  </a:lnTo>
                  <a:lnTo>
                    <a:pt x="152664" y="38320"/>
                  </a:lnTo>
                  <a:lnTo>
                    <a:pt x="192505" y="37037"/>
                  </a:lnTo>
                  <a:lnTo>
                    <a:pt x="236705" y="35475"/>
                  </a:lnTo>
                  <a:lnTo>
                    <a:pt x="283810" y="33729"/>
                  </a:lnTo>
                  <a:lnTo>
                    <a:pt x="335674" y="31859"/>
                  </a:lnTo>
                  <a:lnTo>
                    <a:pt x="390712" y="29907"/>
                  </a:lnTo>
                  <a:lnTo>
                    <a:pt x="447865" y="27900"/>
                  </a:lnTo>
                  <a:lnTo>
                    <a:pt x="512778" y="25856"/>
                  </a:lnTo>
                  <a:lnTo>
                    <a:pt x="582864" y="23789"/>
                  </a:lnTo>
                  <a:lnTo>
                    <a:pt x="656399" y="21704"/>
                  </a:lnTo>
                  <a:lnTo>
                    <a:pt x="736468" y="18904"/>
                  </a:lnTo>
                  <a:lnTo>
                    <a:pt x="820891" y="15626"/>
                  </a:lnTo>
                  <a:lnTo>
                    <a:pt x="908217" y="12029"/>
                  </a:lnTo>
                  <a:lnTo>
                    <a:pt x="1001713" y="8926"/>
                  </a:lnTo>
                  <a:lnTo>
                    <a:pt x="1099321" y="6152"/>
                  </a:lnTo>
                  <a:lnTo>
                    <a:pt x="1199671" y="3596"/>
                  </a:lnTo>
                  <a:lnTo>
                    <a:pt x="1308198" y="1893"/>
                  </a:lnTo>
                  <a:lnTo>
                    <a:pt x="1422178" y="757"/>
                  </a:lnTo>
                  <a:lnTo>
                    <a:pt x="1539793" y="0"/>
                  </a:lnTo>
                  <a:lnTo>
                    <a:pt x="1654185" y="201"/>
                  </a:lnTo>
                  <a:lnTo>
                    <a:pt x="1766431" y="1040"/>
                  </a:lnTo>
                  <a:lnTo>
                    <a:pt x="1877243" y="2306"/>
                  </a:lnTo>
                  <a:lnTo>
                    <a:pt x="1980047" y="4560"/>
                  </a:lnTo>
                  <a:lnTo>
                    <a:pt x="2077510" y="7475"/>
                  </a:lnTo>
                  <a:lnTo>
                    <a:pt x="2171414" y="10828"/>
                  </a:lnTo>
                  <a:lnTo>
                    <a:pt x="2258710" y="13770"/>
                  </a:lnTo>
                  <a:lnTo>
                    <a:pt x="2341603" y="16436"/>
                  </a:lnTo>
                  <a:lnTo>
                    <a:pt x="2421558" y="18919"/>
                  </a:lnTo>
                  <a:lnTo>
                    <a:pt x="2474863" y="20575"/>
                  </a:lnTo>
                  <a:lnTo>
                    <a:pt x="2581471" y="23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640">
            <a:extLst>
              <a:ext uri="{FF2B5EF4-FFF2-40B4-BE49-F238E27FC236}">
                <a16:creationId xmlns:a16="http://schemas.microsoft.com/office/drawing/2014/main" xmlns="" id="{0162E017-D159-4AFB-AEB4-FBD01D609D37}"/>
              </a:ext>
            </a:extLst>
          </p:cNvPr>
          <p:cNvGrpSpPr/>
          <p:nvPr/>
        </p:nvGrpSpPr>
        <p:grpSpPr>
          <a:xfrm>
            <a:off x="5962650" y="2146300"/>
            <a:ext cx="171451" cy="104972"/>
            <a:chOff x="5962650" y="2146300"/>
            <a:chExt cx="171451" cy="104972"/>
          </a:xfrm>
        </p:grpSpPr>
        <p:sp>
          <p:nvSpPr>
            <p:cNvPr id="388" name="SMARTInkShape-3306">
              <a:extLst>
                <a:ext uri="{FF2B5EF4-FFF2-40B4-BE49-F238E27FC236}">
                  <a16:creationId xmlns:a16="http://schemas.microsoft.com/office/drawing/2014/main" xmlns="" id="{F0CB5430-CFB5-4671-888A-4C501BB6679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984679" y="2228850"/>
              <a:ext cx="149422" cy="22422"/>
            </a:xfrm>
            <a:custGeom>
              <a:avLst/>
              <a:gdLst/>
              <a:ahLst/>
              <a:cxnLst/>
              <a:rect l="0" t="0" r="0" b="0"/>
              <a:pathLst>
                <a:path w="149422" h="22422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8016" y="22421"/>
                  </a:lnTo>
                  <a:lnTo>
                    <a:pt x="46308" y="15378"/>
                  </a:lnTo>
                  <a:lnTo>
                    <a:pt x="90020" y="8633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307">
              <a:extLst>
                <a:ext uri="{FF2B5EF4-FFF2-40B4-BE49-F238E27FC236}">
                  <a16:creationId xmlns:a16="http://schemas.microsoft.com/office/drawing/2014/main" xmlns="" id="{3DE9F764-F408-491B-91BB-2D0EF0541A9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962650" y="214630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37576" y="0"/>
                  </a:lnTo>
                  <a:lnTo>
                    <a:pt x="83701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641">
            <a:extLst>
              <a:ext uri="{FF2B5EF4-FFF2-40B4-BE49-F238E27FC236}">
                <a16:creationId xmlns:a16="http://schemas.microsoft.com/office/drawing/2014/main" xmlns="" id="{786D9E8A-A996-456B-BFA9-C2D116BA56E9}"/>
              </a:ext>
            </a:extLst>
          </p:cNvPr>
          <p:cNvGrpSpPr/>
          <p:nvPr/>
        </p:nvGrpSpPr>
        <p:grpSpPr>
          <a:xfrm>
            <a:off x="5164157" y="1782744"/>
            <a:ext cx="436053" cy="763607"/>
            <a:chOff x="5164157" y="1782744"/>
            <a:chExt cx="436053" cy="763607"/>
          </a:xfrm>
        </p:grpSpPr>
        <p:sp>
          <p:nvSpPr>
            <p:cNvPr id="391" name="SMARTInkShape-3308">
              <a:extLst>
                <a:ext uri="{FF2B5EF4-FFF2-40B4-BE49-F238E27FC236}">
                  <a16:creationId xmlns:a16="http://schemas.microsoft.com/office/drawing/2014/main" xmlns="" id="{D1AB5991-7EBA-4096-BF49-03180D3E662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549900" y="1907979"/>
              <a:ext cx="50310" cy="397072"/>
            </a:xfrm>
            <a:custGeom>
              <a:avLst/>
              <a:gdLst/>
              <a:ahLst/>
              <a:cxnLst/>
              <a:rect l="0" t="0" r="0" b="0"/>
              <a:pathLst>
                <a:path w="50310" h="39707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9041" y="418"/>
                  </a:lnTo>
                  <a:lnTo>
                    <a:pt x="23837" y="47733"/>
                  </a:lnTo>
                  <a:lnTo>
                    <a:pt x="36935" y="87999"/>
                  </a:lnTo>
                  <a:lnTo>
                    <a:pt x="42261" y="112706"/>
                  </a:lnTo>
                  <a:lnTo>
                    <a:pt x="46519" y="139761"/>
                  </a:lnTo>
                  <a:lnTo>
                    <a:pt x="50063" y="168381"/>
                  </a:lnTo>
                  <a:lnTo>
                    <a:pt x="50309" y="197339"/>
                  </a:lnTo>
                  <a:lnTo>
                    <a:pt x="48356" y="226522"/>
                  </a:lnTo>
                  <a:lnTo>
                    <a:pt x="44937" y="255855"/>
                  </a:lnTo>
                  <a:lnTo>
                    <a:pt x="38424" y="284582"/>
                  </a:lnTo>
                  <a:lnTo>
                    <a:pt x="29851" y="312906"/>
                  </a:lnTo>
                  <a:lnTo>
                    <a:pt x="13267" y="359665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309">
              <a:extLst>
                <a:ext uri="{FF2B5EF4-FFF2-40B4-BE49-F238E27FC236}">
                  <a16:creationId xmlns:a16="http://schemas.microsoft.com/office/drawing/2014/main" xmlns="" id="{812FB0A4-8F8B-40D4-ADA4-7F421A0D87E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52554" y="2152650"/>
              <a:ext cx="127497" cy="25401"/>
            </a:xfrm>
            <a:custGeom>
              <a:avLst/>
              <a:gdLst/>
              <a:ahLst/>
              <a:cxnLst/>
              <a:rect l="0" t="0" r="0" b="0"/>
              <a:pathLst>
                <a:path w="127497" h="25401">
                  <a:moveTo>
                    <a:pt x="13196" y="25400"/>
                  </a:moveTo>
                  <a:lnTo>
                    <a:pt x="13196" y="25400"/>
                  </a:lnTo>
                  <a:lnTo>
                    <a:pt x="3083" y="22029"/>
                  </a:lnTo>
                  <a:lnTo>
                    <a:pt x="809" y="20330"/>
                  </a:lnTo>
                  <a:lnTo>
                    <a:pt x="0" y="18492"/>
                  </a:lnTo>
                  <a:lnTo>
                    <a:pt x="165" y="16562"/>
                  </a:lnTo>
                  <a:lnTo>
                    <a:pt x="9756" y="12535"/>
                  </a:lnTo>
                  <a:lnTo>
                    <a:pt x="40634" y="8182"/>
                  </a:lnTo>
                  <a:lnTo>
                    <a:pt x="83649" y="5011"/>
                  </a:lnTo>
                  <a:lnTo>
                    <a:pt x="1274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310">
              <a:extLst>
                <a:ext uri="{FF2B5EF4-FFF2-40B4-BE49-F238E27FC236}">
                  <a16:creationId xmlns:a16="http://schemas.microsoft.com/office/drawing/2014/main" xmlns="" id="{64519190-BCBC-4AB7-BA29-C6A2E573BDB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29161" y="2008944"/>
              <a:ext cx="112790" cy="277057"/>
            </a:xfrm>
            <a:custGeom>
              <a:avLst/>
              <a:gdLst/>
              <a:ahLst/>
              <a:cxnLst/>
              <a:rect l="0" t="0" r="0" b="0"/>
              <a:pathLst>
                <a:path w="112790" h="277057">
                  <a:moveTo>
                    <a:pt x="49289" y="61156"/>
                  </a:moveTo>
                  <a:lnTo>
                    <a:pt x="49289" y="61156"/>
                  </a:lnTo>
                  <a:lnTo>
                    <a:pt x="45918" y="61156"/>
                  </a:lnTo>
                  <a:lnTo>
                    <a:pt x="37080" y="71269"/>
                  </a:lnTo>
                  <a:lnTo>
                    <a:pt x="30885" y="113928"/>
                  </a:lnTo>
                  <a:lnTo>
                    <a:pt x="25570" y="156912"/>
                  </a:lnTo>
                  <a:lnTo>
                    <a:pt x="21579" y="191203"/>
                  </a:lnTo>
                  <a:lnTo>
                    <a:pt x="11994" y="236096"/>
                  </a:lnTo>
                  <a:lnTo>
                    <a:pt x="1888" y="270455"/>
                  </a:lnTo>
                  <a:lnTo>
                    <a:pt x="755" y="271950"/>
                  </a:lnTo>
                  <a:lnTo>
                    <a:pt x="0" y="271535"/>
                  </a:lnTo>
                  <a:lnTo>
                    <a:pt x="7476" y="226870"/>
                  </a:lnTo>
                  <a:lnTo>
                    <a:pt x="15184" y="188429"/>
                  </a:lnTo>
                  <a:lnTo>
                    <a:pt x="20202" y="164349"/>
                  </a:lnTo>
                  <a:lnTo>
                    <a:pt x="25664" y="138418"/>
                  </a:lnTo>
                  <a:lnTo>
                    <a:pt x="39259" y="92672"/>
                  </a:lnTo>
                  <a:lnTo>
                    <a:pt x="54709" y="53997"/>
                  </a:lnTo>
                  <a:lnTo>
                    <a:pt x="83860" y="7949"/>
                  </a:lnTo>
                  <a:lnTo>
                    <a:pt x="89270" y="2401"/>
                  </a:lnTo>
                  <a:lnTo>
                    <a:pt x="92876" y="114"/>
                  </a:lnTo>
                  <a:lnTo>
                    <a:pt x="95280" y="0"/>
                  </a:lnTo>
                  <a:lnTo>
                    <a:pt x="96883" y="1335"/>
                  </a:lnTo>
                  <a:lnTo>
                    <a:pt x="100867" y="41082"/>
                  </a:lnTo>
                  <a:lnTo>
                    <a:pt x="106549" y="75753"/>
                  </a:lnTo>
                  <a:lnTo>
                    <a:pt x="110016" y="112799"/>
                  </a:lnTo>
                  <a:lnTo>
                    <a:pt x="111556" y="151136"/>
                  </a:lnTo>
                  <a:lnTo>
                    <a:pt x="112241" y="191694"/>
                  </a:lnTo>
                  <a:lnTo>
                    <a:pt x="112545" y="227593"/>
                  </a:lnTo>
                  <a:lnTo>
                    <a:pt x="112789" y="277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311">
              <a:extLst>
                <a:ext uri="{FF2B5EF4-FFF2-40B4-BE49-F238E27FC236}">
                  <a16:creationId xmlns:a16="http://schemas.microsoft.com/office/drawing/2014/main" xmlns="" id="{8EA18C6C-5C6D-4775-9F11-8F8C7F63E6F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164157" y="1782744"/>
              <a:ext cx="49160" cy="763607"/>
            </a:xfrm>
            <a:custGeom>
              <a:avLst/>
              <a:gdLst/>
              <a:ahLst/>
              <a:cxnLst/>
              <a:rect l="0" t="0" r="0" b="0"/>
              <a:pathLst>
                <a:path w="49160" h="763607">
                  <a:moveTo>
                    <a:pt x="42843" y="14306"/>
                  </a:moveTo>
                  <a:lnTo>
                    <a:pt x="42843" y="14306"/>
                  </a:lnTo>
                  <a:lnTo>
                    <a:pt x="47869" y="2372"/>
                  </a:lnTo>
                  <a:lnTo>
                    <a:pt x="48310" y="0"/>
                  </a:lnTo>
                  <a:lnTo>
                    <a:pt x="48604" y="536"/>
                  </a:lnTo>
                  <a:lnTo>
                    <a:pt x="49115" y="39042"/>
                  </a:lnTo>
                  <a:lnTo>
                    <a:pt x="49159" y="74218"/>
                  </a:lnTo>
                  <a:lnTo>
                    <a:pt x="48473" y="117839"/>
                  </a:lnTo>
                  <a:lnTo>
                    <a:pt x="47302" y="143300"/>
                  </a:lnTo>
                  <a:lnTo>
                    <a:pt x="45816" y="170152"/>
                  </a:lnTo>
                  <a:lnTo>
                    <a:pt x="44824" y="199343"/>
                  </a:lnTo>
                  <a:lnTo>
                    <a:pt x="44164" y="230091"/>
                  </a:lnTo>
                  <a:lnTo>
                    <a:pt x="43723" y="261879"/>
                  </a:lnTo>
                  <a:lnTo>
                    <a:pt x="42724" y="295066"/>
                  </a:lnTo>
                  <a:lnTo>
                    <a:pt x="41352" y="329185"/>
                  </a:lnTo>
                  <a:lnTo>
                    <a:pt x="39733" y="363925"/>
                  </a:lnTo>
                  <a:lnTo>
                    <a:pt x="37242" y="399080"/>
                  </a:lnTo>
                  <a:lnTo>
                    <a:pt x="34169" y="434511"/>
                  </a:lnTo>
                  <a:lnTo>
                    <a:pt x="30712" y="470126"/>
                  </a:lnTo>
                  <a:lnTo>
                    <a:pt x="26994" y="503747"/>
                  </a:lnTo>
                  <a:lnTo>
                    <a:pt x="23105" y="536039"/>
                  </a:lnTo>
                  <a:lnTo>
                    <a:pt x="19101" y="567445"/>
                  </a:lnTo>
                  <a:lnTo>
                    <a:pt x="15726" y="596143"/>
                  </a:lnTo>
                  <a:lnTo>
                    <a:pt x="12770" y="623036"/>
                  </a:lnTo>
                  <a:lnTo>
                    <a:pt x="7605" y="670086"/>
                  </a:lnTo>
                  <a:lnTo>
                    <a:pt x="2958" y="705108"/>
                  </a:lnTo>
                  <a:lnTo>
                    <a:pt x="0" y="745466"/>
                  </a:lnTo>
                  <a:lnTo>
                    <a:pt x="4743" y="763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642">
            <a:extLst>
              <a:ext uri="{FF2B5EF4-FFF2-40B4-BE49-F238E27FC236}">
                <a16:creationId xmlns:a16="http://schemas.microsoft.com/office/drawing/2014/main" xmlns="" id="{F5EEB021-122C-4B19-9F8F-6AB8E2B43F88}"/>
              </a:ext>
            </a:extLst>
          </p:cNvPr>
          <p:cNvGrpSpPr/>
          <p:nvPr/>
        </p:nvGrpSpPr>
        <p:grpSpPr>
          <a:xfrm>
            <a:off x="3846135" y="1881973"/>
            <a:ext cx="1043481" cy="531028"/>
            <a:chOff x="3846135" y="1881973"/>
            <a:chExt cx="1043481" cy="531028"/>
          </a:xfrm>
        </p:grpSpPr>
        <p:sp>
          <p:nvSpPr>
            <p:cNvPr id="396" name="SMARTInkShape-3312">
              <a:extLst>
                <a:ext uri="{FF2B5EF4-FFF2-40B4-BE49-F238E27FC236}">
                  <a16:creationId xmlns:a16="http://schemas.microsoft.com/office/drawing/2014/main" xmlns="" id="{5FBB3A7A-879A-4795-B0D5-C4941827A84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827667" y="2146300"/>
              <a:ext cx="61949" cy="30291"/>
            </a:xfrm>
            <a:custGeom>
              <a:avLst/>
              <a:gdLst/>
              <a:ahLst/>
              <a:cxnLst/>
              <a:rect l="0" t="0" r="0" b="0"/>
              <a:pathLst>
                <a:path w="61949" h="30291">
                  <a:moveTo>
                    <a:pt x="23733" y="12700"/>
                  </a:moveTo>
                  <a:lnTo>
                    <a:pt x="23733" y="12700"/>
                  </a:lnTo>
                  <a:lnTo>
                    <a:pt x="13620" y="9329"/>
                  </a:lnTo>
                  <a:lnTo>
                    <a:pt x="9935" y="9042"/>
                  </a:lnTo>
                  <a:lnTo>
                    <a:pt x="3960" y="10604"/>
                  </a:lnTo>
                  <a:lnTo>
                    <a:pt x="2084" y="12714"/>
                  </a:lnTo>
                  <a:lnTo>
                    <a:pt x="0" y="18821"/>
                  </a:lnTo>
                  <a:lnTo>
                    <a:pt x="856" y="21719"/>
                  </a:lnTo>
                  <a:lnTo>
                    <a:pt x="5569" y="26821"/>
                  </a:lnTo>
                  <a:lnTo>
                    <a:pt x="16130" y="29559"/>
                  </a:lnTo>
                  <a:lnTo>
                    <a:pt x="22898" y="30290"/>
                  </a:lnTo>
                  <a:lnTo>
                    <a:pt x="36062" y="27338"/>
                  </a:lnTo>
                  <a:lnTo>
                    <a:pt x="53491" y="17743"/>
                  </a:lnTo>
                  <a:lnTo>
                    <a:pt x="58389" y="13945"/>
                  </a:lnTo>
                  <a:lnTo>
                    <a:pt x="60948" y="10708"/>
                  </a:lnTo>
                  <a:lnTo>
                    <a:pt x="61948" y="7844"/>
                  </a:lnTo>
                  <a:lnTo>
                    <a:pt x="61909" y="5229"/>
                  </a:lnTo>
                  <a:lnTo>
                    <a:pt x="59768" y="3486"/>
                  </a:lnTo>
                  <a:lnTo>
                    <a:pt x="46639" y="1033"/>
                  </a:lnTo>
                  <a:lnTo>
                    <a:pt x="23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313">
              <a:extLst>
                <a:ext uri="{FF2B5EF4-FFF2-40B4-BE49-F238E27FC236}">
                  <a16:creationId xmlns:a16="http://schemas.microsoft.com/office/drawing/2014/main" xmlns="" id="{ECCC1321-F4BB-475D-A257-D4EE3DF3686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841618" y="2292350"/>
              <a:ext cx="16133" cy="120651"/>
            </a:xfrm>
            <a:custGeom>
              <a:avLst/>
              <a:gdLst/>
              <a:ahLst/>
              <a:cxnLst/>
              <a:rect l="0" t="0" r="0" b="0"/>
              <a:pathLst>
                <a:path w="16133" h="120651">
                  <a:moveTo>
                    <a:pt x="16132" y="0"/>
                  </a:moveTo>
                  <a:lnTo>
                    <a:pt x="16132" y="0"/>
                  </a:lnTo>
                  <a:lnTo>
                    <a:pt x="7293" y="21048"/>
                  </a:lnTo>
                  <a:lnTo>
                    <a:pt x="2059" y="59852"/>
                  </a:lnTo>
                  <a:lnTo>
                    <a:pt x="0" y="78106"/>
                  </a:lnTo>
                  <a:lnTo>
                    <a:pt x="343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314">
              <a:extLst>
                <a:ext uri="{FF2B5EF4-FFF2-40B4-BE49-F238E27FC236}">
                  <a16:creationId xmlns:a16="http://schemas.microsoft.com/office/drawing/2014/main" xmlns="" id="{D16C2391-8D99-4CDD-8E9B-31F2044BD62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572000" y="21907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19459" y="24842"/>
                  </a:lnTo>
                  <a:lnTo>
                    <a:pt x="66481" y="13452"/>
                  </a:lnTo>
                  <a:lnTo>
                    <a:pt x="113694" y="508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315">
              <a:extLst>
                <a:ext uri="{FF2B5EF4-FFF2-40B4-BE49-F238E27FC236}">
                  <a16:creationId xmlns:a16="http://schemas.microsoft.com/office/drawing/2014/main" xmlns="" id="{D4E67FFF-10B5-4E70-A59D-42DB764220D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72134" y="1957268"/>
              <a:ext cx="241167" cy="390556"/>
            </a:xfrm>
            <a:custGeom>
              <a:avLst/>
              <a:gdLst/>
              <a:ahLst/>
              <a:cxnLst/>
              <a:rect l="0" t="0" r="0" b="0"/>
              <a:pathLst>
                <a:path w="241167" h="390556">
                  <a:moveTo>
                    <a:pt x="241166" y="11232"/>
                  </a:moveTo>
                  <a:lnTo>
                    <a:pt x="241166" y="11232"/>
                  </a:lnTo>
                  <a:lnTo>
                    <a:pt x="220118" y="2394"/>
                  </a:lnTo>
                  <a:lnTo>
                    <a:pt x="186182" y="0"/>
                  </a:lnTo>
                  <a:lnTo>
                    <a:pt x="145507" y="5590"/>
                  </a:lnTo>
                  <a:lnTo>
                    <a:pt x="117808" y="13323"/>
                  </a:lnTo>
                  <a:lnTo>
                    <a:pt x="86114" y="31949"/>
                  </a:lnTo>
                  <a:lnTo>
                    <a:pt x="61091" y="56568"/>
                  </a:lnTo>
                  <a:lnTo>
                    <a:pt x="42544" y="89576"/>
                  </a:lnTo>
                  <a:lnTo>
                    <a:pt x="31483" y="129538"/>
                  </a:lnTo>
                  <a:lnTo>
                    <a:pt x="23737" y="172658"/>
                  </a:lnTo>
                  <a:lnTo>
                    <a:pt x="17296" y="205744"/>
                  </a:lnTo>
                  <a:lnTo>
                    <a:pt x="10434" y="241615"/>
                  </a:lnTo>
                  <a:lnTo>
                    <a:pt x="5034" y="278724"/>
                  </a:lnTo>
                  <a:lnTo>
                    <a:pt x="1397" y="325204"/>
                  </a:lnTo>
                  <a:lnTo>
                    <a:pt x="67" y="372308"/>
                  </a:lnTo>
                  <a:lnTo>
                    <a:pt x="0" y="376833"/>
                  </a:lnTo>
                  <a:lnTo>
                    <a:pt x="2072" y="380554"/>
                  </a:lnTo>
                  <a:lnTo>
                    <a:pt x="10018" y="386571"/>
                  </a:lnTo>
                  <a:lnTo>
                    <a:pt x="29763" y="390555"/>
                  </a:lnTo>
                  <a:lnTo>
                    <a:pt x="63600" y="384993"/>
                  </a:lnTo>
                  <a:lnTo>
                    <a:pt x="94515" y="378196"/>
                  </a:lnTo>
                  <a:lnTo>
                    <a:pt x="141975" y="366436"/>
                  </a:lnTo>
                  <a:lnTo>
                    <a:pt x="184016" y="354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316">
              <a:extLst>
                <a:ext uri="{FF2B5EF4-FFF2-40B4-BE49-F238E27FC236}">
                  <a16:creationId xmlns:a16="http://schemas.microsoft.com/office/drawing/2014/main" xmlns="" id="{F97FCA08-496E-4918-9D4D-881847BCC96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315771" y="1953048"/>
              <a:ext cx="129230" cy="421853"/>
            </a:xfrm>
            <a:custGeom>
              <a:avLst/>
              <a:gdLst/>
              <a:ahLst/>
              <a:cxnLst/>
              <a:rect l="0" t="0" r="0" b="0"/>
              <a:pathLst>
                <a:path w="129230" h="421853">
                  <a:moveTo>
                    <a:pt x="129229" y="9102"/>
                  </a:moveTo>
                  <a:lnTo>
                    <a:pt x="129229" y="9102"/>
                  </a:lnTo>
                  <a:lnTo>
                    <a:pt x="123454" y="4032"/>
                  </a:lnTo>
                  <a:lnTo>
                    <a:pt x="117020" y="264"/>
                  </a:lnTo>
                  <a:lnTo>
                    <a:pt x="107575" y="0"/>
                  </a:lnTo>
                  <a:lnTo>
                    <a:pt x="102093" y="917"/>
                  </a:lnTo>
                  <a:lnTo>
                    <a:pt x="80893" y="12321"/>
                  </a:lnTo>
                  <a:lnTo>
                    <a:pt x="56738" y="45961"/>
                  </a:lnTo>
                  <a:lnTo>
                    <a:pt x="40096" y="83339"/>
                  </a:lnTo>
                  <a:lnTo>
                    <a:pt x="23998" y="129585"/>
                  </a:lnTo>
                  <a:lnTo>
                    <a:pt x="16741" y="155746"/>
                  </a:lnTo>
                  <a:lnTo>
                    <a:pt x="9787" y="183065"/>
                  </a:lnTo>
                  <a:lnTo>
                    <a:pt x="5151" y="210449"/>
                  </a:lnTo>
                  <a:lnTo>
                    <a:pt x="2060" y="237878"/>
                  </a:lnTo>
                  <a:lnTo>
                    <a:pt x="0" y="265336"/>
                  </a:lnTo>
                  <a:lnTo>
                    <a:pt x="3355" y="312778"/>
                  </a:lnTo>
                  <a:lnTo>
                    <a:pt x="13313" y="352914"/>
                  </a:lnTo>
                  <a:lnTo>
                    <a:pt x="29497" y="384863"/>
                  </a:lnTo>
                  <a:lnTo>
                    <a:pt x="54094" y="403766"/>
                  </a:lnTo>
                  <a:lnTo>
                    <a:pt x="97479" y="421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317">
              <a:extLst>
                <a:ext uri="{FF2B5EF4-FFF2-40B4-BE49-F238E27FC236}">
                  <a16:creationId xmlns:a16="http://schemas.microsoft.com/office/drawing/2014/main" xmlns="" id="{FFF0FA0C-D458-4FF8-8030-2FF759FDFC2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981450" y="2120900"/>
              <a:ext cx="158751" cy="208513"/>
            </a:xfrm>
            <a:custGeom>
              <a:avLst/>
              <a:gdLst/>
              <a:ahLst/>
              <a:cxnLst/>
              <a:rect l="0" t="0" r="0" b="0"/>
              <a:pathLst>
                <a:path w="158751" h="208513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881" y="69292"/>
                  </a:lnTo>
                  <a:lnTo>
                    <a:pt x="3371" y="67362"/>
                  </a:lnTo>
                  <a:lnTo>
                    <a:pt x="32435" y="78128"/>
                  </a:lnTo>
                  <a:lnTo>
                    <a:pt x="63311" y="102563"/>
                  </a:lnTo>
                  <a:lnTo>
                    <a:pt x="83591" y="138888"/>
                  </a:lnTo>
                  <a:lnTo>
                    <a:pt x="88424" y="177559"/>
                  </a:lnTo>
                  <a:lnTo>
                    <a:pt x="83044" y="195567"/>
                  </a:lnTo>
                  <a:lnTo>
                    <a:pt x="78646" y="202345"/>
                  </a:lnTo>
                  <a:lnTo>
                    <a:pt x="74303" y="206158"/>
                  </a:lnTo>
                  <a:lnTo>
                    <a:pt x="69997" y="207994"/>
                  </a:lnTo>
                  <a:lnTo>
                    <a:pt x="65715" y="208512"/>
                  </a:lnTo>
                  <a:lnTo>
                    <a:pt x="62154" y="206036"/>
                  </a:lnTo>
                  <a:lnTo>
                    <a:pt x="56316" y="195759"/>
                  </a:lnTo>
                  <a:lnTo>
                    <a:pt x="55805" y="160622"/>
                  </a:lnTo>
                  <a:lnTo>
                    <a:pt x="75367" y="115367"/>
                  </a:lnTo>
                  <a:lnTo>
                    <a:pt x="90461" y="87495"/>
                  </a:lnTo>
                  <a:lnTo>
                    <a:pt x="118522" y="4711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318">
              <a:extLst>
                <a:ext uri="{FF2B5EF4-FFF2-40B4-BE49-F238E27FC236}">
                  <a16:creationId xmlns:a16="http://schemas.microsoft.com/office/drawing/2014/main" xmlns="" id="{ADA69D1A-37E4-4703-B914-6B33A135620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846135" y="1881973"/>
              <a:ext cx="123739" cy="483654"/>
            </a:xfrm>
            <a:custGeom>
              <a:avLst/>
              <a:gdLst/>
              <a:ahLst/>
              <a:cxnLst/>
              <a:rect l="0" t="0" r="0" b="0"/>
              <a:pathLst>
                <a:path w="123739" h="483654">
                  <a:moveTo>
                    <a:pt x="8315" y="162727"/>
                  </a:moveTo>
                  <a:lnTo>
                    <a:pt x="8315" y="162727"/>
                  </a:lnTo>
                  <a:lnTo>
                    <a:pt x="8315" y="204001"/>
                  </a:lnTo>
                  <a:lnTo>
                    <a:pt x="10196" y="236810"/>
                  </a:lnTo>
                  <a:lnTo>
                    <a:pt x="13384" y="273264"/>
                  </a:lnTo>
                  <a:lnTo>
                    <a:pt x="17153" y="312984"/>
                  </a:lnTo>
                  <a:lnTo>
                    <a:pt x="21180" y="356037"/>
                  </a:lnTo>
                  <a:lnTo>
                    <a:pt x="24616" y="398926"/>
                  </a:lnTo>
                  <a:lnTo>
                    <a:pt x="26143" y="436803"/>
                  </a:lnTo>
                  <a:lnTo>
                    <a:pt x="27258" y="483653"/>
                  </a:lnTo>
                  <a:lnTo>
                    <a:pt x="18562" y="437221"/>
                  </a:lnTo>
                  <a:lnTo>
                    <a:pt x="12163" y="398319"/>
                  </a:lnTo>
                  <a:lnTo>
                    <a:pt x="9469" y="374116"/>
                  </a:lnTo>
                  <a:lnTo>
                    <a:pt x="6968" y="348103"/>
                  </a:lnTo>
                  <a:lnTo>
                    <a:pt x="4595" y="318061"/>
                  </a:lnTo>
                  <a:lnTo>
                    <a:pt x="2307" y="285333"/>
                  </a:lnTo>
                  <a:lnTo>
                    <a:pt x="76" y="250814"/>
                  </a:lnTo>
                  <a:lnTo>
                    <a:pt x="0" y="217218"/>
                  </a:lnTo>
                  <a:lnTo>
                    <a:pt x="1361" y="184238"/>
                  </a:lnTo>
                  <a:lnTo>
                    <a:pt x="3679" y="151667"/>
                  </a:lnTo>
                  <a:lnTo>
                    <a:pt x="7341" y="122898"/>
                  </a:lnTo>
                  <a:lnTo>
                    <a:pt x="11899" y="96664"/>
                  </a:lnTo>
                  <a:lnTo>
                    <a:pt x="24019" y="52227"/>
                  </a:lnTo>
                  <a:lnTo>
                    <a:pt x="41165" y="20717"/>
                  </a:lnTo>
                  <a:lnTo>
                    <a:pt x="56781" y="4361"/>
                  </a:lnTo>
                  <a:lnTo>
                    <a:pt x="63909" y="0"/>
                  </a:lnTo>
                  <a:lnTo>
                    <a:pt x="72189" y="1326"/>
                  </a:lnTo>
                  <a:lnTo>
                    <a:pt x="90796" y="14087"/>
                  </a:lnTo>
                  <a:lnTo>
                    <a:pt x="117734" y="55186"/>
                  </a:lnTo>
                  <a:lnTo>
                    <a:pt x="123738" y="85768"/>
                  </a:lnTo>
                  <a:lnTo>
                    <a:pt x="123364" y="100837"/>
                  </a:lnTo>
                  <a:lnTo>
                    <a:pt x="102252" y="138278"/>
                  </a:lnTo>
                  <a:lnTo>
                    <a:pt x="69820" y="174438"/>
                  </a:lnTo>
                  <a:lnTo>
                    <a:pt x="28734" y="201318"/>
                  </a:lnTo>
                  <a:lnTo>
                    <a:pt x="8315" y="213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643">
            <a:extLst>
              <a:ext uri="{FF2B5EF4-FFF2-40B4-BE49-F238E27FC236}">
                <a16:creationId xmlns:a16="http://schemas.microsoft.com/office/drawing/2014/main" xmlns="" id="{98644407-88FD-4DA0-9290-2A72C3A8BAB3}"/>
              </a:ext>
            </a:extLst>
          </p:cNvPr>
          <p:cNvGrpSpPr/>
          <p:nvPr/>
        </p:nvGrpSpPr>
        <p:grpSpPr>
          <a:xfrm>
            <a:off x="10960443" y="724423"/>
            <a:ext cx="463208" cy="313074"/>
            <a:chOff x="10960443" y="724423"/>
            <a:chExt cx="463208" cy="313074"/>
          </a:xfrm>
        </p:grpSpPr>
        <p:sp>
          <p:nvSpPr>
            <p:cNvPr id="404" name="SMARTInkShape-3319">
              <a:extLst>
                <a:ext uri="{FF2B5EF4-FFF2-40B4-BE49-F238E27FC236}">
                  <a16:creationId xmlns:a16="http://schemas.microsoft.com/office/drawing/2014/main" xmlns="" id="{05841FB7-F889-48D5-A783-22476BC68DF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410950" y="996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320">
              <a:extLst>
                <a:ext uri="{FF2B5EF4-FFF2-40B4-BE49-F238E27FC236}">
                  <a16:creationId xmlns:a16="http://schemas.microsoft.com/office/drawing/2014/main" xmlns="" id="{DB6B8E09-2D2E-4E2B-A2D1-30B13262F4F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404600" y="92979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6907" y="1776"/>
                  </a:lnTo>
                  <a:lnTo>
                    <a:pt x="8839" y="287"/>
                  </a:lnTo>
                  <a:lnTo>
                    <a:pt x="10831" y="0"/>
                  </a:lnTo>
                  <a:lnTo>
                    <a:pt x="190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321">
              <a:extLst>
                <a:ext uri="{FF2B5EF4-FFF2-40B4-BE49-F238E27FC236}">
                  <a16:creationId xmlns:a16="http://schemas.microsoft.com/office/drawing/2014/main" xmlns="" id="{823672C3-9AD7-40AD-AF1B-DB1DB1A7E24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960443" y="724423"/>
              <a:ext cx="407032" cy="313074"/>
            </a:xfrm>
            <a:custGeom>
              <a:avLst/>
              <a:gdLst/>
              <a:ahLst/>
              <a:cxnLst/>
              <a:rect l="0" t="0" r="0" b="0"/>
              <a:pathLst>
                <a:path w="407032" h="313074">
                  <a:moveTo>
                    <a:pt x="113957" y="12177"/>
                  </a:moveTo>
                  <a:lnTo>
                    <a:pt x="113957" y="12177"/>
                  </a:lnTo>
                  <a:lnTo>
                    <a:pt x="110586" y="5435"/>
                  </a:lnTo>
                  <a:lnTo>
                    <a:pt x="108887" y="3449"/>
                  </a:lnTo>
                  <a:lnTo>
                    <a:pt x="102400" y="0"/>
                  </a:lnTo>
                  <a:lnTo>
                    <a:pt x="97987" y="41618"/>
                  </a:lnTo>
                  <a:lnTo>
                    <a:pt x="95819" y="83616"/>
                  </a:lnTo>
                  <a:lnTo>
                    <a:pt x="93431" y="117306"/>
                  </a:lnTo>
                  <a:lnTo>
                    <a:pt x="89311" y="153445"/>
                  </a:lnTo>
                  <a:lnTo>
                    <a:pt x="82776" y="190674"/>
                  </a:lnTo>
                  <a:lnTo>
                    <a:pt x="77052" y="224624"/>
                  </a:lnTo>
                  <a:lnTo>
                    <a:pt x="69861" y="267741"/>
                  </a:lnTo>
                  <a:lnTo>
                    <a:pt x="67025" y="297214"/>
                  </a:lnTo>
                  <a:lnTo>
                    <a:pt x="69110" y="308194"/>
                  </a:lnTo>
                  <a:lnTo>
                    <a:pt x="70652" y="311121"/>
                  </a:lnTo>
                  <a:lnTo>
                    <a:pt x="72388" y="313073"/>
                  </a:lnTo>
                  <a:lnTo>
                    <a:pt x="75661" y="312258"/>
                  </a:lnTo>
                  <a:lnTo>
                    <a:pt x="84942" y="305707"/>
                  </a:lnTo>
                  <a:lnTo>
                    <a:pt x="98696" y="290119"/>
                  </a:lnTo>
                  <a:lnTo>
                    <a:pt x="100255" y="282844"/>
                  </a:lnTo>
                  <a:lnTo>
                    <a:pt x="98225" y="265353"/>
                  </a:lnTo>
                  <a:lnTo>
                    <a:pt x="79035" y="235672"/>
                  </a:lnTo>
                  <a:lnTo>
                    <a:pt x="41651" y="201224"/>
                  </a:lnTo>
                  <a:lnTo>
                    <a:pt x="1486" y="180901"/>
                  </a:lnTo>
                  <a:lnTo>
                    <a:pt x="169" y="179693"/>
                  </a:lnTo>
                  <a:lnTo>
                    <a:pt x="0" y="178888"/>
                  </a:lnTo>
                  <a:lnTo>
                    <a:pt x="9871" y="174383"/>
                  </a:lnTo>
                  <a:lnTo>
                    <a:pt x="56655" y="155650"/>
                  </a:lnTo>
                  <a:lnTo>
                    <a:pt x="96705" y="126543"/>
                  </a:lnTo>
                  <a:lnTo>
                    <a:pt x="137783" y="80616"/>
                  </a:lnTo>
                  <a:lnTo>
                    <a:pt x="154571" y="64832"/>
                  </a:lnTo>
                  <a:lnTo>
                    <a:pt x="158671" y="62803"/>
                  </a:lnTo>
                  <a:lnTo>
                    <a:pt x="162111" y="62155"/>
                  </a:lnTo>
                  <a:lnTo>
                    <a:pt x="165108" y="62429"/>
                  </a:lnTo>
                  <a:lnTo>
                    <a:pt x="167110" y="66845"/>
                  </a:lnTo>
                  <a:lnTo>
                    <a:pt x="169216" y="95403"/>
                  </a:lnTo>
                  <a:lnTo>
                    <a:pt x="167209" y="126072"/>
                  </a:lnTo>
                  <a:lnTo>
                    <a:pt x="162084" y="160869"/>
                  </a:lnTo>
                  <a:lnTo>
                    <a:pt x="154397" y="196090"/>
                  </a:lnTo>
                  <a:lnTo>
                    <a:pt x="139580" y="240864"/>
                  </a:lnTo>
                  <a:lnTo>
                    <a:pt x="129420" y="268860"/>
                  </a:lnTo>
                  <a:lnTo>
                    <a:pt x="128499" y="270082"/>
                  </a:lnTo>
                  <a:lnTo>
                    <a:pt x="127885" y="268780"/>
                  </a:lnTo>
                  <a:lnTo>
                    <a:pt x="127201" y="261689"/>
                  </a:lnTo>
                  <a:lnTo>
                    <a:pt x="133561" y="239055"/>
                  </a:lnTo>
                  <a:lnTo>
                    <a:pt x="152714" y="206988"/>
                  </a:lnTo>
                  <a:lnTo>
                    <a:pt x="161993" y="198008"/>
                  </a:lnTo>
                  <a:lnTo>
                    <a:pt x="165735" y="196037"/>
                  </a:lnTo>
                  <a:lnTo>
                    <a:pt x="168939" y="195428"/>
                  </a:lnTo>
                  <a:lnTo>
                    <a:pt x="171779" y="195728"/>
                  </a:lnTo>
                  <a:lnTo>
                    <a:pt x="174376" y="197338"/>
                  </a:lnTo>
                  <a:lnTo>
                    <a:pt x="205901" y="235386"/>
                  </a:lnTo>
                  <a:lnTo>
                    <a:pt x="216910" y="241438"/>
                  </a:lnTo>
                  <a:lnTo>
                    <a:pt x="226976" y="242717"/>
                  </a:lnTo>
                  <a:lnTo>
                    <a:pt x="231637" y="242070"/>
                  </a:lnTo>
                  <a:lnTo>
                    <a:pt x="248308" y="231047"/>
                  </a:lnTo>
                  <a:lnTo>
                    <a:pt x="259912" y="214376"/>
                  </a:lnTo>
                  <a:lnTo>
                    <a:pt x="264447" y="196030"/>
                  </a:lnTo>
                  <a:lnTo>
                    <a:pt x="263626" y="187258"/>
                  </a:lnTo>
                  <a:lnTo>
                    <a:pt x="262419" y="183931"/>
                  </a:lnTo>
                  <a:lnTo>
                    <a:pt x="259500" y="182419"/>
                  </a:lnTo>
                  <a:lnTo>
                    <a:pt x="250610" y="182620"/>
                  </a:lnTo>
                  <a:lnTo>
                    <a:pt x="246685" y="185778"/>
                  </a:lnTo>
                  <a:lnTo>
                    <a:pt x="240445" y="196812"/>
                  </a:lnTo>
                  <a:lnTo>
                    <a:pt x="232966" y="218892"/>
                  </a:lnTo>
                  <a:lnTo>
                    <a:pt x="232806" y="225481"/>
                  </a:lnTo>
                  <a:lnTo>
                    <a:pt x="236393" y="236566"/>
                  </a:lnTo>
                  <a:lnTo>
                    <a:pt x="239325" y="240086"/>
                  </a:lnTo>
                  <a:lnTo>
                    <a:pt x="246346" y="243998"/>
                  </a:lnTo>
                  <a:lnTo>
                    <a:pt x="250194" y="243630"/>
                  </a:lnTo>
                  <a:lnTo>
                    <a:pt x="258232" y="239458"/>
                  </a:lnTo>
                  <a:lnTo>
                    <a:pt x="302754" y="199791"/>
                  </a:lnTo>
                  <a:lnTo>
                    <a:pt x="307555" y="196519"/>
                  </a:lnTo>
                  <a:lnTo>
                    <a:pt x="311460" y="195044"/>
                  </a:lnTo>
                  <a:lnTo>
                    <a:pt x="314772" y="194766"/>
                  </a:lnTo>
                  <a:lnTo>
                    <a:pt x="317683" y="195286"/>
                  </a:lnTo>
                  <a:lnTo>
                    <a:pt x="318918" y="198456"/>
                  </a:lnTo>
                  <a:lnTo>
                    <a:pt x="314158" y="234960"/>
                  </a:lnTo>
                  <a:lnTo>
                    <a:pt x="305241" y="273336"/>
                  </a:lnTo>
                  <a:lnTo>
                    <a:pt x="304979" y="273772"/>
                  </a:lnTo>
                  <a:lnTo>
                    <a:pt x="304806" y="273357"/>
                  </a:lnTo>
                  <a:lnTo>
                    <a:pt x="316697" y="242714"/>
                  </a:lnTo>
                  <a:lnTo>
                    <a:pt x="334973" y="218930"/>
                  </a:lnTo>
                  <a:lnTo>
                    <a:pt x="358261" y="200751"/>
                  </a:lnTo>
                  <a:lnTo>
                    <a:pt x="379667" y="193169"/>
                  </a:lnTo>
                  <a:lnTo>
                    <a:pt x="391035" y="193277"/>
                  </a:lnTo>
                  <a:lnTo>
                    <a:pt x="396041" y="194294"/>
                  </a:lnTo>
                  <a:lnTo>
                    <a:pt x="400085" y="197794"/>
                  </a:lnTo>
                  <a:lnTo>
                    <a:pt x="406459" y="209208"/>
                  </a:lnTo>
                  <a:lnTo>
                    <a:pt x="407031" y="215498"/>
                  </a:lnTo>
                  <a:lnTo>
                    <a:pt x="393357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644">
            <a:extLst>
              <a:ext uri="{FF2B5EF4-FFF2-40B4-BE49-F238E27FC236}">
                <a16:creationId xmlns:a16="http://schemas.microsoft.com/office/drawing/2014/main" xmlns="" id="{76143765-B422-4EE4-91B6-639545298CF2}"/>
              </a:ext>
            </a:extLst>
          </p:cNvPr>
          <p:cNvGrpSpPr/>
          <p:nvPr/>
        </p:nvGrpSpPr>
        <p:grpSpPr>
          <a:xfrm>
            <a:off x="9665422" y="692150"/>
            <a:ext cx="926379" cy="458525"/>
            <a:chOff x="9665422" y="692150"/>
            <a:chExt cx="926379" cy="458525"/>
          </a:xfrm>
        </p:grpSpPr>
        <p:sp>
          <p:nvSpPr>
            <p:cNvPr id="408" name="SMARTInkShape-3322">
              <a:extLst>
                <a:ext uri="{FF2B5EF4-FFF2-40B4-BE49-F238E27FC236}">
                  <a16:creationId xmlns:a16="http://schemas.microsoft.com/office/drawing/2014/main" xmlns="" id="{C3216CF2-7BF8-4155-94F1-90E13179E55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534650" y="10223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53779" y="674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323">
              <a:extLst>
                <a:ext uri="{FF2B5EF4-FFF2-40B4-BE49-F238E27FC236}">
                  <a16:creationId xmlns:a16="http://schemas.microsoft.com/office/drawing/2014/main" xmlns="" id="{A28C48F1-32EE-4C5B-B289-DA224427760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439538" y="857250"/>
              <a:ext cx="105946" cy="127001"/>
            </a:xfrm>
            <a:custGeom>
              <a:avLst/>
              <a:gdLst/>
              <a:ahLst/>
              <a:cxnLst/>
              <a:rect l="0" t="0" r="0" b="0"/>
              <a:pathLst>
                <a:path w="105946" h="127001">
                  <a:moveTo>
                    <a:pt x="6212" y="0"/>
                  </a:moveTo>
                  <a:lnTo>
                    <a:pt x="6212" y="0"/>
                  </a:lnTo>
                  <a:lnTo>
                    <a:pt x="9582" y="6742"/>
                  </a:lnTo>
                  <a:lnTo>
                    <a:pt x="10203" y="50901"/>
                  </a:lnTo>
                  <a:lnTo>
                    <a:pt x="1421" y="96798"/>
                  </a:lnTo>
                  <a:lnTo>
                    <a:pt x="323" y="104646"/>
                  </a:lnTo>
                  <a:lnTo>
                    <a:pt x="170" y="104336"/>
                  </a:lnTo>
                  <a:lnTo>
                    <a:pt x="0" y="100229"/>
                  </a:lnTo>
                  <a:lnTo>
                    <a:pt x="31855" y="56963"/>
                  </a:lnTo>
                  <a:lnTo>
                    <a:pt x="68421" y="16717"/>
                  </a:lnTo>
                  <a:lnTo>
                    <a:pt x="75200" y="11145"/>
                  </a:lnTo>
                  <a:lnTo>
                    <a:pt x="90260" y="6835"/>
                  </a:lnTo>
                  <a:lnTo>
                    <a:pt x="98228" y="6673"/>
                  </a:lnTo>
                  <a:lnTo>
                    <a:pt x="102835" y="9388"/>
                  </a:lnTo>
                  <a:lnTo>
                    <a:pt x="105199" y="14019"/>
                  </a:lnTo>
                  <a:lnTo>
                    <a:pt x="105945" y="28103"/>
                  </a:lnTo>
                  <a:lnTo>
                    <a:pt x="100988" y="59127"/>
                  </a:lnTo>
                  <a:lnTo>
                    <a:pt x="82947" y="99691"/>
                  </a:lnTo>
                  <a:lnTo>
                    <a:pt x="6971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324">
              <a:extLst>
                <a:ext uri="{FF2B5EF4-FFF2-40B4-BE49-F238E27FC236}">
                  <a16:creationId xmlns:a16="http://schemas.microsoft.com/office/drawing/2014/main" xmlns="" id="{91B4F3F6-81EF-4301-9D52-E4BE4F00303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365535" y="845433"/>
              <a:ext cx="61166" cy="108401"/>
            </a:xfrm>
            <a:custGeom>
              <a:avLst/>
              <a:gdLst/>
              <a:ahLst/>
              <a:cxnLst/>
              <a:rect l="0" t="0" r="0" b="0"/>
              <a:pathLst>
                <a:path w="61166" h="108401">
                  <a:moveTo>
                    <a:pt x="61165" y="5467"/>
                  </a:moveTo>
                  <a:lnTo>
                    <a:pt x="61165" y="5467"/>
                  </a:lnTo>
                  <a:lnTo>
                    <a:pt x="57794" y="2096"/>
                  </a:lnTo>
                  <a:lnTo>
                    <a:pt x="45585" y="0"/>
                  </a:lnTo>
                  <a:lnTo>
                    <a:pt x="34484" y="3272"/>
                  </a:lnTo>
                  <a:lnTo>
                    <a:pt x="28562" y="6121"/>
                  </a:lnTo>
                  <a:lnTo>
                    <a:pt x="20097" y="16811"/>
                  </a:lnTo>
                  <a:lnTo>
                    <a:pt x="2918" y="55513"/>
                  </a:lnTo>
                  <a:lnTo>
                    <a:pt x="0" y="74747"/>
                  </a:lnTo>
                  <a:lnTo>
                    <a:pt x="1338" y="82698"/>
                  </a:lnTo>
                  <a:lnTo>
                    <a:pt x="11924" y="99925"/>
                  </a:lnTo>
                  <a:lnTo>
                    <a:pt x="17643" y="106950"/>
                  </a:lnTo>
                  <a:lnTo>
                    <a:pt x="21567" y="108400"/>
                  </a:lnTo>
                  <a:lnTo>
                    <a:pt x="31571" y="108130"/>
                  </a:lnTo>
                  <a:lnTo>
                    <a:pt x="35792" y="105659"/>
                  </a:lnTo>
                  <a:lnTo>
                    <a:pt x="42361" y="97269"/>
                  </a:lnTo>
                  <a:lnTo>
                    <a:pt x="43871" y="86485"/>
                  </a:lnTo>
                  <a:lnTo>
                    <a:pt x="42347" y="42973"/>
                  </a:lnTo>
                  <a:lnTo>
                    <a:pt x="42218" y="27075"/>
                  </a:lnTo>
                  <a:lnTo>
                    <a:pt x="43593" y="21284"/>
                  </a:lnTo>
                  <a:lnTo>
                    <a:pt x="5481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325">
              <a:extLst>
                <a:ext uri="{FF2B5EF4-FFF2-40B4-BE49-F238E27FC236}">
                  <a16:creationId xmlns:a16="http://schemas.microsoft.com/office/drawing/2014/main" xmlns="" id="{FC192DC9-1A98-44B1-BA06-E6564BC447D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369550" y="7874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1881" y="9207"/>
                  </a:lnTo>
                  <a:lnTo>
                    <a:pt x="4363" y="1270"/>
                  </a:lnTo>
                  <a:lnTo>
                    <a:pt x="5026" y="14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326">
              <a:extLst>
                <a:ext uri="{FF2B5EF4-FFF2-40B4-BE49-F238E27FC236}">
                  <a16:creationId xmlns:a16="http://schemas.microsoft.com/office/drawing/2014/main" xmlns="" id="{F3A16264-BECA-4106-A688-97087451D0C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219798" y="847612"/>
              <a:ext cx="128425" cy="117589"/>
            </a:xfrm>
            <a:custGeom>
              <a:avLst/>
              <a:gdLst/>
              <a:ahLst/>
              <a:cxnLst/>
              <a:rect l="0" t="0" r="0" b="0"/>
              <a:pathLst>
                <a:path w="128425" h="117589">
                  <a:moveTo>
                    <a:pt x="16402" y="47738"/>
                  </a:moveTo>
                  <a:lnTo>
                    <a:pt x="16402" y="47738"/>
                  </a:lnTo>
                  <a:lnTo>
                    <a:pt x="3311" y="38304"/>
                  </a:lnTo>
                  <a:lnTo>
                    <a:pt x="0" y="33432"/>
                  </a:lnTo>
                  <a:lnTo>
                    <a:pt x="529" y="31145"/>
                  </a:lnTo>
                  <a:lnTo>
                    <a:pt x="4878" y="26723"/>
                  </a:lnTo>
                  <a:lnTo>
                    <a:pt x="22004" y="20266"/>
                  </a:lnTo>
                  <a:lnTo>
                    <a:pt x="58849" y="15422"/>
                  </a:lnTo>
                  <a:lnTo>
                    <a:pt x="100517" y="6103"/>
                  </a:lnTo>
                  <a:lnTo>
                    <a:pt x="119171" y="2240"/>
                  </a:lnTo>
                  <a:lnTo>
                    <a:pt x="123015" y="473"/>
                  </a:lnTo>
                  <a:lnTo>
                    <a:pt x="125578" y="0"/>
                  </a:lnTo>
                  <a:lnTo>
                    <a:pt x="127287" y="391"/>
                  </a:lnTo>
                  <a:lnTo>
                    <a:pt x="128424" y="1356"/>
                  </a:lnTo>
                  <a:lnTo>
                    <a:pt x="125927" y="8074"/>
                  </a:lnTo>
                  <a:lnTo>
                    <a:pt x="121524" y="18821"/>
                  </a:lnTo>
                  <a:lnTo>
                    <a:pt x="115096" y="60227"/>
                  </a:lnTo>
                  <a:lnTo>
                    <a:pt x="108583" y="106408"/>
                  </a:lnTo>
                  <a:lnTo>
                    <a:pt x="105302" y="11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327">
              <a:extLst>
                <a:ext uri="{FF2B5EF4-FFF2-40B4-BE49-F238E27FC236}">
                  <a16:creationId xmlns:a16="http://schemas.microsoft.com/office/drawing/2014/main" xmlns="" id="{39BA59BF-8FDF-43B5-9FD0-0C093BF301B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240097" y="711200"/>
              <a:ext cx="53254" cy="271554"/>
            </a:xfrm>
            <a:custGeom>
              <a:avLst/>
              <a:gdLst/>
              <a:ahLst/>
              <a:cxnLst/>
              <a:rect l="0" t="0" r="0" b="0"/>
              <a:pathLst>
                <a:path w="53254" h="271554">
                  <a:moveTo>
                    <a:pt x="53253" y="0"/>
                  </a:moveTo>
                  <a:lnTo>
                    <a:pt x="53253" y="0"/>
                  </a:lnTo>
                  <a:lnTo>
                    <a:pt x="49882" y="0"/>
                  </a:lnTo>
                  <a:lnTo>
                    <a:pt x="48890" y="1411"/>
                  </a:lnTo>
                  <a:lnTo>
                    <a:pt x="41651" y="19459"/>
                  </a:lnTo>
                  <a:lnTo>
                    <a:pt x="33279" y="38282"/>
                  </a:lnTo>
                  <a:lnTo>
                    <a:pt x="23894" y="78057"/>
                  </a:lnTo>
                  <a:lnTo>
                    <a:pt x="16451" y="111598"/>
                  </a:lnTo>
                  <a:lnTo>
                    <a:pt x="10320" y="143908"/>
                  </a:lnTo>
                  <a:lnTo>
                    <a:pt x="2902" y="189865"/>
                  </a:lnTo>
                  <a:lnTo>
                    <a:pt x="0" y="229118"/>
                  </a:lnTo>
                  <a:lnTo>
                    <a:pt x="3479" y="248586"/>
                  </a:lnTo>
                  <a:lnTo>
                    <a:pt x="12081" y="264294"/>
                  </a:lnTo>
                  <a:lnTo>
                    <a:pt x="17338" y="268623"/>
                  </a:lnTo>
                  <a:lnTo>
                    <a:pt x="22960" y="270805"/>
                  </a:lnTo>
                  <a:lnTo>
                    <a:pt x="28824" y="271553"/>
                  </a:lnTo>
                  <a:lnTo>
                    <a:pt x="39103" y="268622"/>
                  </a:lnTo>
                  <a:lnTo>
                    <a:pt x="5325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328">
              <a:extLst>
                <a:ext uri="{FF2B5EF4-FFF2-40B4-BE49-F238E27FC236}">
                  <a16:creationId xmlns:a16="http://schemas.microsoft.com/office/drawing/2014/main" xmlns="" id="{7AF6F4C1-6F8B-4FC7-9D74-77637EE4127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192633" y="762000"/>
              <a:ext cx="18168" cy="31751"/>
            </a:xfrm>
            <a:custGeom>
              <a:avLst/>
              <a:gdLst/>
              <a:ahLst/>
              <a:cxnLst/>
              <a:rect l="0" t="0" r="0" b="0"/>
              <a:pathLst>
                <a:path w="18168" h="31751">
                  <a:moveTo>
                    <a:pt x="5467" y="31750"/>
                  </a:moveTo>
                  <a:lnTo>
                    <a:pt x="5467" y="31750"/>
                  </a:lnTo>
                  <a:lnTo>
                    <a:pt x="1104" y="21611"/>
                  </a:lnTo>
                  <a:lnTo>
                    <a:pt x="0" y="14073"/>
                  </a:lnTo>
                  <a:lnTo>
                    <a:pt x="1821" y="10793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329">
              <a:extLst>
                <a:ext uri="{FF2B5EF4-FFF2-40B4-BE49-F238E27FC236}">
                  <a16:creationId xmlns:a16="http://schemas.microsoft.com/office/drawing/2014/main" xmlns="" id="{72FB4833-C55C-4262-BCF2-274522621F7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153650" y="8699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674" y="20722"/>
                  </a:lnTo>
                  <a:lnTo>
                    <a:pt x="4585" y="6232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330">
              <a:extLst>
                <a:ext uri="{FF2B5EF4-FFF2-40B4-BE49-F238E27FC236}">
                  <a16:creationId xmlns:a16="http://schemas.microsoft.com/office/drawing/2014/main" xmlns="" id="{06486D97-78B7-459D-A70C-8724326CD95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033000" y="8572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13814" y="29311"/>
                  </a:lnTo>
                  <a:lnTo>
                    <a:pt x="23072" y="22905"/>
                  </a:lnTo>
                  <a:lnTo>
                    <a:pt x="63447" y="1081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331">
              <a:extLst>
                <a:ext uri="{FF2B5EF4-FFF2-40B4-BE49-F238E27FC236}">
                  <a16:creationId xmlns:a16="http://schemas.microsoft.com/office/drawing/2014/main" xmlns="" id="{DC32C60C-3C5F-4C83-9DAD-2A79D7DA304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807162" y="875461"/>
              <a:ext cx="98839" cy="89740"/>
            </a:xfrm>
            <a:custGeom>
              <a:avLst/>
              <a:gdLst/>
              <a:ahLst/>
              <a:cxnLst/>
              <a:rect l="0" t="0" r="0" b="0"/>
              <a:pathLst>
                <a:path w="98839" h="89740">
                  <a:moveTo>
                    <a:pt x="60738" y="32589"/>
                  </a:moveTo>
                  <a:lnTo>
                    <a:pt x="60738" y="32589"/>
                  </a:lnTo>
                  <a:lnTo>
                    <a:pt x="64108" y="25847"/>
                  </a:lnTo>
                  <a:lnTo>
                    <a:pt x="63690" y="21744"/>
                  </a:lnTo>
                  <a:lnTo>
                    <a:pt x="59464" y="11541"/>
                  </a:lnTo>
                  <a:lnTo>
                    <a:pt x="50999" y="3714"/>
                  </a:lnTo>
                  <a:lnTo>
                    <a:pt x="45778" y="639"/>
                  </a:lnTo>
                  <a:lnTo>
                    <a:pt x="39475" y="0"/>
                  </a:lnTo>
                  <a:lnTo>
                    <a:pt x="24947" y="3053"/>
                  </a:lnTo>
                  <a:lnTo>
                    <a:pt x="12846" y="10995"/>
                  </a:lnTo>
                  <a:lnTo>
                    <a:pt x="7645" y="16076"/>
                  </a:lnTo>
                  <a:lnTo>
                    <a:pt x="1863" y="29248"/>
                  </a:lnTo>
                  <a:lnTo>
                    <a:pt x="0" y="43099"/>
                  </a:lnTo>
                  <a:lnTo>
                    <a:pt x="1523" y="53958"/>
                  </a:lnTo>
                  <a:lnTo>
                    <a:pt x="6347" y="64634"/>
                  </a:lnTo>
                  <a:lnTo>
                    <a:pt x="8955" y="65947"/>
                  </a:lnTo>
                  <a:lnTo>
                    <a:pt x="15616" y="65524"/>
                  </a:lnTo>
                  <a:lnTo>
                    <a:pt x="31389" y="56551"/>
                  </a:lnTo>
                  <a:lnTo>
                    <a:pt x="39698" y="56879"/>
                  </a:lnTo>
                  <a:lnTo>
                    <a:pt x="43183" y="58660"/>
                  </a:lnTo>
                  <a:lnTo>
                    <a:pt x="48937" y="64402"/>
                  </a:lnTo>
                  <a:lnTo>
                    <a:pt x="56144" y="75568"/>
                  </a:lnTo>
                  <a:lnTo>
                    <a:pt x="66222" y="81795"/>
                  </a:lnTo>
                  <a:lnTo>
                    <a:pt x="98838" y="8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332">
              <a:extLst>
                <a:ext uri="{FF2B5EF4-FFF2-40B4-BE49-F238E27FC236}">
                  <a16:creationId xmlns:a16="http://schemas.microsoft.com/office/drawing/2014/main" xmlns="" id="{24AB6247-F189-47B5-974C-5117C6D84CB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073372" y="692150"/>
              <a:ext cx="54879" cy="286247"/>
            </a:xfrm>
            <a:custGeom>
              <a:avLst/>
              <a:gdLst/>
              <a:ahLst/>
              <a:cxnLst/>
              <a:rect l="0" t="0" r="0" b="0"/>
              <a:pathLst>
                <a:path w="54879" h="286247">
                  <a:moveTo>
                    <a:pt x="42178" y="0"/>
                  </a:moveTo>
                  <a:lnTo>
                    <a:pt x="42178" y="0"/>
                  </a:lnTo>
                  <a:lnTo>
                    <a:pt x="38807" y="0"/>
                  </a:lnTo>
                  <a:lnTo>
                    <a:pt x="35271" y="3763"/>
                  </a:lnTo>
                  <a:lnTo>
                    <a:pt x="33339" y="6742"/>
                  </a:lnTo>
                  <a:lnTo>
                    <a:pt x="25171" y="44057"/>
                  </a:lnTo>
                  <a:lnTo>
                    <a:pt x="20979" y="75320"/>
                  </a:lnTo>
                  <a:lnTo>
                    <a:pt x="14883" y="112262"/>
                  </a:lnTo>
                  <a:lnTo>
                    <a:pt x="8173" y="150789"/>
                  </a:lnTo>
                  <a:lnTo>
                    <a:pt x="2841" y="186727"/>
                  </a:lnTo>
                  <a:lnTo>
                    <a:pt x="0" y="219632"/>
                  </a:lnTo>
                  <a:lnTo>
                    <a:pt x="283" y="258398"/>
                  </a:lnTo>
                  <a:lnTo>
                    <a:pt x="1548" y="267516"/>
                  </a:lnTo>
                  <a:lnTo>
                    <a:pt x="4508" y="274299"/>
                  </a:lnTo>
                  <a:lnTo>
                    <a:pt x="13440" y="283718"/>
                  </a:lnTo>
                  <a:lnTo>
                    <a:pt x="18785" y="285807"/>
                  </a:lnTo>
                  <a:lnTo>
                    <a:pt x="30369" y="286246"/>
                  </a:lnTo>
                  <a:lnTo>
                    <a:pt x="35719" y="283964"/>
                  </a:lnTo>
                  <a:lnTo>
                    <a:pt x="5487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333">
              <a:extLst>
                <a:ext uri="{FF2B5EF4-FFF2-40B4-BE49-F238E27FC236}">
                  <a16:creationId xmlns:a16="http://schemas.microsoft.com/office/drawing/2014/main" xmlns="" id="{2C5D6A75-C680-4D23-9458-2B15C681DA9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913233" y="850900"/>
              <a:ext cx="94368" cy="121993"/>
            </a:xfrm>
            <a:custGeom>
              <a:avLst/>
              <a:gdLst/>
              <a:ahLst/>
              <a:cxnLst/>
              <a:rect l="0" t="0" r="0" b="0"/>
              <a:pathLst>
                <a:path w="94368" h="121993">
                  <a:moveTo>
                    <a:pt x="5467" y="50800"/>
                  </a:moveTo>
                  <a:lnTo>
                    <a:pt x="5467" y="50800"/>
                  </a:lnTo>
                  <a:lnTo>
                    <a:pt x="2097" y="47429"/>
                  </a:lnTo>
                  <a:lnTo>
                    <a:pt x="441" y="42011"/>
                  </a:lnTo>
                  <a:lnTo>
                    <a:pt x="0" y="38591"/>
                  </a:lnTo>
                  <a:lnTo>
                    <a:pt x="411" y="36310"/>
                  </a:lnTo>
                  <a:lnTo>
                    <a:pt x="1391" y="34790"/>
                  </a:lnTo>
                  <a:lnTo>
                    <a:pt x="2749" y="33777"/>
                  </a:lnTo>
                  <a:lnTo>
                    <a:pt x="9904" y="34532"/>
                  </a:lnTo>
                  <a:lnTo>
                    <a:pt x="20137" y="37925"/>
                  </a:lnTo>
                  <a:lnTo>
                    <a:pt x="31744" y="44137"/>
                  </a:lnTo>
                  <a:lnTo>
                    <a:pt x="46806" y="62310"/>
                  </a:lnTo>
                  <a:lnTo>
                    <a:pt x="56835" y="85568"/>
                  </a:lnTo>
                  <a:lnTo>
                    <a:pt x="58166" y="100119"/>
                  </a:lnTo>
                  <a:lnTo>
                    <a:pt x="56406" y="112231"/>
                  </a:lnTo>
                  <a:lnTo>
                    <a:pt x="53271" y="119965"/>
                  </a:lnTo>
                  <a:lnTo>
                    <a:pt x="50744" y="121605"/>
                  </a:lnTo>
                  <a:lnTo>
                    <a:pt x="47643" y="121992"/>
                  </a:lnTo>
                  <a:lnTo>
                    <a:pt x="44169" y="121545"/>
                  </a:lnTo>
                  <a:lnTo>
                    <a:pt x="43262" y="117719"/>
                  </a:lnTo>
                  <a:lnTo>
                    <a:pt x="46019" y="104060"/>
                  </a:lnTo>
                  <a:lnTo>
                    <a:pt x="65060" y="63725"/>
                  </a:lnTo>
                  <a:lnTo>
                    <a:pt x="84430" y="21704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334">
              <a:extLst>
                <a:ext uri="{FF2B5EF4-FFF2-40B4-BE49-F238E27FC236}">
                  <a16:creationId xmlns:a16="http://schemas.microsoft.com/office/drawing/2014/main" xmlns="" id="{6619CD31-B9F8-4C07-BC6B-C8558596581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665422" y="856255"/>
              <a:ext cx="103190" cy="294420"/>
            </a:xfrm>
            <a:custGeom>
              <a:avLst/>
              <a:gdLst/>
              <a:ahLst/>
              <a:cxnLst/>
              <a:rect l="0" t="0" r="0" b="0"/>
              <a:pathLst>
                <a:path w="103190" h="294420">
                  <a:moveTo>
                    <a:pt x="5628" y="140695"/>
                  </a:moveTo>
                  <a:lnTo>
                    <a:pt x="5628" y="140695"/>
                  </a:lnTo>
                  <a:lnTo>
                    <a:pt x="12369" y="144066"/>
                  </a:lnTo>
                  <a:lnTo>
                    <a:pt x="23304" y="156275"/>
                  </a:lnTo>
                  <a:lnTo>
                    <a:pt x="32111" y="183411"/>
                  </a:lnTo>
                  <a:lnTo>
                    <a:pt x="36339" y="226848"/>
                  </a:lnTo>
                  <a:lnTo>
                    <a:pt x="35658" y="264451"/>
                  </a:lnTo>
                  <a:lnTo>
                    <a:pt x="30499" y="282481"/>
                  </a:lnTo>
                  <a:lnTo>
                    <a:pt x="27148" y="288136"/>
                  </a:lnTo>
                  <a:lnTo>
                    <a:pt x="19659" y="294419"/>
                  </a:lnTo>
                  <a:lnTo>
                    <a:pt x="15689" y="293977"/>
                  </a:lnTo>
                  <a:lnTo>
                    <a:pt x="7512" y="287843"/>
                  </a:lnTo>
                  <a:lnTo>
                    <a:pt x="2937" y="268653"/>
                  </a:lnTo>
                  <a:lnTo>
                    <a:pt x="905" y="238487"/>
                  </a:lnTo>
                  <a:lnTo>
                    <a:pt x="0" y="196858"/>
                  </a:lnTo>
                  <a:lnTo>
                    <a:pt x="1876" y="171787"/>
                  </a:lnTo>
                  <a:lnTo>
                    <a:pt x="5245" y="144490"/>
                  </a:lnTo>
                  <a:lnTo>
                    <a:pt x="9605" y="115708"/>
                  </a:lnTo>
                  <a:lnTo>
                    <a:pt x="21977" y="68677"/>
                  </a:lnTo>
                  <a:lnTo>
                    <a:pt x="42927" y="21754"/>
                  </a:lnTo>
                  <a:lnTo>
                    <a:pt x="49545" y="12718"/>
                  </a:lnTo>
                  <a:lnTo>
                    <a:pt x="64422" y="2677"/>
                  </a:lnTo>
                  <a:lnTo>
                    <a:pt x="72342" y="0"/>
                  </a:lnTo>
                  <a:lnTo>
                    <a:pt x="79736" y="1743"/>
                  </a:lnTo>
                  <a:lnTo>
                    <a:pt x="93600" y="13087"/>
                  </a:lnTo>
                  <a:lnTo>
                    <a:pt x="101170" y="31769"/>
                  </a:lnTo>
                  <a:lnTo>
                    <a:pt x="103189" y="42678"/>
                  </a:lnTo>
                  <a:lnTo>
                    <a:pt x="99789" y="66087"/>
                  </a:lnTo>
                  <a:lnTo>
                    <a:pt x="95919" y="78257"/>
                  </a:lnTo>
                  <a:lnTo>
                    <a:pt x="80330" y="99304"/>
                  </a:lnTo>
                  <a:lnTo>
                    <a:pt x="60701" y="115949"/>
                  </a:lnTo>
                  <a:lnTo>
                    <a:pt x="24678" y="134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2" name="SMARTInkShape-3335">
            <a:extLst>
              <a:ext uri="{FF2B5EF4-FFF2-40B4-BE49-F238E27FC236}">
                <a16:creationId xmlns:a16="http://schemas.microsoft.com/office/drawing/2014/main" xmlns="" id="{401FCD24-7230-4006-9CC3-B5FDC36FCA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123960" y="888179"/>
            <a:ext cx="166091" cy="115122"/>
          </a:xfrm>
          <a:custGeom>
            <a:avLst/>
            <a:gdLst/>
            <a:ahLst/>
            <a:cxnLst/>
            <a:rect l="0" t="0" r="0" b="0"/>
            <a:pathLst>
              <a:path w="166091" h="115122">
                <a:moveTo>
                  <a:pt x="89890" y="32571"/>
                </a:moveTo>
                <a:lnTo>
                  <a:pt x="89890" y="32571"/>
                </a:lnTo>
                <a:lnTo>
                  <a:pt x="86519" y="22458"/>
                </a:lnTo>
                <a:lnTo>
                  <a:pt x="79220" y="13730"/>
                </a:lnTo>
                <a:lnTo>
                  <a:pt x="63209" y="2764"/>
                </a:lnTo>
                <a:lnTo>
                  <a:pt x="57287" y="0"/>
                </a:lnTo>
                <a:lnTo>
                  <a:pt x="43179" y="691"/>
                </a:lnTo>
                <a:lnTo>
                  <a:pt x="35465" y="2851"/>
                </a:lnTo>
                <a:lnTo>
                  <a:pt x="21252" y="14658"/>
                </a:lnTo>
                <a:lnTo>
                  <a:pt x="9289" y="32371"/>
                </a:lnTo>
                <a:lnTo>
                  <a:pt x="0" y="64027"/>
                </a:lnTo>
                <a:lnTo>
                  <a:pt x="79" y="80418"/>
                </a:lnTo>
                <a:lnTo>
                  <a:pt x="2500" y="86341"/>
                </a:lnTo>
                <a:lnTo>
                  <a:pt x="10834" y="94804"/>
                </a:lnTo>
                <a:lnTo>
                  <a:pt x="18134" y="95932"/>
                </a:lnTo>
                <a:lnTo>
                  <a:pt x="37537" y="93422"/>
                </a:lnTo>
                <a:lnTo>
                  <a:pt x="68891" y="77334"/>
                </a:lnTo>
                <a:lnTo>
                  <a:pt x="93514" y="54529"/>
                </a:lnTo>
                <a:lnTo>
                  <a:pt x="93717" y="54971"/>
                </a:lnTo>
                <a:lnTo>
                  <a:pt x="92062" y="59225"/>
                </a:lnTo>
                <a:lnTo>
                  <a:pt x="94618" y="69582"/>
                </a:lnTo>
                <a:lnTo>
                  <a:pt x="97275" y="76295"/>
                </a:lnTo>
                <a:lnTo>
                  <a:pt x="109636" y="87517"/>
                </a:lnTo>
                <a:lnTo>
                  <a:pt x="152906" y="109186"/>
                </a:lnTo>
                <a:lnTo>
                  <a:pt x="166090" y="1151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5" name="SMARTInkShape-Group646">
            <a:extLst>
              <a:ext uri="{FF2B5EF4-FFF2-40B4-BE49-F238E27FC236}">
                <a16:creationId xmlns:a16="http://schemas.microsoft.com/office/drawing/2014/main" xmlns="" id="{2C4DFB40-D7B6-4B3F-8FBE-5E02CD4B1232}"/>
              </a:ext>
            </a:extLst>
          </p:cNvPr>
          <p:cNvGrpSpPr/>
          <p:nvPr/>
        </p:nvGrpSpPr>
        <p:grpSpPr>
          <a:xfrm>
            <a:off x="8053767" y="637316"/>
            <a:ext cx="550484" cy="403605"/>
            <a:chOff x="8053767" y="637316"/>
            <a:chExt cx="550484" cy="403605"/>
          </a:xfrm>
        </p:grpSpPr>
        <p:sp>
          <p:nvSpPr>
            <p:cNvPr id="423" name="SMARTInkShape-3336">
              <a:extLst>
                <a:ext uri="{FF2B5EF4-FFF2-40B4-BE49-F238E27FC236}">
                  <a16:creationId xmlns:a16="http://schemas.microsoft.com/office/drawing/2014/main" xmlns="" id="{79EBE10E-1AEB-4D0E-9B4D-FC172710590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547100" y="871593"/>
              <a:ext cx="57151" cy="150797"/>
            </a:xfrm>
            <a:custGeom>
              <a:avLst/>
              <a:gdLst/>
              <a:ahLst/>
              <a:cxnLst/>
              <a:rect l="0" t="0" r="0" b="0"/>
              <a:pathLst>
                <a:path w="57151" h="150797">
                  <a:moveTo>
                    <a:pt x="57150" y="17407"/>
                  </a:moveTo>
                  <a:lnTo>
                    <a:pt x="57150" y="17407"/>
                  </a:lnTo>
                  <a:lnTo>
                    <a:pt x="48311" y="3101"/>
                  </a:lnTo>
                  <a:lnTo>
                    <a:pt x="40522" y="465"/>
                  </a:lnTo>
                  <a:lnTo>
                    <a:pt x="31415" y="0"/>
                  </a:lnTo>
                  <a:lnTo>
                    <a:pt x="25017" y="2144"/>
                  </a:lnTo>
                  <a:lnTo>
                    <a:pt x="10705" y="14061"/>
                  </a:lnTo>
                  <a:lnTo>
                    <a:pt x="8548" y="19409"/>
                  </a:lnTo>
                  <a:lnTo>
                    <a:pt x="8519" y="25092"/>
                  </a:lnTo>
                  <a:lnTo>
                    <a:pt x="18616" y="52792"/>
                  </a:lnTo>
                  <a:lnTo>
                    <a:pt x="45959" y="94742"/>
                  </a:lnTo>
                  <a:lnTo>
                    <a:pt x="51705" y="109869"/>
                  </a:lnTo>
                  <a:lnTo>
                    <a:pt x="50968" y="124118"/>
                  </a:lnTo>
                  <a:lnTo>
                    <a:pt x="48795" y="130881"/>
                  </a:lnTo>
                  <a:lnTo>
                    <a:pt x="38855" y="142158"/>
                  </a:lnTo>
                  <a:lnTo>
                    <a:pt x="32253" y="147141"/>
                  </a:lnTo>
                  <a:lnTo>
                    <a:pt x="19273" y="150796"/>
                  </a:lnTo>
                  <a:lnTo>
                    <a:pt x="0" y="150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337">
              <a:extLst>
                <a:ext uri="{FF2B5EF4-FFF2-40B4-BE49-F238E27FC236}">
                  <a16:creationId xmlns:a16="http://schemas.microsoft.com/office/drawing/2014/main" xmlns="" id="{38A429A6-7365-4770-96C9-0B41CF64533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053767" y="637316"/>
              <a:ext cx="448884" cy="403605"/>
            </a:xfrm>
            <a:custGeom>
              <a:avLst/>
              <a:gdLst/>
              <a:ahLst/>
              <a:cxnLst/>
              <a:rect l="0" t="0" r="0" b="0"/>
              <a:pathLst>
                <a:path w="448884" h="403605">
                  <a:moveTo>
                    <a:pt x="137733" y="61184"/>
                  </a:moveTo>
                  <a:lnTo>
                    <a:pt x="137733" y="61184"/>
                  </a:lnTo>
                  <a:lnTo>
                    <a:pt x="137733" y="20363"/>
                  </a:lnTo>
                  <a:lnTo>
                    <a:pt x="136321" y="14215"/>
                  </a:lnTo>
                  <a:lnTo>
                    <a:pt x="130991" y="5501"/>
                  </a:lnTo>
                  <a:lnTo>
                    <a:pt x="125800" y="1158"/>
                  </a:lnTo>
                  <a:lnTo>
                    <a:pt x="123427" y="0"/>
                  </a:lnTo>
                  <a:lnTo>
                    <a:pt x="120435" y="2756"/>
                  </a:lnTo>
                  <a:lnTo>
                    <a:pt x="103612" y="40052"/>
                  </a:lnTo>
                  <a:lnTo>
                    <a:pt x="92229" y="74370"/>
                  </a:lnTo>
                  <a:lnTo>
                    <a:pt x="80114" y="117844"/>
                  </a:lnTo>
                  <a:lnTo>
                    <a:pt x="69556" y="165389"/>
                  </a:lnTo>
                  <a:lnTo>
                    <a:pt x="64765" y="189920"/>
                  </a:lnTo>
                  <a:lnTo>
                    <a:pt x="61572" y="214742"/>
                  </a:lnTo>
                  <a:lnTo>
                    <a:pt x="59442" y="239756"/>
                  </a:lnTo>
                  <a:lnTo>
                    <a:pt x="57781" y="287305"/>
                  </a:lnTo>
                  <a:lnTo>
                    <a:pt x="59394" y="327252"/>
                  </a:lnTo>
                  <a:lnTo>
                    <a:pt x="60899" y="374734"/>
                  </a:lnTo>
                  <a:lnTo>
                    <a:pt x="61345" y="398759"/>
                  </a:lnTo>
                  <a:lnTo>
                    <a:pt x="59291" y="401945"/>
                  </a:lnTo>
                  <a:lnTo>
                    <a:pt x="55805" y="403363"/>
                  </a:lnTo>
                  <a:lnTo>
                    <a:pt x="51365" y="403604"/>
                  </a:lnTo>
                  <a:lnTo>
                    <a:pt x="40785" y="396344"/>
                  </a:lnTo>
                  <a:lnTo>
                    <a:pt x="16747" y="365318"/>
                  </a:lnTo>
                  <a:lnTo>
                    <a:pt x="2461" y="331698"/>
                  </a:lnTo>
                  <a:lnTo>
                    <a:pt x="0" y="319937"/>
                  </a:lnTo>
                  <a:lnTo>
                    <a:pt x="2872" y="314119"/>
                  </a:lnTo>
                  <a:lnTo>
                    <a:pt x="15471" y="302011"/>
                  </a:lnTo>
                  <a:lnTo>
                    <a:pt x="49138" y="286665"/>
                  </a:lnTo>
                  <a:lnTo>
                    <a:pt x="80014" y="279461"/>
                  </a:lnTo>
                  <a:lnTo>
                    <a:pt x="114196" y="273907"/>
                  </a:lnTo>
                  <a:lnTo>
                    <a:pt x="148203" y="269087"/>
                  </a:lnTo>
                  <a:lnTo>
                    <a:pt x="193632" y="260949"/>
                  </a:lnTo>
                  <a:lnTo>
                    <a:pt x="204441" y="259330"/>
                  </a:lnTo>
                  <a:lnTo>
                    <a:pt x="205489" y="258192"/>
                  </a:lnTo>
                  <a:lnTo>
                    <a:pt x="204070" y="256728"/>
                  </a:lnTo>
                  <a:lnTo>
                    <a:pt x="201007" y="255047"/>
                  </a:lnTo>
                  <a:lnTo>
                    <a:pt x="191960" y="255060"/>
                  </a:lnTo>
                  <a:lnTo>
                    <a:pt x="158792" y="264188"/>
                  </a:lnTo>
                  <a:lnTo>
                    <a:pt x="143330" y="275351"/>
                  </a:lnTo>
                  <a:lnTo>
                    <a:pt x="137231" y="282278"/>
                  </a:lnTo>
                  <a:lnTo>
                    <a:pt x="132336" y="301265"/>
                  </a:lnTo>
                  <a:lnTo>
                    <a:pt x="132018" y="312255"/>
                  </a:lnTo>
                  <a:lnTo>
                    <a:pt x="133923" y="320287"/>
                  </a:lnTo>
                  <a:lnTo>
                    <a:pt x="137310" y="326347"/>
                  </a:lnTo>
                  <a:lnTo>
                    <a:pt x="141684" y="331093"/>
                  </a:lnTo>
                  <a:lnTo>
                    <a:pt x="146716" y="333551"/>
                  </a:lnTo>
                  <a:lnTo>
                    <a:pt x="157953" y="334401"/>
                  </a:lnTo>
                  <a:lnTo>
                    <a:pt x="168122" y="330545"/>
                  </a:lnTo>
                  <a:lnTo>
                    <a:pt x="172809" y="327541"/>
                  </a:lnTo>
                  <a:lnTo>
                    <a:pt x="175934" y="323422"/>
                  </a:lnTo>
                  <a:lnTo>
                    <a:pt x="179405" y="313201"/>
                  </a:lnTo>
                  <a:lnTo>
                    <a:pt x="187100" y="268070"/>
                  </a:lnTo>
                  <a:lnTo>
                    <a:pt x="188250" y="256645"/>
                  </a:lnTo>
                  <a:lnTo>
                    <a:pt x="194052" y="250126"/>
                  </a:lnTo>
                  <a:lnTo>
                    <a:pt x="211653" y="237814"/>
                  </a:lnTo>
                  <a:lnTo>
                    <a:pt x="227838" y="234169"/>
                  </a:lnTo>
                  <a:lnTo>
                    <a:pt x="239869" y="238960"/>
                  </a:lnTo>
                  <a:lnTo>
                    <a:pt x="256661" y="253558"/>
                  </a:lnTo>
                  <a:lnTo>
                    <a:pt x="261467" y="259284"/>
                  </a:lnTo>
                  <a:lnTo>
                    <a:pt x="266809" y="275052"/>
                  </a:lnTo>
                  <a:lnTo>
                    <a:pt x="269814" y="317739"/>
                  </a:lnTo>
                  <a:lnTo>
                    <a:pt x="267463" y="329490"/>
                  </a:lnTo>
                  <a:lnTo>
                    <a:pt x="264065" y="335653"/>
                  </a:lnTo>
                  <a:lnTo>
                    <a:pt x="262170" y="337297"/>
                  </a:lnTo>
                  <a:lnTo>
                    <a:pt x="260202" y="336276"/>
                  </a:lnTo>
                  <a:lnTo>
                    <a:pt x="256134" y="329497"/>
                  </a:lnTo>
                  <a:lnTo>
                    <a:pt x="257619" y="317547"/>
                  </a:lnTo>
                  <a:lnTo>
                    <a:pt x="273441" y="280138"/>
                  </a:lnTo>
                  <a:lnTo>
                    <a:pt x="297573" y="251099"/>
                  </a:lnTo>
                  <a:lnTo>
                    <a:pt x="320324" y="234734"/>
                  </a:lnTo>
                  <a:lnTo>
                    <a:pt x="325077" y="233329"/>
                  </a:lnTo>
                  <a:lnTo>
                    <a:pt x="328244" y="233803"/>
                  </a:lnTo>
                  <a:lnTo>
                    <a:pt x="330358" y="235530"/>
                  </a:lnTo>
                  <a:lnTo>
                    <a:pt x="336702" y="251444"/>
                  </a:lnTo>
                  <a:lnTo>
                    <a:pt x="340375" y="293455"/>
                  </a:lnTo>
                  <a:lnTo>
                    <a:pt x="340559" y="300698"/>
                  </a:lnTo>
                  <a:lnTo>
                    <a:pt x="337005" y="312509"/>
                  </a:lnTo>
                  <a:lnTo>
                    <a:pt x="329965" y="324847"/>
                  </a:lnTo>
                  <a:lnTo>
                    <a:pt x="330095" y="325154"/>
                  </a:lnTo>
                  <a:lnTo>
                    <a:pt x="332117" y="323613"/>
                  </a:lnTo>
                  <a:lnTo>
                    <a:pt x="349946" y="295201"/>
                  </a:lnTo>
                  <a:lnTo>
                    <a:pt x="373407" y="275629"/>
                  </a:lnTo>
                  <a:lnTo>
                    <a:pt x="375988" y="274703"/>
                  </a:lnTo>
                  <a:lnTo>
                    <a:pt x="378414" y="274791"/>
                  </a:lnTo>
                  <a:lnTo>
                    <a:pt x="380737" y="275555"/>
                  </a:lnTo>
                  <a:lnTo>
                    <a:pt x="382286" y="276770"/>
                  </a:lnTo>
                  <a:lnTo>
                    <a:pt x="384006" y="280002"/>
                  </a:lnTo>
                  <a:lnTo>
                    <a:pt x="385171" y="280440"/>
                  </a:lnTo>
                  <a:lnTo>
                    <a:pt x="386653" y="280027"/>
                  </a:lnTo>
                  <a:lnTo>
                    <a:pt x="426793" y="255761"/>
                  </a:lnTo>
                  <a:lnTo>
                    <a:pt x="429218" y="255813"/>
                  </a:lnTo>
                  <a:lnTo>
                    <a:pt x="433792" y="257752"/>
                  </a:lnTo>
                  <a:lnTo>
                    <a:pt x="438178" y="260966"/>
                  </a:lnTo>
                  <a:lnTo>
                    <a:pt x="440597" y="268509"/>
                  </a:lnTo>
                  <a:lnTo>
                    <a:pt x="445507" y="300965"/>
                  </a:lnTo>
                  <a:lnTo>
                    <a:pt x="444561" y="309570"/>
                  </a:lnTo>
                  <a:lnTo>
                    <a:pt x="448883" y="321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SMARTInkShape-Group647">
            <a:extLst>
              <a:ext uri="{FF2B5EF4-FFF2-40B4-BE49-F238E27FC236}">
                <a16:creationId xmlns:a16="http://schemas.microsoft.com/office/drawing/2014/main" xmlns="" id="{5C2411D3-1FD4-46FA-B4FE-EE984491B9D2}"/>
              </a:ext>
            </a:extLst>
          </p:cNvPr>
          <p:cNvGrpSpPr/>
          <p:nvPr/>
        </p:nvGrpSpPr>
        <p:grpSpPr>
          <a:xfrm>
            <a:off x="5321043" y="667894"/>
            <a:ext cx="2239627" cy="468757"/>
            <a:chOff x="5321043" y="667894"/>
            <a:chExt cx="2239627" cy="468757"/>
          </a:xfrm>
        </p:grpSpPr>
        <p:sp>
          <p:nvSpPr>
            <p:cNvPr id="426" name="SMARTInkShape-3338">
              <a:extLst>
                <a:ext uri="{FF2B5EF4-FFF2-40B4-BE49-F238E27FC236}">
                  <a16:creationId xmlns:a16="http://schemas.microsoft.com/office/drawing/2014/main" xmlns="" id="{DF5D1CA2-6C2B-4D80-A652-D68AB8FA8A1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499350" y="737483"/>
              <a:ext cx="61320" cy="399168"/>
            </a:xfrm>
            <a:custGeom>
              <a:avLst/>
              <a:gdLst/>
              <a:ahLst/>
              <a:cxnLst/>
              <a:rect l="0" t="0" r="0" b="0"/>
              <a:pathLst>
                <a:path w="61320" h="399168">
                  <a:moveTo>
                    <a:pt x="0" y="5467"/>
                  </a:moveTo>
                  <a:lnTo>
                    <a:pt x="0" y="5467"/>
                  </a:lnTo>
                  <a:lnTo>
                    <a:pt x="20723" y="441"/>
                  </a:lnTo>
                  <a:lnTo>
                    <a:pt x="26515" y="0"/>
                  </a:lnTo>
                  <a:lnTo>
                    <a:pt x="38595" y="5154"/>
                  </a:lnTo>
                  <a:lnTo>
                    <a:pt x="44780" y="9491"/>
                  </a:lnTo>
                  <a:lnTo>
                    <a:pt x="60227" y="32451"/>
                  </a:lnTo>
                  <a:lnTo>
                    <a:pt x="61319" y="41801"/>
                  </a:lnTo>
                  <a:lnTo>
                    <a:pt x="52740" y="72520"/>
                  </a:lnTo>
                  <a:lnTo>
                    <a:pt x="32760" y="118587"/>
                  </a:lnTo>
                  <a:lnTo>
                    <a:pt x="11421" y="163095"/>
                  </a:lnTo>
                  <a:lnTo>
                    <a:pt x="4403" y="185678"/>
                  </a:lnTo>
                  <a:lnTo>
                    <a:pt x="5014" y="194452"/>
                  </a:lnTo>
                  <a:lnTo>
                    <a:pt x="11861" y="215266"/>
                  </a:lnTo>
                  <a:lnTo>
                    <a:pt x="36416" y="255447"/>
                  </a:lnTo>
                  <a:lnTo>
                    <a:pt x="52825" y="300827"/>
                  </a:lnTo>
                  <a:lnTo>
                    <a:pt x="59318" y="331067"/>
                  </a:lnTo>
                  <a:lnTo>
                    <a:pt x="58584" y="349380"/>
                  </a:lnTo>
                  <a:lnTo>
                    <a:pt x="52143" y="365045"/>
                  </a:lnTo>
                  <a:lnTo>
                    <a:pt x="36616" y="383883"/>
                  </a:lnTo>
                  <a:lnTo>
                    <a:pt x="19050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339">
              <a:extLst>
                <a:ext uri="{FF2B5EF4-FFF2-40B4-BE49-F238E27FC236}">
                  <a16:creationId xmlns:a16="http://schemas.microsoft.com/office/drawing/2014/main" xmlns="" id="{5A2FC599-5236-42BE-8F9D-D909A823803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16367" y="977133"/>
              <a:ext cx="91162" cy="99416"/>
            </a:xfrm>
            <a:custGeom>
              <a:avLst/>
              <a:gdLst/>
              <a:ahLst/>
              <a:cxnLst/>
              <a:rect l="0" t="0" r="0" b="0"/>
              <a:pathLst>
                <a:path w="91162" h="99416">
                  <a:moveTo>
                    <a:pt x="17883" y="19817"/>
                  </a:moveTo>
                  <a:lnTo>
                    <a:pt x="17883" y="19817"/>
                  </a:lnTo>
                  <a:lnTo>
                    <a:pt x="11416" y="62436"/>
                  </a:lnTo>
                  <a:lnTo>
                    <a:pt x="0" y="99415"/>
                  </a:lnTo>
                  <a:lnTo>
                    <a:pt x="2549" y="94750"/>
                  </a:lnTo>
                  <a:lnTo>
                    <a:pt x="10804" y="48038"/>
                  </a:lnTo>
                  <a:lnTo>
                    <a:pt x="24924" y="17369"/>
                  </a:lnTo>
                  <a:lnTo>
                    <a:pt x="28928" y="11835"/>
                  </a:lnTo>
                  <a:lnTo>
                    <a:pt x="40900" y="3805"/>
                  </a:lnTo>
                  <a:lnTo>
                    <a:pt x="48047" y="675"/>
                  </a:lnTo>
                  <a:lnTo>
                    <a:pt x="54925" y="0"/>
                  </a:lnTo>
                  <a:lnTo>
                    <a:pt x="68212" y="3013"/>
                  </a:lnTo>
                  <a:lnTo>
                    <a:pt x="79292" y="10938"/>
                  </a:lnTo>
                  <a:lnTo>
                    <a:pt x="84223" y="16014"/>
                  </a:lnTo>
                  <a:lnTo>
                    <a:pt x="89700" y="29180"/>
                  </a:lnTo>
                  <a:lnTo>
                    <a:pt x="91161" y="36643"/>
                  </a:lnTo>
                  <a:lnTo>
                    <a:pt x="89021" y="52460"/>
                  </a:lnTo>
                  <a:lnTo>
                    <a:pt x="81383" y="89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340">
              <a:extLst>
                <a:ext uri="{FF2B5EF4-FFF2-40B4-BE49-F238E27FC236}">
                  <a16:creationId xmlns:a16="http://schemas.microsoft.com/office/drawing/2014/main" xmlns="" id="{DDBCB651-F4BD-45B6-83B6-6AAD837A1EB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99300" y="944704"/>
              <a:ext cx="165101" cy="20497"/>
            </a:xfrm>
            <a:custGeom>
              <a:avLst/>
              <a:gdLst/>
              <a:ahLst/>
              <a:cxnLst/>
              <a:rect l="0" t="0" r="0" b="0"/>
              <a:pathLst>
                <a:path w="165101" h="20497">
                  <a:moveTo>
                    <a:pt x="0" y="20496"/>
                  </a:moveTo>
                  <a:lnTo>
                    <a:pt x="0" y="20496"/>
                  </a:lnTo>
                  <a:lnTo>
                    <a:pt x="3370" y="17125"/>
                  </a:lnTo>
                  <a:lnTo>
                    <a:pt x="15580" y="11658"/>
                  </a:lnTo>
                  <a:lnTo>
                    <a:pt x="51629" y="7148"/>
                  </a:lnTo>
                  <a:lnTo>
                    <a:pt x="98554" y="0"/>
                  </a:lnTo>
                  <a:lnTo>
                    <a:pt x="142873" y="704"/>
                  </a:lnTo>
                  <a:lnTo>
                    <a:pt x="165100" y="1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341">
              <a:extLst>
                <a:ext uri="{FF2B5EF4-FFF2-40B4-BE49-F238E27FC236}">
                  <a16:creationId xmlns:a16="http://schemas.microsoft.com/office/drawing/2014/main" xmlns="" id="{A12ABB97-28CB-483C-AD8C-B31B262D0FD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90158" y="745407"/>
              <a:ext cx="193293" cy="306172"/>
            </a:xfrm>
            <a:custGeom>
              <a:avLst/>
              <a:gdLst/>
              <a:ahLst/>
              <a:cxnLst/>
              <a:rect l="0" t="0" r="0" b="0"/>
              <a:pathLst>
                <a:path w="193293" h="306172">
                  <a:moveTo>
                    <a:pt x="193292" y="35643"/>
                  </a:moveTo>
                  <a:lnTo>
                    <a:pt x="193292" y="35643"/>
                  </a:lnTo>
                  <a:lnTo>
                    <a:pt x="193292" y="12499"/>
                  </a:lnTo>
                  <a:lnTo>
                    <a:pt x="191880" y="8925"/>
                  </a:lnTo>
                  <a:lnTo>
                    <a:pt x="186550" y="3072"/>
                  </a:lnTo>
                  <a:lnTo>
                    <a:pt x="175714" y="0"/>
                  </a:lnTo>
                  <a:lnTo>
                    <a:pt x="160080" y="46"/>
                  </a:lnTo>
                  <a:lnTo>
                    <a:pt x="117430" y="13455"/>
                  </a:lnTo>
                  <a:lnTo>
                    <a:pt x="85443" y="34008"/>
                  </a:lnTo>
                  <a:lnTo>
                    <a:pt x="65631" y="53261"/>
                  </a:lnTo>
                  <a:lnTo>
                    <a:pt x="37547" y="100114"/>
                  </a:lnTo>
                  <a:lnTo>
                    <a:pt x="24614" y="139412"/>
                  </a:lnTo>
                  <a:lnTo>
                    <a:pt x="16313" y="182336"/>
                  </a:lnTo>
                  <a:lnTo>
                    <a:pt x="9385" y="226333"/>
                  </a:lnTo>
                  <a:lnTo>
                    <a:pt x="2864" y="265005"/>
                  </a:lnTo>
                  <a:lnTo>
                    <a:pt x="0" y="282926"/>
                  </a:lnTo>
                  <a:lnTo>
                    <a:pt x="1082" y="293243"/>
                  </a:lnTo>
                  <a:lnTo>
                    <a:pt x="5795" y="300180"/>
                  </a:lnTo>
                  <a:lnTo>
                    <a:pt x="9027" y="303018"/>
                  </a:lnTo>
                  <a:lnTo>
                    <a:pt x="20145" y="306171"/>
                  </a:lnTo>
                  <a:lnTo>
                    <a:pt x="63760" y="304824"/>
                  </a:lnTo>
                  <a:lnTo>
                    <a:pt x="110384" y="299707"/>
                  </a:lnTo>
                  <a:lnTo>
                    <a:pt x="157969" y="287293"/>
                  </a:lnTo>
                  <a:lnTo>
                    <a:pt x="174242" y="276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342">
              <a:extLst>
                <a:ext uri="{FF2B5EF4-FFF2-40B4-BE49-F238E27FC236}">
                  <a16:creationId xmlns:a16="http://schemas.microsoft.com/office/drawing/2014/main" xmlns="" id="{8EAD04C1-3F78-4F37-A135-4CE87E7AD1A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70700" y="10414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11847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343">
              <a:extLst>
                <a:ext uri="{FF2B5EF4-FFF2-40B4-BE49-F238E27FC236}">
                  <a16:creationId xmlns:a16="http://schemas.microsoft.com/office/drawing/2014/main" xmlns="" id="{80CB915A-4A47-4C6C-A618-D94EE624CAD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743700" y="10287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10831" y="2574"/>
                  </a:lnTo>
                  <a:lnTo>
                    <a:pt x="14927" y="114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344">
              <a:extLst>
                <a:ext uri="{FF2B5EF4-FFF2-40B4-BE49-F238E27FC236}">
                  <a16:creationId xmlns:a16="http://schemas.microsoft.com/office/drawing/2014/main" xmlns="" id="{B5689643-7A6B-476F-AE4B-AEE9E653953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15100" y="10541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2095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345">
              <a:extLst>
                <a:ext uri="{FF2B5EF4-FFF2-40B4-BE49-F238E27FC236}">
                  <a16:creationId xmlns:a16="http://schemas.microsoft.com/office/drawing/2014/main" xmlns="" id="{A5A87031-18E9-4465-A577-4D24E455829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324421" y="1047750"/>
              <a:ext cx="50980" cy="63501"/>
            </a:xfrm>
            <a:custGeom>
              <a:avLst/>
              <a:gdLst/>
              <a:ahLst/>
              <a:cxnLst/>
              <a:rect l="0" t="0" r="0" b="0"/>
              <a:pathLst>
                <a:path w="50980" h="63501">
                  <a:moveTo>
                    <a:pt x="50979" y="0"/>
                  </a:moveTo>
                  <a:lnTo>
                    <a:pt x="50979" y="0"/>
                  </a:lnTo>
                  <a:lnTo>
                    <a:pt x="13429" y="32493"/>
                  </a:lnTo>
                  <a:lnTo>
                    <a:pt x="970" y="49609"/>
                  </a:lnTo>
                  <a:lnTo>
                    <a:pt x="0" y="53534"/>
                  </a:lnTo>
                  <a:lnTo>
                    <a:pt x="17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346">
              <a:extLst>
                <a:ext uri="{FF2B5EF4-FFF2-40B4-BE49-F238E27FC236}">
                  <a16:creationId xmlns:a16="http://schemas.microsoft.com/office/drawing/2014/main" xmlns="" id="{D0235809-D428-47AE-A185-399D6BCB08E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16650" y="939800"/>
              <a:ext cx="50801" cy="100123"/>
            </a:xfrm>
            <a:custGeom>
              <a:avLst/>
              <a:gdLst/>
              <a:ahLst/>
              <a:cxnLst/>
              <a:rect l="0" t="0" r="0" b="0"/>
              <a:pathLst>
                <a:path w="50801" h="100123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9886" y="6742"/>
                  </a:lnTo>
                  <a:lnTo>
                    <a:pt x="39859" y="13815"/>
                  </a:lnTo>
                  <a:lnTo>
                    <a:pt x="43506" y="17677"/>
                  </a:lnTo>
                  <a:lnTo>
                    <a:pt x="43820" y="23073"/>
                  </a:lnTo>
                  <a:lnTo>
                    <a:pt x="38526" y="36596"/>
                  </a:lnTo>
                  <a:lnTo>
                    <a:pt x="6135" y="81051"/>
                  </a:lnTo>
                  <a:lnTo>
                    <a:pt x="1817" y="91435"/>
                  </a:lnTo>
                  <a:lnTo>
                    <a:pt x="808" y="96612"/>
                  </a:lnTo>
                  <a:lnTo>
                    <a:pt x="2656" y="98275"/>
                  </a:lnTo>
                  <a:lnTo>
                    <a:pt x="10352" y="100122"/>
                  </a:lnTo>
                  <a:lnTo>
                    <a:pt x="508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347">
              <a:extLst>
                <a:ext uri="{FF2B5EF4-FFF2-40B4-BE49-F238E27FC236}">
                  <a16:creationId xmlns:a16="http://schemas.microsoft.com/office/drawing/2014/main" xmlns="" id="{1C9DA631-FC64-411D-811E-D0A58E108AE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009747" y="908050"/>
              <a:ext cx="181504" cy="44451"/>
            </a:xfrm>
            <a:custGeom>
              <a:avLst/>
              <a:gdLst/>
              <a:ahLst/>
              <a:cxnLst/>
              <a:rect l="0" t="0" r="0" b="0"/>
              <a:pathLst>
                <a:path w="181504" h="44451">
                  <a:moveTo>
                    <a:pt x="16403" y="44450"/>
                  </a:moveTo>
                  <a:lnTo>
                    <a:pt x="16403" y="44450"/>
                  </a:lnTo>
                  <a:lnTo>
                    <a:pt x="3312" y="39380"/>
                  </a:lnTo>
                  <a:lnTo>
                    <a:pt x="0" y="35612"/>
                  </a:lnTo>
                  <a:lnTo>
                    <a:pt x="1235" y="33619"/>
                  </a:lnTo>
                  <a:lnTo>
                    <a:pt x="8250" y="29523"/>
                  </a:lnTo>
                  <a:lnTo>
                    <a:pt x="47327" y="16075"/>
                  </a:lnTo>
                  <a:lnTo>
                    <a:pt x="78829" y="8085"/>
                  </a:lnTo>
                  <a:lnTo>
                    <a:pt x="117760" y="3593"/>
                  </a:lnTo>
                  <a:lnTo>
                    <a:pt x="1815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348">
              <a:extLst>
                <a:ext uri="{FF2B5EF4-FFF2-40B4-BE49-F238E27FC236}">
                  <a16:creationId xmlns:a16="http://schemas.microsoft.com/office/drawing/2014/main" xmlns="" id="{6C854E36-8472-443E-B8B4-3BEF8C75CD2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011207" y="738006"/>
              <a:ext cx="148294" cy="294478"/>
            </a:xfrm>
            <a:custGeom>
              <a:avLst/>
              <a:gdLst/>
              <a:ahLst/>
              <a:cxnLst/>
              <a:rect l="0" t="0" r="0" b="0"/>
              <a:pathLst>
                <a:path w="148294" h="294478">
                  <a:moveTo>
                    <a:pt x="148293" y="17644"/>
                  </a:moveTo>
                  <a:lnTo>
                    <a:pt x="148293" y="17644"/>
                  </a:lnTo>
                  <a:lnTo>
                    <a:pt x="148293" y="3338"/>
                  </a:lnTo>
                  <a:lnTo>
                    <a:pt x="146176" y="1757"/>
                  </a:lnTo>
                  <a:lnTo>
                    <a:pt x="138180" y="0"/>
                  </a:lnTo>
                  <a:lnTo>
                    <a:pt x="115035" y="2381"/>
                  </a:lnTo>
                  <a:lnTo>
                    <a:pt x="89207" y="14298"/>
                  </a:lnTo>
                  <a:lnTo>
                    <a:pt x="55901" y="43062"/>
                  </a:lnTo>
                  <a:lnTo>
                    <a:pt x="28208" y="85747"/>
                  </a:lnTo>
                  <a:lnTo>
                    <a:pt x="12523" y="125076"/>
                  </a:lnTo>
                  <a:lnTo>
                    <a:pt x="3407" y="163541"/>
                  </a:lnTo>
                  <a:lnTo>
                    <a:pt x="0" y="199867"/>
                  </a:lnTo>
                  <a:lnTo>
                    <a:pt x="5172" y="243747"/>
                  </a:lnTo>
                  <a:lnTo>
                    <a:pt x="17351" y="274835"/>
                  </a:lnTo>
                  <a:lnTo>
                    <a:pt x="22598" y="283175"/>
                  </a:lnTo>
                  <a:lnTo>
                    <a:pt x="32928" y="289234"/>
                  </a:lnTo>
                  <a:lnTo>
                    <a:pt x="47630" y="293573"/>
                  </a:lnTo>
                  <a:lnTo>
                    <a:pt x="85814" y="294477"/>
                  </a:lnTo>
                  <a:lnTo>
                    <a:pt x="135593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349">
              <a:extLst>
                <a:ext uri="{FF2B5EF4-FFF2-40B4-BE49-F238E27FC236}">
                  <a16:creationId xmlns:a16="http://schemas.microsoft.com/office/drawing/2014/main" xmlns="" id="{7EA0052F-A3CD-45EB-82FE-0D4DC9216BC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829300" y="10668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350">
              <a:extLst>
                <a:ext uri="{FF2B5EF4-FFF2-40B4-BE49-F238E27FC236}">
                  <a16:creationId xmlns:a16="http://schemas.microsoft.com/office/drawing/2014/main" xmlns="" id="{BB3FF062-802C-41B7-B41B-73721BC71BA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746750" y="9715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5026" y="2072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351">
              <a:extLst>
                <a:ext uri="{FF2B5EF4-FFF2-40B4-BE49-F238E27FC236}">
                  <a16:creationId xmlns:a16="http://schemas.microsoft.com/office/drawing/2014/main" xmlns="" id="{7F0F1531-1CFF-4ADD-B23A-5DB45FD6BE0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37200" y="92710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526" y="43892"/>
                  </a:lnTo>
                  <a:lnTo>
                    <a:pt x="49805" y="28018"/>
                  </a:lnTo>
                  <a:lnTo>
                    <a:pt x="88997" y="1300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352">
              <a:extLst>
                <a:ext uri="{FF2B5EF4-FFF2-40B4-BE49-F238E27FC236}">
                  <a16:creationId xmlns:a16="http://schemas.microsoft.com/office/drawing/2014/main" xmlns="" id="{6D7FD3A8-416F-4371-A9DB-7D2F6346D01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533743" y="756066"/>
              <a:ext cx="174908" cy="286579"/>
            </a:xfrm>
            <a:custGeom>
              <a:avLst/>
              <a:gdLst/>
              <a:ahLst/>
              <a:cxnLst/>
              <a:rect l="0" t="0" r="0" b="0"/>
              <a:pathLst>
                <a:path w="174908" h="286579">
                  <a:moveTo>
                    <a:pt x="174907" y="18634"/>
                  </a:moveTo>
                  <a:lnTo>
                    <a:pt x="174907" y="18634"/>
                  </a:lnTo>
                  <a:lnTo>
                    <a:pt x="166068" y="4328"/>
                  </a:lnTo>
                  <a:lnTo>
                    <a:pt x="162042" y="1693"/>
                  </a:lnTo>
                  <a:lnTo>
                    <a:pt x="159980" y="990"/>
                  </a:lnTo>
                  <a:lnTo>
                    <a:pt x="140224" y="0"/>
                  </a:lnTo>
                  <a:lnTo>
                    <a:pt x="112028" y="6449"/>
                  </a:lnTo>
                  <a:lnTo>
                    <a:pt x="71600" y="27046"/>
                  </a:lnTo>
                  <a:lnTo>
                    <a:pt x="35706" y="61322"/>
                  </a:lnTo>
                  <a:lnTo>
                    <a:pt x="13718" y="96194"/>
                  </a:lnTo>
                  <a:lnTo>
                    <a:pt x="4490" y="120838"/>
                  </a:lnTo>
                  <a:lnTo>
                    <a:pt x="0" y="158513"/>
                  </a:lnTo>
                  <a:lnTo>
                    <a:pt x="2825" y="195781"/>
                  </a:lnTo>
                  <a:lnTo>
                    <a:pt x="8219" y="238456"/>
                  </a:lnTo>
                  <a:lnTo>
                    <a:pt x="9493" y="270900"/>
                  </a:lnTo>
                  <a:lnTo>
                    <a:pt x="11714" y="276417"/>
                  </a:lnTo>
                  <a:lnTo>
                    <a:pt x="19827" y="284428"/>
                  </a:lnTo>
                  <a:lnTo>
                    <a:pt x="32370" y="286578"/>
                  </a:lnTo>
                  <a:lnTo>
                    <a:pt x="66788" y="282209"/>
                  </a:lnTo>
                  <a:lnTo>
                    <a:pt x="117757" y="259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353">
              <a:extLst>
                <a:ext uri="{FF2B5EF4-FFF2-40B4-BE49-F238E27FC236}">
                  <a16:creationId xmlns:a16="http://schemas.microsoft.com/office/drawing/2014/main" xmlns="" id="{0DCF1389-9478-4908-8996-8A38B8D1815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321043" y="667894"/>
              <a:ext cx="139958" cy="444190"/>
            </a:xfrm>
            <a:custGeom>
              <a:avLst/>
              <a:gdLst/>
              <a:ahLst/>
              <a:cxnLst/>
              <a:rect l="0" t="0" r="0" b="0"/>
              <a:pathLst>
                <a:path w="139958" h="444190">
                  <a:moveTo>
                    <a:pt x="101857" y="11556"/>
                  </a:moveTo>
                  <a:lnTo>
                    <a:pt x="101857" y="11556"/>
                  </a:lnTo>
                  <a:lnTo>
                    <a:pt x="75831" y="1430"/>
                  </a:lnTo>
                  <a:lnTo>
                    <a:pt x="66536" y="0"/>
                  </a:lnTo>
                  <a:lnTo>
                    <a:pt x="55820" y="3127"/>
                  </a:lnTo>
                  <a:lnTo>
                    <a:pt x="49999" y="5937"/>
                  </a:lnTo>
                  <a:lnTo>
                    <a:pt x="28322" y="26746"/>
                  </a:lnTo>
                  <a:lnTo>
                    <a:pt x="6559" y="64677"/>
                  </a:lnTo>
                  <a:lnTo>
                    <a:pt x="0" y="82673"/>
                  </a:lnTo>
                  <a:lnTo>
                    <a:pt x="379" y="98197"/>
                  </a:lnTo>
                  <a:lnTo>
                    <a:pt x="2455" y="105300"/>
                  </a:lnTo>
                  <a:lnTo>
                    <a:pt x="12288" y="118837"/>
                  </a:lnTo>
                  <a:lnTo>
                    <a:pt x="57905" y="157547"/>
                  </a:lnTo>
                  <a:lnTo>
                    <a:pt x="66206" y="163917"/>
                  </a:lnTo>
                  <a:lnTo>
                    <a:pt x="75429" y="178520"/>
                  </a:lnTo>
                  <a:lnTo>
                    <a:pt x="77888" y="186365"/>
                  </a:lnTo>
                  <a:lnTo>
                    <a:pt x="77411" y="193712"/>
                  </a:lnTo>
                  <a:lnTo>
                    <a:pt x="71236" y="207520"/>
                  </a:lnTo>
                  <a:lnTo>
                    <a:pt x="55861" y="223822"/>
                  </a:lnTo>
                  <a:lnTo>
                    <a:pt x="32821" y="239635"/>
                  </a:lnTo>
                  <a:lnTo>
                    <a:pt x="34250" y="241806"/>
                  </a:lnTo>
                  <a:lnTo>
                    <a:pt x="35619" y="243372"/>
                  </a:lnTo>
                  <a:lnTo>
                    <a:pt x="64633" y="258440"/>
                  </a:lnTo>
                  <a:lnTo>
                    <a:pt x="68574" y="264340"/>
                  </a:lnTo>
                  <a:lnTo>
                    <a:pt x="72953" y="280302"/>
                  </a:lnTo>
                  <a:lnTo>
                    <a:pt x="72048" y="309123"/>
                  </a:lnTo>
                  <a:lnTo>
                    <a:pt x="59646" y="354830"/>
                  </a:lnTo>
                  <a:lnTo>
                    <a:pt x="37543" y="396680"/>
                  </a:lnTo>
                  <a:lnTo>
                    <a:pt x="19538" y="428962"/>
                  </a:lnTo>
                  <a:lnTo>
                    <a:pt x="18756" y="434466"/>
                  </a:lnTo>
                  <a:lnTo>
                    <a:pt x="19645" y="438840"/>
                  </a:lnTo>
                  <a:lnTo>
                    <a:pt x="21649" y="442462"/>
                  </a:lnTo>
                  <a:lnTo>
                    <a:pt x="25807" y="444171"/>
                  </a:lnTo>
                  <a:lnTo>
                    <a:pt x="37954" y="444189"/>
                  </a:lnTo>
                  <a:lnTo>
                    <a:pt x="80297" y="431970"/>
                  </a:lnTo>
                  <a:lnTo>
                    <a:pt x="139957" y="405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3" name="SMARTInkShape-3354">
            <a:extLst>
              <a:ext uri="{FF2B5EF4-FFF2-40B4-BE49-F238E27FC236}">
                <a16:creationId xmlns:a16="http://schemas.microsoft.com/office/drawing/2014/main" xmlns="" id="{F16C96B7-68C2-4A9B-86E8-C489782CC8A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94318" y="719641"/>
            <a:ext cx="355483" cy="562416"/>
          </a:xfrm>
          <a:custGeom>
            <a:avLst/>
            <a:gdLst/>
            <a:ahLst/>
            <a:cxnLst/>
            <a:rect l="0" t="0" r="0" b="0"/>
            <a:pathLst>
              <a:path w="355483" h="562416">
                <a:moveTo>
                  <a:pt x="88782" y="99509"/>
                </a:moveTo>
                <a:lnTo>
                  <a:pt x="88782" y="99509"/>
                </a:lnTo>
                <a:lnTo>
                  <a:pt x="78643" y="95145"/>
                </a:lnTo>
                <a:lnTo>
                  <a:pt x="71105" y="94042"/>
                </a:lnTo>
                <a:lnTo>
                  <a:pt x="30635" y="98267"/>
                </a:lnTo>
                <a:lnTo>
                  <a:pt x="15431" y="95899"/>
                </a:lnTo>
                <a:lnTo>
                  <a:pt x="9543" y="92869"/>
                </a:lnTo>
                <a:lnTo>
                  <a:pt x="1118" y="83858"/>
                </a:lnTo>
                <a:lnTo>
                  <a:pt x="0" y="77786"/>
                </a:lnTo>
                <a:lnTo>
                  <a:pt x="2522" y="63514"/>
                </a:lnTo>
                <a:lnTo>
                  <a:pt x="29050" y="18026"/>
                </a:lnTo>
                <a:lnTo>
                  <a:pt x="41286" y="2615"/>
                </a:lnTo>
                <a:lnTo>
                  <a:pt x="46036" y="0"/>
                </a:lnTo>
                <a:lnTo>
                  <a:pt x="56048" y="38981"/>
                </a:lnTo>
                <a:lnTo>
                  <a:pt x="62004" y="77311"/>
                </a:lnTo>
                <a:lnTo>
                  <a:pt x="67708" y="117865"/>
                </a:lnTo>
                <a:lnTo>
                  <a:pt x="74947" y="159408"/>
                </a:lnTo>
                <a:lnTo>
                  <a:pt x="77224" y="203272"/>
                </a:lnTo>
                <a:lnTo>
                  <a:pt x="75884" y="246520"/>
                </a:lnTo>
                <a:lnTo>
                  <a:pt x="72936" y="284557"/>
                </a:lnTo>
                <a:lnTo>
                  <a:pt x="63939" y="330962"/>
                </a:lnTo>
                <a:lnTo>
                  <a:pt x="48965" y="364781"/>
                </a:lnTo>
                <a:lnTo>
                  <a:pt x="37218" y="376158"/>
                </a:lnTo>
                <a:lnTo>
                  <a:pt x="31124" y="379191"/>
                </a:lnTo>
                <a:lnTo>
                  <a:pt x="26354" y="378392"/>
                </a:lnTo>
                <a:lnTo>
                  <a:pt x="22469" y="375036"/>
                </a:lnTo>
                <a:lnTo>
                  <a:pt x="19173" y="369977"/>
                </a:lnTo>
                <a:lnTo>
                  <a:pt x="17393" y="354949"/>
                </a:lnTo>
                <a:lnTo>
                  <a:pt x="17906" y="346002"/>
                </a:lnTo>
                <a:lnTo>
                  <a:pt x="32111" y="309814"/>
                </a:lnTo>
                <a:lnTo>
                  <a:pt x="57566" y="264441"/>
                </a:lnTo>
                <a:lnTo>
                  <a:pt x="79142" y="229962"/>
                </a:lnTo>
                <a:lnTo>
                  <a:pt x="103547" y="192766"/>
                </a:lnTo>
                <a:lnTo>
                  <a:pt x="130857" y="152716"/>
                </a:lnTo>
                <a:lnTo>
                  <a:pt x="157577" y="115160"/>
                </a:lnTo>
                <a:lnTo>
                  <a:pt x="190775" y="69809"/>
                </a:lnTo>
                <a:lnTo>
                  <a:pt x="210842" y="39315"/>
                </a:lnTo>
                <a:lnTo>
                  <a:pt x="211783" y="36802"/>
                </a:lnTo>
                <a:lnTo>
                  <a:pt x="211705" y="35832"/>
                </a:lnTo>
                <a:lnTo>
                  <a:pt x="210947" y="35891"/>
                </a:lnTo>
                <a:lnTo>
                  <a:pt x="203956" y="73589"/>
                </a:lnTo>
                <a:lnTo>
                  <a:pt x="197356" y="107980"/>
                </a:lnTo>
                <a:lnTo>
                  <a:pt x="189718" y="152427"/>
                </a:lnTo>
                <a:lnTo>
                  <a:pt x="185706" y="177121"/>
                </a:lnTo>
                <a:lnTo>
                  <a:pt x="181621" y="203462"/>
                </a:lnTo>
                <a:lnTo>
                  <a:pt x="177486" y="230900"/>
                </a:lnTo>
                <a:lnTo>
                  <a:pt x="173318" y="259069"/>
                </a:lnTo>
                <a:lnTo>
                  <a:pt x="169128" y="289844"/>
                </a:lnTo>
                <a:lnTo>
                  <a:pt x="164923" y="322354"/>
                </a:lnTo>
                <a:lnTo>
                  <a:pt x="160711" y="356023"/>
                </a:lnTo>
                <a:lnTo>
                  <a:pt x="158606" y="386229"/>
                </a:lnTo>
                <a:lnTo>
                  <a:pt x="157909" y="414128"/>
                </a:lnTo>
                <a:lnTo>
                  <a:pt x="158150" y="440488"/>
                </a:lnTo>
                <a:lnTo>
                  <a:pt x="162181" y="484829"/>
                </a:lnTo>
                <a:lnTo>
                  <a:pt x="168676" y="520529"/>
                </a:lnTo>
                <a:lnTo>
                  <a:pt x="176266" y="545803"/>
                </a:lnTo>
                <a:lnTo>
                  <a:pt x="180972" y="553672"/>
                </a:lnTo>
                <a:lnTo>
                  <a:pt x="186225" y="558918"/>
                </a:lnTo>
                <a:lnTo>
                  <a:pt x="191844" y="562415"/>
                </a:lnTo>
                <a:lnTo>
                  <a:pt x="197706" y="561218"/>
                </a:lnTo>
                <a:lnTo>
                  <a:pt x="209865" y="550482"/>
                </a:lnTo>
                <a:lnTo>
                  <a:pt x="228610" y="517861"/>
                </a:lnTo>
                <a:lnTo>
                  <a:pt x="239357" y="485351"/>
                </a:lnTo>
                <a:lnTo>
                  <a:pt x="246015" y="449500"/>
                </a:lnTo>
                <a:lnTo>
                  <a:pt x="241830" y="404372"/>
                </a:lnTo>
                <a:lnTo>
                  <a:pt x="229656" y="372493"/>
                </a:lnTo>
                <a:lnTo>
                  <a:pt x="223618" y="362355"/>
                </a:lnTo>
                <a:lnTo>
                  <a:pt x="239427" y="353856"/>
                </a:lnTo>
                <a:lnTo>
                  <a:pt x="280034" y="337637"/>
                </a:lnTo>
                <a:lnTo>
                  <a:pt x="320457" y="318545"/>
                </a:lnTo>
                <a:lnTo>
                  <a:pt x="355482" y="3090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5" name="SMARTInkShape-Group649">
            <a:extLst>
              <a:ext uri="{FF2B5EF4-FFF2-40B4-BE49-F238E27FC236}">
                <a16:creationId xmlns:a16="http://schemas.microsoft.com/office/drawing/2014/main" xmlns="" id="{3E595F44-B8F9-423E-A39C-35AD3349880D}"/>
              </a:ext>
            </a:extLst>
          </p:cNvPr>
          <p:cNvGrpSpPr/>
          <p:nvPr/>
        </p:nvGrpSpPr>
        <p:grpSpPr>
          <a:xfrm>
            <a:off x="774700" y="771329"/>
            <a:ext cx="3028951" cy="765372"/>
            <a:chOff x="774700" y="771329"/>
            <a:chExt cx="3028951" cy="765372"/>
          </a:xfrm>
        </p:grpSpPr>
        <p:sp>
          <p:nvSpPr>
            <p:cNvPr id="444" name="SMARTInkShape-3355">
              <a:extLst>
                <a:ext uri="{FF2B5EF4-FFF2-40B4-BE49-F238E27FC236}">
                  <a16:creationId xmlns:a16="http://schemas.microsoft.com/office/drawing/2014/main" xmlns="" id="{3BF72562-4AE4-4A06-AD68-D38452F0B80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797300" y="1079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356">
              <a:extLst>
                <a:ext uri="{FF2B5EF4-FFF2-40B4-BE49-F238E27FC236}">
                  <a16:creationId xmlns:a16="http://schemas.microsoft.com/office/drawing/2014/main" xmlns="" id="{7C47F0FA-3729-4A8F-8794-B9F594F7444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87579" y="895350"/>
              <a:ext cx="9722" cy="57151"/>
            </a:xfrm>
            <a:custGeom>
              <a:avLst/>
              <a:gdLst/>
              <a:ahLst/>
              <a:cxnLst/>
              <a:rect l="0" t="0" r="0" b="0"/>
              <a:pathLst>
                <a:path w="9722" h="571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275" y="24419"/>
                  </a:lnTo>
                  <a:lnTo>
                    <a:pt x="972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357">
              <a:extLst>
                <a:ext uri="{FF2B5EF4-FFF2-40B4-BE49-F238E27FC236}">
                  <a16:creationId xmlns:a16="http://schemas.microsoft.com/office/drawing/2014/main" xmlns="" id="{731EFFD1-FC07-428A-9106-C31E440829E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4700" y="1149350"/>
              <a:ext cx="2882901" cy="387351"/>
            </a:xfrm>
            <a:custGeom>
              <a:avLst/>
              <a:gdLst/>
              <a:ahLst/>
              <a:cxnLst/>
              <a:rect l="0" t="0" r="0" b="0"/>
              <a:pathLst>
                <a:path w="2882901" h="387351">
                  <a:moveTo>
                    <a:pt x="0" y="387350"/>
                  </a:moveTo>
                  <a:lnTo>
                    <a:pt x="0" y="387350"/>
                  </a:lnTo>
                  <a:lnTo>
                    <a:pt x="44563" y="385468"/>
                  </a:lnTo>
                  <a:lnTo>
                    <a:pt x="65692" y="383979"/>
                  </a:lnTo>
                  <a:lnTo>
                    <a:pt x="93889" y="380869"/>
                  </a:lnTo>
                  <a:lnTo>
                    <a:pt x="126798" y="376680"/>
                  </a:lnTo>
                  <a:lnTo>
                    <a:pt x="162849" y="371770"/>
                  </a:lnTo>
                  <a:lnTo>
                    <a:pt x="206638" y="364969"/>
                  </a:lnTo>
                  <a:lnTo>
                    <a:pt x="255587" y="356907"/>
                  </a:lnTo>
                  <a:lnTo>
                    <a:pt x="307974" y="348005"/>
                  </a:lnTo>
                  <a:lnTo>
                    <a:pt x="371122" y="337836"/>
                  </a:lnTo>
                  <a:lnTo>
                    <a:pt x="441442" y="326824"/>
                  </a:lnTo>
                  <a:lnTo>
                    <a:pt x="516545" y="315249"/>
                  </a:lnTo>
                  <a:lnTo>
                    <a:pt x="597658" y="302594"/>
                  </a:lnTo>
                  <a:lnTo>
                    <a:pt x="682777" y="289218"/>
                  </a:lnTo>
                  <a:lnTo>
                    <a:pt x="770568" y="275362"/>
                  </a:lnTo>
                  <a:lnTo>
                    <a:pt x="862962" y="262597"/>
                  </a:lnTo>
                  <a:lnTo>
                    <a:pt x="958425" y="250559"/>
                  </a:lnTo>
                  <a:lnTo>
                    <a:pt x="1055933" y="239006"/>
                  </a:lnTo>
                  <a:lnTo>
                    <a:pt x="1157628" y="227071"/>
                  </a:lnTo>
                  <a:lnTo>
                    <a:pt x="1262113" y="214880"/>
                  </a:lnTo>
                  <a:lnTo>
                    <a:pt x="1368459" y="202520"/>
                  </a:lnTo>
                  <a:lnTo>
                    <a:pt x="1473222" y="191458"/>
                  </a:lnTo>
                  <a:lnTo>
                    <a:pt x="1576931" y="181261"/>
                  </a:lnTo>
                  <a:lnTo>
                    <a:pt x="1679938" y="171641"/>
                  </a:lnTo>
                  <a:lnTo>
                    <a:pt x="1778947" y="163110"/>
                  </a:lnTo>
                  <a:lnTo>
                    <a:pt x="1875293" y="155307"/>
                  </a:lnTo>
                  <a:lnTo>
                    <a:pt x="1969862" y="147988"/>
                  </a:lnTo>
                  <a:lnTo>
                    <a:pt x="2060424" y="140992"/>
                  </a:lnTo>
                  <a:lnTo>
                    <a:pt x="2148316" y="134211"/>
                  </a:lnTo>
                  <a:lnTo>
                    <a:pt x="2234428" y="127574"/>
                  </a:lnTo>
                  <a:lnTo>
                    <a:pt x="2313708" y="121033"/>
                  </a:lnTo>
                  <a:lnTo>
                    <a:pt x="2388433" y="114555"/>
                  </a:lnTo>
                  <a:lnTo>
                    <a:pt x="2460122" y="108120"/>
                  </a:lnTo>
                  <a:lnTo>
                    <a:pt x="2523437" y="101008"/>
                  </a:lnTo>
                  <a:lnTo>
                    <a:pt x="2581169" y="93444"/>
                  </a:lnTo>
                  <a:lnTo>
                    <a:pt x="2635179" y="85579"/>
                  </a:lnTo>
                  <a:lnTo>
                    <a:pt x="2681063" y="77514"/>
                  </a:lnTo>
                  <a:lnTo>
                    <a:pt x="2721532" y="69315"/>
                  </a:lnTo>
                  <a:lnTo>
                    <a:pt x="2758388" y="61027"/>
                  </a:lnTo>
                  <a:lnTo>
                    <a:pt x="2787898" y="52679"/>
                  </a:lnTo>
                  <a:lnTo>
                    <a:pt x="2833856" y="35878"/>
                  </a:lnTo>
                  <a:lnTo>
                    <a:pt x="2859456" y="20884"/>
                  </a:lnTo>
                  <a:lnTo>
                    <a:pt x="288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358">
              <a:extLst>
                <a:ext uri="{FF2B5EF4-FFF2-40B4-BE49-F238E27FC236}">
                  <a16:creationId xmlns:a16="http://schemas.microsoft.com/office/drawing/2014/main" xmlns="" id="{C3740EB5-1FC6-4460-85DF-373210DCBF5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59202" y="867350"/>
              <a:ext cx="209499" cy="175322"/>
            </a:xfrm>
            <a:custGeom>
              <a:avLst/>
              <a:gdLst/>
              <a:ahLst/>
              <a:cxnLst/>
              <a:rect l="0" t="0" r="0" b="0"/>
              <a:pathLst>
                <a:path w="209499" h="175322">
                  <a:moveTo>
                    <a:pt x="6298" y="40700"/>
                  </a:moveTo>
                  <a:lnTo>
                    <a:pt x="6298" y="40700"/>
                  </a:lnTo>
                  <a:lnTo>
                    <a:pt x="4416" y="84958"/>
                  </a:lnTo>
                  <a:lnTo>
                    <a:pt x="831" y="132541"/>
                  </a:lnTo>
                  <a:lnTo>
                    <a:pt x="0" y="175321"/>
                  </a:lnTo>
                  <a:lnTo>
                    <a:pt x="5727" y="136021"/>
                  </a:lnTo>
                  <a:lnTo>
                    <a:pt x="12159" y="104937"/>
                  </a:lnTo>
                  <a:lnTo>
                    <a:pt x="21603" y="69955"/>
                  </a:lnTo>
                  <a:lnTo>
                    <a:pt x="36938" y="23968"/>
                  </a:lnTo>
                  <a:lnTo>
                    <a:pt x="41541" y="12612"/>
                  </a:lnTo>
                  <a:lnTo>
                    <a:pt x="46727" y="5747"/>
                  </a:lnTo>
                  <a:lnTo>
                    <a:pt x="52300" y="1876"/>
                  </a:lnTo>
                  <a:lnTo>
                    <a:pt x="58133" y="0"/>
                  </a:lnTo>
                  <a:lnTo>
                    <a:pt x="62021" y="2278"/>
                  </a:lnTo>
                  <a:lnTo>
                    <a:pt x="64613" y="7324"/>
                  </a:lnTo>
                  <a:lnTo>
                    <a:pt x="69821" y="50625"/>
                  </a:lnTo>
                  <a:lnTo>
                    <a:pt x="72808" y="86144"/>
                  </a:lnTo>
                  <a:lnTo>
                    <a:pt x="70393" y="100633"/>
                  </a:lnTo>
                  <a:lnTo>
                    <a:pt x="82428" y="81126"/>
                  </a:lnTo>
                  <a:lnTo>
                    <a:pt x="120014" y="38628"/>
                  </a:lnTo>
                  <a:lnTo>
                    <a:pt x="148490" y="18684"/>
                  </a:lnTo>
                  <a:lnTo>
                    <a:pt x="166391" y="13276"/>
                  </a:lnTo>
                  <a:lnTo>
                    <a:pt x="174410" y="13951"/>
                  </a:lnTo>
                  <a:lnTo>
                    <a:pt x="188964" y="20345"/>
                  </a:lnTo>
                  <a:lnTo>
                    <a:pt x="198726" y="34005"/>
                  </a:lnTo>
                  <a:lnTo>
                    <a:pt x="204710" y="53247"/>
                  </a:lnTo>
                  <a:lnTo>
                    <a:pt x="208079" y="91847"/>
                  </a:lnTo>
                  <a:lnTo>
                    <a:pt x="209498" y="14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359">
              <a:extLst>
                <a:ext uri="{FF2B5EF4-FFF2-40B4-BE49-F238E27FC236}">
                  <a16:creationId xmlns:a16="http://schemas.microsoft.com/office/drawing/2014/main" xmlns="" id="{822AAA6F-C4A5-414E-B935-50A8EF013A3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43250" y="873690"/>
              <a:ext cx="82840" cy="167711"/>
            </a:xfrm>
            <a:custGeom>
              <a:avLst/>
              <a:gdLst/>
              <a:ahLst/>
              <a:cxnLst/>
              <a:rect l="0" t="0" r="0" b="0"/>
              <a:pathLst>
                <a:path w="82840" h="167711">
                  <a:moveTo>
                    <a:pt x="0" y="72460"/>
                  </a:moveTo>
                  <a:lnTo>
                    <a:pt x="0" y="72460"/>
                  </a:lnTo>
                  <a:lnTo>
                    <a:pt x="0" y="75831"/>
                  </a:lnTo>
                  <a:lnTo>
                    <a:pt x="2117" y="76824"/>
                  </a:lnTo>
                  <a:lnTo>
                    <a:pt x="10113" y="77927"/>
                  </a:lnTo>
                  <a:lnTo>
                    <a:pt x="26515" y="75177"/>
                  </a:lnTo>
                  <a:lnTo>
                    <a:pt x="55384" y="57788"/>
                  </a:lnTo>
                  <a:lnTo>
                    <a:pt x="74266" y="40126"/>
                  </a:lnTo>
                  <a:lnTo>
                    <a:pt x="81926" y="27750"/>
                  </a:lnTo>
                  <a:lnTo>
                    <a:pt x="82839" y="21487"/>
                  </a:lnTo>
                  <a:lnTo>
                    <a:pt x="80092" y="8883"/>
                  </a:lnTo>
                  <a:lnTo>
                    <a:pt x="75266" y="4675"/>
                  </a:lnTo>
                  <a:lnTo>
                    <a:pt x="60498" y="0"/>
                  </a:lnTo>
                  <a:lnTo>
                    <a:pt x="44057" y="3567"/>
                  </a:lnTo>
                  <a:lnTo>
                    <a:pt x="35721" y="7481"/>
                  </a:lnTo>
                  <a:lnTo>
                    <a:pt x="20815" y="23119"/>
                  </a:lnTo>
                  <a:lnTo>
                    <a:pt x="9251" y="44181"/>
                  </a:lnTo>
                  <a:lnTo>
                    <a:pt x="3446" y="79838"/>
                  </a:lnTo>
                  <a:lnTo>
                    <a:pt x="4590" y="104667"/>
                  </a:lnTo>
                  <a:lnTo>
                    <a:pt x="13093" y="126050"/>
                  </a:lnTo>
                  <a:lnTo>
                    <a:pt x="26986" y="143550"/>
                  </a:lnTo>
                  <a:lnTo>
                    <a:pt x="63500" y="167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360">
              <a:extLst>
                <a:ext uri="{FF2B5EF4-FFF2-40B4-BE49-F238E27FC236}">
                  <a16:creationId xmlns:a16="http://schemas.microsoft.com/office/drawing/2014/main" xmlns="" id="{0A364ACC-5CEE-424F-8649-C3CACC85A8B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927350" y="895350"/>
              <a:ext cx="146051" cy="157948"/>
            </a:xfrm>
            <a:custGeom>
              <a:avLst/>
              <a:gdLst/>
              <a:ahLst/>
              <a:cxnLst/>
              <a:rect l="0" t="0" r="0" b="0"/>
              <a:pathLst>
                <a:path w="146051" h="157948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411" y="15966"/>
                  </a:lnTo>
                  <a:lnTo>
                    <a:pt x="6742" y="11094"/>
                  </a:lnTo>
                  <a:lnTo>
                    <a:pt x="10845" y="10218"/>
                  </a:lnTo>
                  <a:lnTo>
                    <a:pt x="21048" y="11127"/>
                  </a:lnTo>
                  <a:lnTo>
                    <a:pt x="42063" y="25718"/>
                  </a:lnTo>
                  <a:lnTo>
                    <a:pt x="66164" y="54657"/>
                  </a:lnTo>
                  <a:lnTo>
                    <a:pt x="84437" y="93414"/>
                  </a:lnTo>
                  <a:lnTo>
                    <a:pt x="92046" y="129435"/>
                  </a:lnTo>
                  <a:lnTo>
                    <a:pt x="90063" y="145956"/>
                  </a:lnTo>
                  <a:lnTo>
                    <a:pt x="87558" y="152338"/>
                  </a:lnTo>
                  <a:lnTo>
                    <a:pt x="84478" y="155886"/>
                  </a:lnTo>
                  <a:lnTo>
                    <a:pt x="81013" y="157546"/>
                  </a:lnTo>
                  <a:lnTo>
                    <a:pt x="77292" y="157947"/>
                  </a:lnTo>
                  <a:lnTo>
                    <a:pt x="74106" y="156098"/>
                  </a:lnTo>
                  <a:lnTo>
                    <a:pt x="68684" y="148399"/>
                  </a:lnTo>
                  <a:lnTo>
                    <a:pt x="65036" y="118681"/>
                  </a:lnTo>
                  <a:lnTo>
                    <a:pt x="70697" y="71853"/>
                  </a:lnTo>
                  <a:lnTo>
                    <a:pt x="85043" y="43694"/>
                  </a:lnTo>
                  <a:lnTo>
                    <a:pt x="104824" y="2224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361">
              <a:extLst>
                <a:ext uri="{FF2B5EF4-FFF2-40B4-BE49-F238E27FC236}">
                  <a16:creationId xmlns:a16="http://schemas.microsoft.com/office/drawing/2014/main" xmlns="" id="{F57D984C-30A5-4F5B-992C-7A041889C5D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766445" y="939800"/>
              <a:ext cx="136955" cy="136386"/>
            </a:xfrm>
            <a:custGeom>
              <a:avLst/>
              <a:gdLst/>
              <a:ahLst/>
              <a:cxnLst/>
              <a:rect l="0" t="0" r="0" b="0"/>
              <a:pathLst>
                <a:path w="136955" h="136386">
                  <a:moveTo>
                    <a:pt x="122805" y="19050"/>
                  </a:moveTo>
                  <a:lnTo>
                    <a:pt x="122805" y="19050"/>
                  </a:lnTo>
                  <a:lnTo>
                    <a:pt x="105950" y="15679"/>
                  </a:lnTo>
                  <a:lnTo>
                    <a:pt x="71871" y="20325"/>
                  </a:lnTo>
                  <a:lnTo>
                    <a:pt x="40607" y="34009"/>
                  </a:lnTo>
                  <a:lnTo>
                    <a:pt x="13470" y="54840"/>
                  </a:lnTo>
                  <a:lnTo>
                    <a:pt x="3656" y="72586"/>
                  </a:lnTo>
                  <a:lnTo>
                    <a:pt x="0" y="91527"/>
                  </a:lnTo>
                  <a:lnTo>
                    <a:pt x="727" y="109353"/>
                  </a:lnTo>
                  <a:lnTo>
                    <a:pt x="5436" y="116646"/>
                  </a:lnTo>
                  <a:lnTo>
                    <a:pt x="21958" y="128513"/>
                  </a:lnTo>
                  <a:lnTo>
                    <a:pt x="58430" y="136385"/>
                  </a:lnTo>
                  <a:lnTo>
                    <a:pt x="97146" y="128605"/>
                  </a:lnTo>
                  <a:lnTo>
                    <a:pt x="117045" y="116660"/>
                  </a:lnTo>
                  <a:lnTo>
                    <a:pt x="125315" y="109523"/>
                  </a:lnTo>
                  <a:lnTo>
                    <a:pt x="134504" y="92186"/>
                  </a:lnTo>
                  <a:lnTo>
                    <a:pt x="136954" y="82624"/>
                  </a:lnTo>
                  <a:lnTo>
                    <a:pt x="132151" y="62592"/>
                  </a:lnTo>
                  <a:lnTo>
                    <a:pt x="119198" y="42635"/>
                  </a:lnTo>
                  <a:lnTo>
                    <a:pt x="73770" y="5543"/>
                  </a:lnTo>
                  <a:lnTo>
                    <a:pt x="65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362">
              <a:extLst>
                <a:ext uri="{FF2B5EF4-FFF2-40B4-BE49-F238E27FC236}">
                  <a16:creationId xmlns:a16="http://schemas.microsoft.com/office/drawing/2014/main" xmlns="" id="{ECC695FF-3233-4795-8D3D-5A17C38B4D9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583358" y="948195"/>
              <a:ext cx="159843" cy="147943"/>
            </a:xfrm>
            <a:custGeom>
              <a:avLst/>
              <a:gdLst/>
              <a:ahLst/>
              <a:cxnLst/>
              <a:rect l="0" t="0" r="0" b="0"/>
              <a:pathLst>
                <a:path w="159843" h="147943">
                  <a:moveTo>
                    <a:pt x="32842" y="80505"/>
                  </a:moveTo>
                  <a:lnTo>
                    <a:pt x="32842" y="80505"/>
                  </a:lnTo>
                  <a:lnTo>
                    <a:pt x="29471" y="77134"/>
                  </a:lnTo>
                  <a:lnTo>
                    <a:pt x="29183" y="76141"/>
                  </a:lnTo>
                  <a:lnTo>
                    <a:pt x="29698" y="75479"/>
                  </a:lnTo>
                  <a:lnTo>
                    <a:pt x="62544" y="56556"/>
                  </a:lnTo>
                  <a:lnTo>
                    <a:pt x="79664" y="40953"/>
                  </a:lnTo>
                  <a:lnTo>
                    <a:pt x="90303" y="19554"/>
                  </a:lnTo>
                  <a:lnTo>
                    <a:pt x="90905" y="13060"/>
                  </a:lnTo>
                  <a:lnTo>
                    <a:pt x="87811" y="2081"/>
                  </a:lnTo>
                  <a:lnTo>
                    <a:pt x="82893" y="0"/>
                  </a:lnTo>
                  <a:lnTo>
                    <a:pt x="68022" y="1451"/>
                  </a:lnTo>
                  <a:lnTo>
                    <a:pt x="39816" y="16943"/>
                  </a:lnTo>
                  <a:lnTo>
                    <a:pt x="12488" y="46150"/>
                  </a:lnTo>
                  <a:lnTo>
                    <a:pt x="2629" y="69469"/>
                  </a:lnTo>
                  <a:lnTo>
                    <a:pt x="0" y="81615"/>
                  </a:lnTo>
                  <a:lnTo>
                    <a:pt x="2723" y="104517"/>
                  </a:lnTo>
                  <a:lnTo>
                    <a:pt x="6413" y="115563"/>
                  </a:lnTo>
                  <a:lnTo>
                    <a:pt x="21801" y="133481"/>
                  </a:lnTo>
                  <a:lnTo>
                    <a:pt x="31831" y="141222"/>
                  </a:lnTo>
                  <a:lnTo>
                    <a:pt x="56147" y="147942"/>
                  </a:lnTo>
                  <a:lnTo>
                    <a:pt x="85533" y="147166"/>
                  </a:lnTo>
                  <a:lnTo>
                    <a:pt x="122112" y="139765"/>
                  </a:lnTo>
                  <a:lnTo>
                    <a:pt x="159842" y="13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363">
              <a:extLst>
                <a:ext uri="{FF2B5EF4-FFF2-40B4-BE49-F238E27FC236}">
                  <a16:creationId xmlns:a16="http://schemas.microsoft.com/office/drawing/2014/main" xmlns="" id="{2FD9A35E-E816-47EA-A537-91FA0978E5D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410512" y="771329"/>
              <a:ext cx="110439" cy="342026"/>
            </a:xfrm>
            <a:custGeom>
              <a:avLst/>
              <a:gdLst/>
              <a:ahLst/>
              <a:cxnLst/>
              <a:rect l="0" t="0" r="0" b="0"/>
              <a:pathLst>
                <a:path w="110439" h="342026">
                  <a:moveTo>
                    <a:pt x="8838" y="3371"/>
                  </a:moveTo>
                  <a:lnTo>
                    <a:pt x="8838" y="3371"/>
                  </a:lnTo>
                  <a:lnTo>
                    <a:pt x="5467" y="0"/>
                  </a:lnTo>
                  <a:lnTo>
                    <a:pt x="3768" y="1124"/>
                  </a:lnTo>
                  <a:lnTo>
                    <a:pt x="0" y="8017"/>
                  </a:lnTo>
                  <a:lnTo>
                    <a:pt x="1970" y="52789"/>
                  </a:lnTo>
                  <a:lnTo>
                    <a:pt x="5315" y="90716"/>
                  </a:lnTo>
                  <a:lnTo>
                    <a:pt x="9154" y="137206"/>
                  </a:lnTo>
                  <a:lnTo>
                    <a:pt x="11165" y="162444"/>
                  </a:lnTo>
                  <a:lnTo>
                    <a:pt x="12506" y="187736"/>
                  </a:lnTo>
                  <a:lnTo>
                    <a:pt x="13400" y="213065"/>
                  </a:lnTo>
                  <a:lnTo>
                    <a:pt x="13996" y="238417"/>
                  </a:lnTo>
                  <a:lnTo>
                    <a:pt x="12777" y="283519"/>
                  </a:lnTo>
                  <a:lnTo>
                    <a:pt x="8124" y="329559"/>
                  </a:lnTo>
                  <a:lnTo>
                    <a:pt x="4993" y="340960"/>
                  </a:lnTo>
                  <a:lnTo>
                    <a:pt x="4158" y="342025"/>
                  </a:lnTo>
                  <a:lnTo>
                    <a:pt x="3601" y="341324"/>
                  </a:lnTo>
                  <a:lnTo>
                    <a:pt x="11424" y="294898"/>
                  </a:lnTo>
                  <a:lnTo>
                    <a:pt x="24186" y="254614"/>
                  </a:lnTo>
                  <a:lnTo>
                    <a:pt x="36120" y="234273"/>
                  </a:lnTo>
                  <a:lnTo>
                    <a:pt x="50832" y="222881"/>
                  </a:lnTo>
                  <a:lnTo>
                    <a:pt x="57295" y="220972"/>
                  </a:lnTo>
                  <a:lnTo>
                    <a:pt x="63015" y="221111"/>
                  </a:lnTo>
                  <a:lnTo>
                    <a:pt x="68239" y="222614"/>
                  </a:lnTo>
                  <a:lnTo>
                    <a:pt x="77807" y="233692"/>
                  </a:lnTo>
                  <a:lnTo>
                    <a:pt x="86058" y="251080"/>
                  </a:lnTo>
                  <a:lnTo>
                    <a:pt x="98985" y="296737"/>
                  </a:lnTo>
                  <a:lnTo>
                    <a:pt x="110438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364">
              <a:extLst>
                <a:ext uri="{FF2B5EF4-FFF2-40B4-BE49-F238E27FC236}">
                  <a16:creationId xmlns:a16="http://schemas.microsoft.com/office/drawing/2014/main" xmlns="" id="{1F39D5AB-6E4D-4B27-B9C6-2FFC613B12F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164958" y="933450"/>
              <a:ext cx="197243" cy="101601"/>
            </a:xfrm>
            <a:custGeom>
              <a:avLst/>
              <a:gdLst/>
              <a:ahLst/>
              <a:cxnLst/>
              <a:rect l="0" t="0" r="0" b="0"/>
              <a:pathLst>
                <a:path w="197243" h="101601">
                  <a:moveTo>
                    <a:pt x="6742" y="101600"/>
                  </a:moveTo>
                  <a:lnTo>
                    <a:pt x="6742" y="101600"/>
                  </a:lnTo>
                  <a:lnTo>
                    <a:pt x="0" y="98229"/>
                  </a:lnTo>
                  <a:lnTo>
                    <a:pt x="131" y="95825"/>
                  </a:lnTo>
                  <a:lnTo>
                    <a:pt x="5920" y="89391"/>
                  </a:lnTo>
                  <a:lnTo>
                    <a:pt x="37935" y="74464"/>
                  </a:lnTo>
                  <a:lnTo>
                    <a:pt x="71170" y="60847"/>
                  </a:lnTo>
                  <a:lnTo>
                    <a:pt x="110166" y="43976"/>
                  </a:lnTo>
                  <a:lnTo>
                    <a:pt x="153367" y="22367"/>
                  </a:lnTo>
                  <a:lnTo>
                    <a:pt x="197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365">
              <a:extLst>
                <a:ext uri="{FF2B5EF4-FFF2-40B4-BE49-F238E27FC236}">
                  <a16:creationId xmlns:a16="http://schemas.microsoft.com/office/drawing/2014/main" xmlns="" id="{7D581364-9C42-46EE-A5B3-EF2B4493809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270038" y="775583"/>
              <a:ext cx="98513" cy="395966"/>
            </a:xfrm>
            <a:custGeom>
              <a:avLst/>
              <a:gdLst/>
              <a:ahLst/>
              <a:cxnLst/>
              <a:rect l="0" t="0" r="0" b="0"/>
              <a:pathLst>
                <a:path w="98513" h="395966">
                  <a:moveTo>
                    <a:pt x="28662" y="5467"/>
                  </a:moveTo>
                  <a:lnTo>
                    <a:pt x="28662" y="5467"/>
                  </a:lnTo>
                  <a:lnTo>
                    <a:pt x="25291" y="2096"/>
                  </a:lnTo>
                  <a:lnTo>
                    <a:pt x="21754" y="441"/>
                  </a:lnTo>
                  <a:lnTo>
                    <a:pt x="19823" y="0"/>
                  </a:lnTo>
                  <a:lnTo>
                    <a:pt x="17831" y="1117"/>
                  </a:lnTo>
                  <a:lnTo>
                    <a:pt x="13735" y="6121"/>
                  </a:lnTo>
                  <a:lnTo>
                    <a:pt x="7463" y="40468"/>
                  </a:lnTo>
                  <a:lnTo>
                    <a:pt x="5129" y="78879"/>
                  </a:lnTo>
                  <a:lnTo>
                    <a:pt x="4092" y="124878"/>
                  </a:lnTo>
                  <a:lnTo>
                    <a:pt x="3815" y="149985"/>
                  </a:lnTo>
                  <a:lnTo>
                    <a:pt x="3631" y="175896"/>
                  </a:lnTo>
                  <a:lnTo>
                    <a:pt x="2802" y="202342"/>
                  </a:lnTo>
                  <a:lnTo>
                    <a:pt x="1544" y="229145"/>
                  </a:lnTo>
                  <a:lnTo>
                    <a:pt x="0" y="256185"/>
                  </a:lnTo>
                  <a:lnTo>
                    <a:pt x="166" y="303164"/>
                  </a:lnTo>
                  <a:lnTo>
                    <a:pt x="3297" y="342388"/>
                  </a:lnTo>
                  <a:lnTo>
                    <a:pt x="9392" y="371580"/>
                  </a:lnTo>
                  <a:lnTo>
                    <a:pt x="14404" y="381481"/>
                  </a:lnTo>
                  <a:lnTo>
                    <a:pt x="27499" y="394364"/>
                  </a:lnTo>
                  <a:lnTo>
                    <a:pt x="35648" y="395965"/>
                  </a:lnTo>
                  <a:lnTo>
                    <a:pt x="54109" y="392100"/>
                  </a:lnTo>
                  <a:lnTo>
                    <a:pt x="98512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650">
            <a:extLst>
              <a:ext uri="{FF2B5EF4-FFF2-40B4-BE49-F238E27FC236}">
                <a16:creationId xmlns:a16="http://schemas.microsoft.com/office/drawing/2014/main" xmlns="" id="{241AAD55-DBE2-4448-856C-B8B433919981}"/>
              </a:ext>
            </a:extLst>
          </p:cNvPr>
          <p:cNvGrpSpPr/>
          <p:nvPr/>
        </p:nvGrpSpPr>
        <p:grpSpPr>
          <a:xfrm>
            <a:off x="766529" y="793750"/>
            <a:ext cx="1043222" cy="744368"/>
            <a:chOff x="766529" y="793750"/>
            <a:chExt cx="1043222" cy="744368"/>
          </a:xfrm>
        </p:grpSpPr>
        <p:sp>
          <p:nvSpPr>
            <p:cNvPr id="456" name="SMARTInkShape-3366">
              <a:extLst>
                <a:ext uri="{FF2B5EF4-FFF2-40B4-BE49-F238E27FC236}">
                  <a16:creationId xmlns:a16="http://schemas.microsoft.com/office/drawing/2014/main" xmlns="" id="{E2E7B2D2-E262-486B-941D-1F8D4BF6F14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809750" y="7937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367">
              <a:extLst>
                <a:ext uri="{FF2B5EF4-FFF2-40B4-BE49-F238E27FC236}">
                  <a16:creationId xmlns:a16="http://schemas.microsoft.com/office/drawing/2014/main" xmlns="" id="{D7C02590-A15D-4E96-BC3C-D9885C9EC72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56761" y="984250"/>
              <a:ext cx="76929" cy="208650"/>
            </a:xfrm>
            <a:custGeom>
              <a:avLst/>
              <a:gdLst/>
              <a:ahLst/>
              <a:cxnLst/>
              <a:rect l="0" t="0" r="0" b="0"/>
              <a:pathLst>
                <a:path w="76929" h="208650">
                  <a:moveTo>
                    <a:pt x="51389" y="0"/>
                  </a:moveTo>
                  <a:lnTo>
                    <a:pt x="51389" y="0"/>
                  </a:lnTo>
                  <a:lnTo>
                    <a:pt x="24874" y="0"/>
                  </a:lnTo>
                  <a:lnTo>
                    <a:pt x="19601" y="2117"/>
                  </a:lnTo>
                  <a:lnTo>
                    <a:pt x="9980" y="10113"/>
                  </a:lnTo>
                  <a:lnTo>
                    <a:pt x="0" y="29886"/>
                  </a:lnTo>
                  <a:lnTo>
                    <a:pt x="563" y="45503"/>
                  </a:lnTo>
                  <a:lnTo>
                    <a:pt x="6222" y="61851"/>
                  </a:lnTo>
                  <a:lnTo>
                    <a:pt x="30864" y="97224"/>
                  </a:lnTo>
                  <a:lnTo>
                    <a:pt x="67997" y="143357"/>
                  </a:lnTo>
                  <a:lnTo>
                    <a:pt x="75939" y="160610"/>
                  </a:lnTo>
                  <a:lnTo>
                    <a:pt x="76928" y="168457"/>
                  </a:lnTo>
                  <a:lnTo>
                    <a:pt x="74264" y="182820"/>
                  </a:lnTo>
                  <a:lnTo>
                    <a:pt x="64613" y="196259"/>
                  </a:lnTo>
                  <a:lnTo>
                    <a:pt x="58088" y="202806"/>
                  </a:lnTo>
                  <a:lnTo>
                    <a:pt x="50916" y="206465"/>
                  </a:lnTo>
                  <a:lnTo>
                    <a:pt x="35421" y="208649"/>
                  </a:lnTo>
                  <a:lnTo>
                    <a:pt x="22891" y="205387"/>
                  </a:lnTo>
                  <a:lnTo>
                    <a:pt x="693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368">
              <a:extLst>
                <a:ext uri="{FF2B5EF4-FFF2-40B4-BE49-F238E27FC236}">
                  <a16:creationId xmlns:a16="http://schemas.microsoft.com/office/drawing/2014/main" xmlns="" id="{268D0AD7-AD28-4059-B8AA-CAB9F924F33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83669" y="1041516"/>
              <a:ext cx="122882" cy="173350"/>
            </a:xfrm>
            <a:custGeom>
              <a:avLst/>
              <a:gdLst/>
              <a:ahLst/>
              <a:cxnLst/>
              <a:rect l="0" t="0" r="0" b="0"/>
              <a:pathLst>
                <a:path w="122882" h="173350">
                  <a:moveTo>
                    <a:pt x="8581" y="107834"/>
                  </a:moveTo>
                  <a:lnTo>
                    <a:pt x="8581" y="107834"/>
                  </a:lnTo>
                  <a:lnTo>
                    <a:pt x="19426" y="101353"/>
                  </a:lnTo>
                  <a:lnTo>
                    <a:pt x="57790" y="62684"/>
                  </a:lnTo>
                  <a:lnTo>
                    <a:pt x="75843" y="31662"/>
                  </a:lnTo>
                  <a:lnTo>
                    <a:pt x="80808" y="15419"/>
                  </a:lnTo>
                  <a:lnTo>
                    <a:pt x="80722" y="9535"/>
                  </a:lnTo>
                  <a:lnTo>
                    <a:pt x="79252" y="4907"/>
                  </a:lnTo>
                  <a:lnTo>
                    <a:pt x="76862" y="1116"/>
                  </a:lnTo>
                  <a:lnTo>
                    <a:pt x="71740" y="0"/>
                  </a:lnTo>
                  <a:lnTo>
                    <a:pt x="56643" y="2522"/>
                  </a:lnTo>
                  <a:lnTo>
                    <a:pt x="40055" y="15873"/>
                  </a:lnTo>
                  <a:lnTo>
                    <a:pt x="23980" y="37329"/>
                  </a:lnTo>
                  <a:lnTo>
                    <a:pt x="5148" y="79731"/>
                  </a:lnTo>
                  <a:lnTo>
                    <a:pt x="0" y="106633"/>
                  </a:lnTo>
                  <a:lnTo>
                    <a:pt x="3356" y="128937"/>
                  </a:lnTo>
                  <a:lnTo>
                    <a:pt x="7214" y="138836"/>
                  </a:lnTo>
                  <a:lnTo>
                    <a:pt x="20909" y="155479"/>
                  </a:lnTo>
                  <a:lnTo>
                    <a:pt x="29500" y="162881"/>
                  </a:lnTo>
                  <a:lnTo>
                    <a:pt x="50334" y="171105"/>
                  </a:lnTo>
                  <a:lnTo>
                    <a:pt x="73704" y="173349"/>
                  </a:lnTo>
                  <a:lnTo>
                    <a:pt x="122881" y="1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369">
              <a:extLst>
                <a:ext uri="{FF2B5EF4-FFF2-40B4-BE49-F238E27FC236}">
                  <a16:creationId xmlns:a16="http://schemas.microsoft.com/office/drawing/2014/main" xmlns="" id="{AA6184CD-6D4F-49D9-8CEB-5EBCD7CE0B4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54659" y="1071029"/>
              <a:ext cx="147787" cy="467089"/>
            </a:xfrm>
            <a:custGeom>
              <a:avLst/>
              <a:gdLst/>
              <a:ahLst/>
              <a:cxnLst/>
              <a:rect l="0" t="0" r="0" b="0"/>
              <a:pathLst>
                <a:path w="147787" h="467089">
                  <a:moveTo>
                    <a:pt x="16941" y="21171"/>
                  </a:moveTo>
                  <a:lnTo>
                    <a:pt x="16941" y="21171"/>
                  </a:lnTo>
                  <a:lnTo>
                    <a:pt x="10199" y="17800"/>
                  </a:lnTo>
                  <a:lnTo>
                    <a:pt x="7507" y="18218"/>
                  </a:lnTo>
                  <a:lnTo>
                    <a:pt x="5007" y="19908"/>
                  </a:lnTo>
                  <a:lnTo>
                    <a:pt x="2635" y="22446"/>
                  </a:lnTo>
                  <a:lnTo>
                    <a:pt x="0" y="32791"/>
                  </a:lnTo>
                  <a:lnTo>
                    <a:pt x="239" y="48208"/>
                  </a:lnTo>
                  <a:lnTo>
                    <a:pt x="11891" y="88836"/>
                  </a:lnTo>
                  <a:lnTo>
                    <a:pt x="15691" y="98031"/>
                  </a:lnTo>
                  <a:lnTo>
                    <a:pt x="27439" y="112011"/>
                  </a:lnTo>
                  <a:lnTo>
                    <a:pt x="34523" y="117714"/>
                  </a:lnTo>
                  <a:lnTo>
                    <a:pt x="49920" y="122170"/>
                  </a:lnTo>
                  <a:lnTo>
                    <a:pt x="57977" y="122370"/>
                  </a:lnTo>
                  <a:lnTo>
                    <a:pt x="64759" y="119681"/>
                  </a:lnTo>
                  <a:lnTo>
                    <a:pt x="76058" y="109168"/>
                  </a:lnTo>
                  <a:lnTo>
                    <a:pt x="86982" y="77270"/>
                  </a:lnTo>
                  <a:lnTo>
                    <a:pt x="87945" y="36538"/>
                  </a:lnTo>
                  <a:lnTo>
                    <a:pt x="86313" y="5287"/>
                  </a:lnTo>
                  <a:lnTo>
                    <a:pt x="85061" y="2115"/>
                  </a:lnTo>
                  <a:lnTo>
                    <a:pt x="83521" y="0"/>
                  </a:lnTo>
                  <a:lnTo>
                    <a:pt x="82495" y="707"/>
                  </a:lnTo>
                  <a:lnTo>
                    <a:pt x="81354" y="7137"/>
                  </a:lnTo>
                  <a:lnTo>
                    <a:pt x="86396" y="45132"/>
                  </a:lnTo>
                  <a:lnTo>
                    <a:pt x="96395" y="90203"/>
                  </a:lnTo>
                  <a:lnTo>
                    <a:pt x="104230" y="125229"/>
                  </a:lnTo>
                  <a:lnTo>
                    <a:pt x="112416" y="165727"/>
                  </a:lnTo>
                  <a:lnTo>
                    <a:pt x="120758" y="209596"/>
                  </a:lnTo>
                  <a:lnTo>
                    <a:pt x="129169" y="254963"/>
                  </a:lnTo>
                  <a:lnTo>
                    <a:pt x="137611" y="300997"/>
                  </a:lnTo>
                  <a:lnTo>
                    <a:pt x="144655" y="345210"/>
                  </a:lnTo>
                  <a:lnTo>
                    <a:pt x="147786" y="383676"/>
                  </a:lnTo>
                  <a:lnTo>
                    <a:pt x="142807" y="426951"/>
                  </a:lnTo>
                  <a:lnTo>
                    <a:pt x="132383" y="447051"/>
                  </a:lnTo>
                  <a:lnTo>
                    <a:pt x="125652" y="455374"/>
                  </a:lnTo>
                  <a:lnTo>
                    <a:pt x="108766" y="464623"/>
                  </a:lnTo>
                  <a:lnTo>
                    <a:pt x="99325" y="467088"/>
                  </a:lnTo>
                  <a:lnTo>
                    <a:pt x="89502" y="465205"/>
                  </a:lnTo>
                  <a:lnTo>
                    <a:pt x="69181" y="453705"/>
                  </a:lnTo>
                  <a:lnTo>
                    <a:pt x="41278" y="417284"/>
                  </a:lnTo>
                  <a:lnTo>
                    <a:pt x="31285" y="381136"/>
                  </a:lnTo>
                  <a:lnTo>
                    <a:pt x="23291" y="31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370">
              <a:extLst>
                <a:ext uri="{FF2B5EF4-FFF2-40B4-BE49-F238E27FC236}">
                  <a16:creationId xmlns:a16="http://schemas.microsoft.com/office/drawing/2014/main" xmlns="" id="{9BFD84B5-0AA5-4385-AC3A-BFBB3D30409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58315" y="1091771"/>
              <a:ext cx="175186" cy="207412"/>
            </a:xfrm>
            <a:custGeom>
              <a:avLst/>
              <a:gdLst/>
              <a:ahLst/>
              <a:cxnLst/>
              <a:rect l="0" t="0" r="0" b="0"/>
              <a:pathLst>
                <a:path w="175186" h="207412">
                  <a:moveTo>
                    <a:pt x="79935" y="25829"/>
                  </a:moveTo>
                  <a:lnTo>
                    <a:pt x="79935" y="25829"/>
                  </a:lnTo>
                  <a:lnTo>
                    <a:pt x="69090" y="11326"/>
                  </a:lnTo>
                  <a:lnTo>
                    <a:pt x="58887" y="2685"/>
                  </a:lnTo>
                  <a:lnTo>
                    <a:pt x="53203" y="522"/>
                  </a:lnTo>
                  <a:lnTo>
                    <a:pt x="41243" y="0"/>
                  </a:lnTo>
                  <a:lnTo>
                    <a:pt x="28872" y="5883"/>
                  </a:lnTo>
                  <a:lnTo>
                    <a:pt x="22610" y="10415"/>
                  </a:lnTo>
                  <a:lnTo>
                    <a:pt x="7054" y="43761"/>
                  </a:lnTo>
                  <a:lnTo>
                    <a:pt x="1682" y="77308"/>
                  </a:lnTo>
                  <a:lnTo>
                    <a:pt x="0" y="113620"/>
                  </a:lnTo>
                  <a:lnTo>
                    <a:pt x="5137" y="160418"/>
                  </a:lnTo>
                  <a:lnTo>
                    <a:pt x="16588" y="185600"/>
                  </a:lnTo>
                  <a:lnTo>
                    <a:pt x="32966" y="201025"/>
                  </a:lnTo>
                  <a:lnTo>
                    <a:pt x="42272" y="206127"/>
                  </a:lnTo>
                  <a:lnTo>
                    <a:pt x="50593" y="207411"/>
                  </a:lnTo>
                  <a:lnTo>
                    <a:pt x="58257" y="206150"/>
                  </a:lnTo>
                  <a:lnTo>
                    <a:pt x="65483" y="203193"/>
                  </a:lnTo>
                  <a:lnTo>
                    <a:pt x="79156" y="186737"/>
                  </a:lnTo>
                  <a:lnTo>
                    <a:pt x="90172" y="162960"/>
                  </a:lnTo>
                  <a:lnTo>
                    <a:pt x="95068" y="135930"/>
                  </a:lnTo>
                  <a:lnTo>
                    <a:pt x="93481" y="103691"/>
                  </a:lnTo>
                  <a:lnTo>
                    <a:pt x="86536" y="63010"/>
                  </a:lnTo>
                  <a:lnTo>
                    <a:pt x="81239" y="43365"/>
                  </a:lnTo>
                  <a:lnTo>
                    <a:pt x="80804" y="43870"/>
                  </a:lnTo>
                  <a:lnTo>
                    <a:pt x="80321" y="50075"/>
                  </a:lnTo>
                  <a:lnTo>
                    <a:pt x="95220" y="90172"/>
                  </a:lnTo>
                  <a:lnTo>
                    <a:pt x="113862" y="122113"/>
                  </a:lnTo>
                  <a:lnTo>
                    <a:pt x="140396" y="147648"/>
                  </a:lnTo>
                  <a:lnTo>
                    <a:pt x="175185" y="165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371">
              <a:extLst>
                <a:ext uri="{FF2B5EF4-FFF2-40B4-BE49-F238E27FC236}">
                  <a16:creationId xmlns:a16="http://schemas.microsoft.com/office/drawing/2014/main" xmlns="" id="{247F3363-B930-4EC1-AE6F-8429C1A18FD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6529" y="840604"/>
              <a:ext cx="311343" cy="524647"/>
            </a:xfrm>
            <a:custGeom>
              <a:avLst/>
              <a:gdLst/>
              <a:ahLst/>
              <a:cxnLst/>
              <a:rect l="0" t="0" r="0" b="0"/>
              <a:pathLst>
                <a:path w="311343" h="524647">
                  <a:moveTo>
                    <a:pt x="8171" y="111896"/>
                  </a:moveTo>
                  <a:lnTo>
                    <a:pt x="8171" y="111896"/>
                  </a:lnTo>
                  <a:lnTo>
                    <a:pt x="1429" y="98412"/>
                  </a:lnTo>
                  <a:lnTo>
                    <a:pt x="0" y="82385"/>
                  </a:lnTo>
                  <a:lnTo>
                    <a:pt x="607" y="73172"/>
                  </a:lnTo>
                  <a:lnTo>
                    <a:pt x="8808" y="55409"/>
                  </a:lnTo>
                  <a:lnTo>
                    <a:pt x="14945" y="46721"/>
                  </a:lnTo>
                  <a:lnTo>
                    <a:pt x="53923" y="21010"/>
                  </a:lnTo>
                  <a:lnTo>
                    <a:pt x="91535" y="7767"/>
                  </a:lnTo>
                  <a:lnTo>
                    <a:pt x="132710" y="0"/>
                  </a:lnTo>
                  <a:lnTo>
                    <a:pt x="172177" y="1251"/>
                  </a:lnTo>
                  <a:lnTo>
                    <a:pt x="203359" y="14037"/>
                  </a:lnTo>
                  <a:lnTo>
                    <a:pt x="216613" y="23373"/>
                  </a:lnTo>
                  <a:lnTo>
                    <a:pt x="225449" y="35948"/>
                  </a:lnTo>
                  <a:lnTo>
                    <a:pt x="235267" y="66852"/>
                  </a:lnTo>
                  <a:lnTo>
                    <a:pt x="233986" y="99873"/>
                  </a:lnTo>
                  <a:lnTo>
                    <a:pt x="224244" y="133363"/>
                  </a:lnTo>
                  <a:lnTo>
                    <a:pt x="205804" y="167063"/>
                  </a:lnTo>
                  <a:lnTo>
                    <a:pt x="178363" y="211027"/>
                  </a:lnTo>
                  <a:lnTo>
                    <a:pt x="156063" y="247189"/>
                  </a:lnTo>
                  <a:lnTo>
                    <a:pt x="154569" y="256222"/>
                  </a:lnTo>
                  <a:lnTo>
                    <a:pt x="157275" y="260325"/>
                  </a:lnTo>
                  <a:lnTo>
                    <a:pt x="167808" y="268646"/>
                  </a:lnTo>
                  <a:lnTo>
                    <a:pt x="212774" y="285486"/>
                  </a:lnTo>
                  <a:lnTo>
                    <a:pt x="254042" y="299581"/>
                  </a:lnTo>
                  <a:lnTo>
                    <a:pt x="280430" y="313374"/>
                  </a:lnTo>
                  <a:lnTo>
                    <a:pt x="298743" y="332675"/>
                  </a:lnTo>
                  <a:lnTo>
                    <a:pt x="305603" y="343749"/>
                  </a:lnTo>
                  <a:lnTo>
                    <a:pt x="311342" y="367342"/>
                  </a:lnTo>
                  <a:lnTo>
                    <a:pt x="310130" y="392644"/>
                  </a:lnTo>
                  <a:lnTo>
                    <a:pt x="296137" y="433950"/>
                  </a:lnTo>
                  <a:lnTo>
                    <a:pt x="268158" y="472608"/>
                  </a:lnTo>
                  <a:lnTo>
                    <a:pt x="240373" y="495639"/>
                  </a:lnTo>
                  <a:lnTo>
                    <a:pt x="192996" y="514954"/>
                  </a:lnTo>
                  <a:lnTo>
                    <a:pt x="149520" y="522731"/>
                  </a:lnTo>
                  <a:lnTo>
                    <a:pt x="135171" y="524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372">
              <a:extLst>
                <a:ext uri="{FF2B5EF4-FFF2-40B4-BE49-F238E27FC236}">
                  <a16:creationId xmlns:a16="http://schemas.microsoft.com/office/drawing/2014/main" xmlns="" id="{A04B97D4-DFDA-45BF-8E86-8646A07DC81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25762" y="997833"/>
              <a:ext cx="69589" cy="354718"/>
            </a:xfrm>
            <a:custGeom>
              <a:avLst/>
              <a:gdLst/>
              <a:ahLst/>
              <a:cxnLst/>
              <a:rect l="0" t="0" r="0" b="0"/>
              <a:pathLst>
                <a:path w="69589" h="354718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326" y="411"/>
                  </a:lnTo>
                  <a:lnTo>
                    <a:pt x="0" y="2750"/>
                  </a:lnTo>
                  <a:lnTo>
                    <a:pt x="6680" y="38383"/>
                  </a:lnTo>
                  <a:lnTo>
                    <a:pt x="14495" y="85070"/>
                  </a:lnTo>
                  <a:lnTo>
                    <a:pt x="21819" y="127629"/>
                  </a:lnTo>
                  <a:lnTo>
                    <a:pt x="25747" y="151820"/>
                  </a:lnTo>
                  <a:lnTo>
                    <a:pt x="29778" y="177119"/>
                  </a:lnTo>
                  <a:lnTo>
                    <a:pt x="33875" y="201746"/>
                  </a:lnTo>
                  <a:lnTo>
                    <a:pt x="38019" y="225925"/>
                  </a:lnTo>
                  <a:lnTo>
                    <a:pt x="46385" y="269960"/>
                  </a:lnTo>
                  <a:lnTo>
                    <a:pt x="58323" y="316433"/>
                  </a:lnTo>
                  <a:lnTo>
                    <a:pt x="69588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3762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MARTInkShape-3647">
            <a:extLst>
              <a:ext uri="{FF2B5EF4-FFF2-40B4-BE49-F238E27FC236}">
                <a16:creationId xmlns:a16="http://schemas.microsoft.com/office/drawing/2014/main" xmlns="" id="{69609290-F50A-4722-B927-42857A4A3E4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13573" y="2152650"/>
            <a:ext cx="785788" cy="1083316"/>
          </a:xfrm>
          <a:custGeom>
            <a:avLst/>
            <a:gdLst/>
            <a:ahLst/>
            <a:cxnLst/>
            <a:rect l="0" t="0" r="0" b="0"/>
            <a:pathLst>
              <a:path w="785788" h="1083316">
                <a:moveTo>
                  <a:pt x="542527" y="146050"/>
                </a:moveTo>
                <a:lnTo>
                  <a:pt x="542527" y="146050"/>
                </a:lnTo>
                <a:lnTo>
                  <a:pt x="547994" y="122906"/>
                </a:lnTo>
                <a:lnTo>
                  <a:pt x="545244" y="106737"/>
                </a:lnTo>
                <a:lnTo>
                  <a:pt x="533219" y="88541"/>
                </a:lnTo>
                <a:lnTo>
                  <a:pt x="488341" y="62129"/>
                </a:lnTo>
                <a:lnTo>
                  <a:pt x="448861" y="47807"/>
                </a:lnTo>
                <a:lnTo>
                  <a:pt x="401415" y="39095"/>
                </a:lnTo>
                <a:lnTo>
                  <a:pt x="367627" y="35720"/>
                </a:lnTo>
                <a:lnTo>
                  <a:pt x="331444" y="36572"/>
                </a:lnTo>
                <a:lnTo>
                  <a:pt x="296077" y="43065"/>
                </a:lnTo>
                <a:lnTo>
                  <a:pt x="260838" y="55123"/>
                </a:lnTo>
                <a:lnTo>
                  <a:pt x="224010" y="74594"/>
                </a:lnTo>
                <a:lnTo>
                  <a:pt x="186475" y="99240"/>
                </a:lnTo>
                <a:lnTo>
                  <a:pt x="149332" y="128068"/>
                </a:lnTo>
                <a:lnTo>
                  <a:pt x="114009" y="162047"/>
                </a:lnTo>
                <a:lnTo>
                  <a:pt x="83258" y="198315"/>
                </a:lnTo>
                <a:lnTo>
                  <a:pt x="56185" y="235601"/>
                </a:lnTo>
                <a:lnTo>
                  <a:pt x="32393" y="273340"/>
                </a:lnTo>
                <a:lnTo>
                  <a:pt x="15705" y="313160"/>
                </a:lnTo>
                <a:lnTo>
                  <a:pt x="4995" y="355082"/>
                </a:lnTo>
                <a:lnTo>
                  <a:pt x="235" y="399585"/>
                </a:lnTo>
                <a:lnTo>
                  <a:pt x="0" y="445234"/>
                </a:lnTo>
                <a:lnTo>
                  <a:pt x="2954" y="491393"/>
                </a:lnTo>
                <a:lnTo>
                  <a:pt x="8970" y="537778"/>
                </a:lnTo>
                <a:lnTo>
                  <a:pt x="13256" y="562424"/>
                </a:lnTo>
                <a:lnTo>
                  <a:pt x="18230" y="588027"/>
                </a:lnTo>
                <a:lnTo>
                  <a:pt x="23662" y="614268"/>
                </a:lnTo>
                <a:lnTo>
                  <a:pt x="30106" y="640229"/>
                </a:lnTo>
                <a:lnTo>
                  <a:pt x="37224" y="666002"/>
                </a:lnTo>
                <a:lnTo>
                  <a:pt x="44792" y="691652"/>
                </a:lnTo>
                <a:lnTo>
                  <a:pt x="53365" y="717218"/>
                </a:lnTo>
                <a:lnTo>
                  <a:pt x="62608" y="742729"/>
                </a:lnTo>
                <a:lnTo>
                  <a:pt x="72298" y="768203"/>
                </a:lnTo>
                <a:lnTo>
                  <a:pt x="94352" y="813440"/>
                </a:lnTo>
                <a:lnTo>
                  <a:pt x="118972" y="854712"/>
                </a:lnTo>
                <a:lnTo>
                  <a:pt x="146376" y="894222"/>
                </a:lnTo>
                <a:lnTo>
                  <a:pt x="176901" y="931067"/>
                </a:lnTo>
                <a:lnTo>
                  <a:pt x="209987" y="964847"/>
                </a:lnTo>
                <a:lnTo>
                  <a:pt x="245859" y="993971"/>
                </a:lnTo>
                <a:lnTo>
                  <a:pt x="284850" y="1019144"/>
                </a:lnTo>
                <a:lnTo>
                  <a:pt x="326405" y="1041386"/>
                </a:lnTo>
                <a:lnTo>
                  <a:pt x="370743" y="1060679"/>
                </a:lnTo>
                <a:lnTo>
                  <a:pt x="412556" y="1073016"/>
                </a:lnTo>
                <a:lnTo>
                  <a:pt x="453012" y="1080146"/>
                </a:lnTo>
                <a:lnTo>
                  <a:pt x="494511" y="1083315"/>
                </a:lnTo>
                <a:lnTo>
                  <a:pt x="534591" y="1080960"/>
                </a:lnTo>
                <a:lnTo>
                  <a:pt x="572867" y="1074504"/>
                </a:lnTo>
                <a:lnTo>
                  <a:pt x="608693" y="1064580"/>
                </a:lnTo>
                <a:lnTo>
                  <a:pt x="653854" y="1033608"/>
                </a:lnTo>
                <a:lnTo>
                  <a:pt x="690675" y="989781"/>
                </a:lnTo>
                <a:lnTo>
                  <a:pt x="711147" y="951901"/>
                </a:lnTo>
                <a:lnTo>
                  <a:pt x="728947" y="907784"/>
                </a:lnTo>
                <a:lnTo>
                  <a:pt x="736657" y="883178"/>
                </a:lnTo>
                <a:lnTo>
                  <a:pt x="743914" y="857602"/>
                </a:lnTo>
                <a:lnTo>
                  <a:pt x="750162" y="832085"/>
                </a:lnTo>
                <a:lnTo>
                  <a:pt x="755739" y="806606"/>
                </a:lnTo>
                <a:lnTo>
                  <a:pt x="760868" y="781154"/>
                </a:lnTo>
                <a:lnTo>
                  <a:pt x="765699" y="754308"/>
                </a:lnTo>
                <a:lnTo>
                  <a:pt x="770331" y="726534"/>
                </a:lnTo>
                <a:lnTo>
                  <a:pt x="774829" y="698139"/>
                </a:lnTo>
                <a:lnTo>
                  <a:pt x="778534" y="668626"/>
                </a:lnTo>
                <a:lnTo>
                  <a:pt x="781710" y="638367"/>
                </a:lnTo>
                <a:lnTo>
                  <a:pt x="784532" y="607611"/>
                </a:lnTo>
                <a:lnTo>
                  <a:pt x="785708" y="576524"/>
                </a:lnTo>
                <a:lnTo>
                  <a:pt x="785787" y="545216"/>
                </a:lnTo>
                <a:lnTo>
                  <a:pt x="785134" y="513761"/>
                </a:lnTo>
                <a:lnTo>
                  <a:pt x="783287" y="483618"/>
                </a:lnTo>
                <a:lnTo>
                  <a:pt x="780645" y="454351"/>
                </a:lnTo>
                <a:lnTo>
                  <a:pt x="777472" y="425667"/>
                </a:lnTo>
                <a:lnTo>
                  <a:pt x="771124" y="397373"/>
                </a:lnTo>
                <a:lnTo>
                  <a:pt x="762658" y="369337"/>
                </a:lnTo>
                <a:lnTo>
                  <a:pt x="752781" y="341475"/>
                </a:lnTo>
                <a:lnTo>
                  <a:pt x="739846" y="315139"/>
                </a:lnTo>
                <a:lnTo>
                  <a:pt x="724873" y="289820"/>
                </a:lnTo>
                <a:lnTo>
                  <a:pt x="708541" y="265180"/>
                </a:lnTo>
                <a:lnTo>
                  <a:pt x="689892" y="240992"/>
                </a:lnTo>
                <a:lnTo>
                  <a:pt x="648474" y="193421"/>
                </a:lnTo>
                <a:lnTo>
                  <a:pt x="625153" y="171280"/>
                </a:lnTo>
                <a:lnTo>
                  <a:pt x="600433" y="150170"/>
                </a:lnTo>
                <a:lnTo>
                  <a:pt x="574781" y="129747"/>
                </a:lnTo>
                <a:lnTo>
                  <a:pt x="549213" y="111192"/>
                </a:lnTo>
                <a:lnTo>
                  <a:pt x="523701" y="93884"/>
                </a:lnTo>
                <a:lnTo>
                  <a:pt x="498227" y="77406"/>
                </a:lnTo>
                <a:lnTo>
                  <a:pt x="473482" y="62893"/>
                </a:lnTo>
                <a:lnTo>
                  <a:pt x="449225" y="49690"/>
                </a:lnTo>
                <a:lnTo>
                  <a:pt x="402282" y="27729"/>
                </a:lnTo>
                <a:lnTo>
                  <a:pt x="357899" y="13265"/>
                </a:lnTo>
                <a:lnTo>
                  <a:pt x="313927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4" name="SMARTInkShape-Group713">
            <a:extLst>
              <a:ext uri="{FF2B5EF4-FFF2-40B4-BE49-F238E27FC236}">
                <a16:creationId xmlns:a16="http://schemas.microsoft.com/office/drawing/2014/main" xmlns="" id="{1A4FDF82-EF1D-4C3E-929E-FC64C4F6A74B}"/>
              </a:ext>
            </a:extLst>
          </p:cNvPr>
          <p:cNvGrpSpPr/>
          <p:nvPr/>
        </p:nvGrpSpPr>
        <p:grpSpPr>
          <a:xfrm>
            <a:off x="10604500" y="5276850"/>
            <a:ext cx="19051" cy="215901"/>
            <a:chOff x="10604500" y="5276850"/>
            <a:chExt cx="19051" cy="215901"/>
          </a:xfrm>
        </p:grpSpPr>
        <p:sp>
          <p:nvSpPr>
            <p:cNvPr id="492" name="SMARTInkShape-3648">
              <a:extLst>
                <a:ext uri="{FF2B5EF4-FFF2-40B4-BE49-F238E27FC236}">
                  <a16:creationId xmlns:a16="http://schemas.microsoft.com/office/drawing/2014/main" xmlns="" id="{B1122623-22BC-43A8-8310-C82D7189BC75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10610850" y="53467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1881" y="30104"/>
                  </a:lnTo>
                  <a:lnTo>
                    <a:pt x="4363" y="71941"/>
                  </a:lnTo>
                  <a:lnTo>
                    <a:pt x="7840" y="117927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649">
              <a:extLst>
                <a:ext uri="{FF2B5EF4-FFF2-40B4-BE49-F238E27FC236}">
                  <a16:creationId xmlns:a16="http://schemas.microsoft.com/office/drawing/2014/main" xmlns="" id="{6A3DE201-F459-438E-B871-8662F62D0DAA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10604500" y="5276850"/>
              <a:ext cx="11558" cy="90196"/>
            </a:xfrm>
            <a:custGeom>
              <a:avLst/>
              <a:gdLst/>
              <a:ahLst/>
              <a:cxnLst/>
              <a:rect l="0" t="0" r="0" b="0"/>
              <a:pathLst>
                <a:path w="11558" h="90196">
                  <a:moveTo>
                    <a:pt x="0" y="25400"/>
                  </a:moveTo>
                  <a:lnTo>
                    <a:pt x="0" y="25400"/>
                  </a:lnTo>
                  <a:lnTo>
                    <a:pt x="8839" y="49818"/>
                  </a:lnTo>
                  <a:lnTo>
                    <a:pt x="11557" y="89785"/>
                  </a:lnTo>
                  <a:lnTo>
                    <a:pt x="11233" y="90195"/>
                  </a:lnTo>
                  <a:lnTo>
                    <a:pt x="8110" y="50635"/>
                  </a:lnTo>
                  <a:lnTo>
                    <a:pt x="6397" y="32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714">
            <a:extLst>
              <a:ext uri="{FF2B5EF4-FFF2-40B4-BE49-F238E27FC236}">
                <a16:creationId xmlns:a16="http://schemas.microsoft.com/office/drawing/2014/main" xmlns="" id="{49B458FB-649C-4A32-B293-DE9686AE49AE}"/>
              </a:ext>
            </a:extLst>
          </p:cNvPr>
          <p:cNvGrpSpPr/>
          <p:nvPr/>
        </p:nvGrpSpPr>
        <p:grpSpPr>
          <a:xfrm>
            <a:off x="10547350" y="4803579"/>
            <a:ext cx="381001" cy="663772"/>
            <a:chOff x="10547350" y="4803579"/>
            <a:chExt cx="381001" cy="663772"/>
          </a:xfrm>
        </p:grpSpPr>
        <p:sp>
          <p:nvSpPr>
            <p:cNvPr id="495" name="SMARTInkShape-3650">
              <a:extLst>
                <a:ext uri="{FF2B5EF4-FFF2-40B4-BE49-F238E27FC236}">
                  <a16:creationId xmlns:a16="http://schemas.microsoft.com/office/drawing/2014/main" xmlns="" id="{1A7670D5-544C-4A92-B9BF-BD4AD7504501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10737850" y="5222679"/>
              <a:ext cx="57151" cy="244672"/>
            </a:xfrm>
            <a:custGeom>
              <a:avLst/>
              <a:gdLst/>
              <a:ahLst/>
              <a:cxnLst/>
              <a:rect l="0" t="0" r="0" b="0"/>
              <a:pathLst>
                <a:path w="57151" h="2446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6741" y="11388"/>
                  </a:lnTo>
                  <a:lnTo>
                    <a:pt x="13667" y="39759"/>
                  </a:lnTo>
                  <a:lnTo>
                    <a:pt x="23221" y="83370"/>
                  </a:lnTo>
                  <a:lnTo>
                    <a:pt x="34532" y="137137"/>
                  </a:lnTo>
                  <a:lnTo>
                    <a:pt x="42071" y="172982"/>
                  </a:lnTo>
                  <a:lnTo>
                    <a:pt x="50449" y="212809"/>
                  </a:lnTo>
                  <a:lnTo>
                    <a:pt x="5715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651">
              <a:extLst>
                <a:ext uri="{FF2B5EF4-FFF2-40B4-BE49-F238E27FC236}">
                  <a16:creationId xmlns:a16="http://schemas.microsoft.com/office/drawing/2014/main" xmlns="" id="{0B84D116-808D-4180-86A0-F9F8FA404CC1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10601130" y="5245100"/>
              <a:ext cx="16071" cy="76201"/>
            </a:xfrm>
            <a:custGeom>
              <a:avLst/>
              <a:gdLst/>
              <a:ahLst/>
              <a:cxnLst/>
              <a:rect l="0" t="0" r="0" b="0"/>
              <a:pathLst>
                <a:path w="16071" h="76201">
                  <a:moveTo>
                    <a:pt x="3370" y="0"/>
                  </a:moveTo>
                  <a:lnTo>
                    <a:pt x="3370" y="0"/>
                  </a:lnTo>
                  <a:lnTo>
                    <a:pt x="0" y="3371"/>
                  </a:lnTo>
                  <a:lnTo>
                    <a:pt x="7043" y="29699"/>
                  </a:lnTo>
                  <a:lnTo>
                    <a:pt x="1607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652">
              <a:extLst>
                <a:ext uri="{FF2B5EF4-FFF2-40B4-BE49-F238E27FC236}">
                  <a16:creationId xmlns:a16="http://schemas.microsoft.com/office/drawing/2014/main" xmlns="" id="{3E9DF302-F92A-4005-A0A6-9EA5AA9B7965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10547350" y="5086350"/>
              <a:ext cx="381001" cy="31596"/>
            </a:xfrm>
            <a:custGeom>
              <a:avLst/>
              <a:gdLst/>
              <a:ahLst/>
              <a:cxnLst/>
              <a:rect l="0" t="0" r="0" b="0"/>
              <a:pathLst>
                <a:path w="381001" h="31596">
                  <a:moveTo>
                    <a:pt x="0" y="19050"/>
                  </a:moveTo>
                  <a:lnTo>
                    <a:pt x="0" y="19050"/>
                  </a:lnTo>
                  <a:lnTo>
                    <a:pt x="0" y="29985"/>
                  </a:lnTo>
                  <a:lnTo>
                    <a:pt x="705" y="30573"/>
                  </a:lnTo>
                  <a:lnTo>
                    <a:pt x="3371" y="31227"/>
                  </a:lnTo>
                  <a:lnTo>
                    <a:pt x="12209" y="31595"/>
                  </a:lnTo>
                  <a:lnTo>
                    <a:pt x="54705" y="26708"/>
                  </a:lnTo>
                  <a:lnTo>
                    <a:pt x="123253" y="18510"/>
                  </a:lnTo>
                  <a:lnTo>
                    <a:pt x="209169" y="8107"/>
                  </a:lnTo>
                  <a:lnTo>
                    <a:pt x="266448" y="2582"/>
                  </a:lnTo>
                  <a:lnTo>
                    <a:pt x="304630" y="310"/>
                  </a:lnTo>
                  <a:lnTo>
                    <a:pt x="347058" y="138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653">
              <a:extLst>
                <a:ext uri="{FF2B5EF4-FFF2-40B4-BE49-F238E27FC236}">
                  <a16:creationId xmlns:a16="http://schemas.microsoft.com/office/drawing/2014/main" xmlns="" id="{FD27D9D5-6D58-498E-ADA6-7F175F7BE265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10560050" y="5073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654">
              <a:extLst>
                <a:ext uri="{FF2B5EF4-FFF2-40B4-BE49-F238E27FC236}">
                  <a16:creationId xmlns:a16="http://schemas.microsoft.com/office/drawing/2014/main" xmlns="" id="{A76B8F15-CE69-4B51-95FB-7D02238BB414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10645293" y="4803579"/>
              <a:ext cx="22708" cy="187522"/>
            </a:xfrm>
            <a:custGeom>
              <a:avLst/>
              <a:gdLst/>
              <a:ahLst/>
              <a:cxnLst/>
              <a:rect l="0" t="0" r="0" b="0"/>
              <a:pathLst>
                <a:path w="22708" h="187522">
                  <a:moveTo>
                    <a:pt x="3657" y="3371"/>
                  </a:moveTo>
                  <a:lnTo>
                    <a:pt x="3657" y="3371"/>
                  </a:lnTo>
                  <a:lnTo>
                    <a:pt x="3657" y="0"/>
                  </a:lnTo>
                  <a:lnTo>
                    <a:pt x="0" y="38299"/>
                  </a:lnTo>
                  <a:lnTo>
                    <a:pt x="1559" y="73693"/>
                  </a:lnTo>
                  <a:lnTo>
                    <a:pt x="3035" y="117027"/>
                  </a:lnTo>
                  <a:lnTo>
                    <a:pt x="9310" y="153841"/>
                  </a:lnTo>
                  <a:lnTo>
                    <a:pt x="22707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715">
            <a:extLst>
              <a:ext uri="{FF2B5EF4-FFF2-40B4-BE49-F238E27FC236}">
                <a16:creationId xmlns:a16="http://schemas.microsoft.com/office/drawing/2014/main" xmlns="" id="{DEEF7622-37FF-4D31-8F20-1669CDA18AB7}"/>
              </a:ext>
            </a:extLst>
          </p:cNvPr>
          <p:cNvGrpSpPr/>
          <p:nvPr/>
        </p:nvGrpSpPr>
        <p:grpSpPr>
          <a:xfrm>
            <a:off x="9086850" y="4705159"/>
            <a:ext cx="1225551" cy="654242"/>
            <a:chOff x="9086850" y="4705159"/>
            <a:chExt cx="1225551" cy="654242"/>
          </a:xfrm>
        </p:grpSpPr>
        <p:sp>
          <p:nvSpPr>
            <p:cNvPr id="501" name="SMARTInkShape-3655">
              <a:extLst>
                <a:ext uri="{FF2B5EF4-FFF2-40B4-BE49-F238E27FC236}">
                  <a16:creationId xmlns:a16="http://schemas.microsoft.com/office/drawing/2014/main" xmlns="" id="{74BDFB79-A72D-4DE8-9EE7-5F83D159BD3B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9498159" y="4705159"/>
              <a:ext cx="115742" cy="241492"/>
            </a:xfrm>
            <a:custGeom>
              <a:avLst/>
              <a:gdLst/>
              <a:ahLst/>
              <a:cxnLst/>
              <a:rect l="0" t="0" r="0" b="0"/>
              <a:pathLst>
                <a:path w="115742" h="241492">
                  <a:moveTo>
                    <a:pt x="115741" y="63691"/>
                  </a:moveTo>
                  <a:lnTo>
                    <a:pt x="115741" y="63691"/>
                  </a:lnTo>
                  <a:lnTo>
                    <a:pt x="77049" y="18910"/>
                  </a:lnTo>
                  <a:lnTo>
                    <a:pt x="55044" y="3464"/>
                  </a:lnTo>
                  <a:lnTo>
                    <a:pt x="40787" y="0"/>
                  </a:lnTo>
                  <a:lnTo>
                    <a:pt x="34020" y="63"/>
                  </a:lnTo>
                  <a:lnTo>
                    <a:pt x="27394" y="3633"/>
                  </a:lnTo>
                  <a:lnTo>
                    <a:pt x="14387" y="17008"/>
                  </a:lnTo>
                  <a:lnTo>
                    <a:pt x="1905" y="41000"/>
                  </a:lnTo>
                  <a:lnTo>
                    <a:pt x="0" y="55723"/>
                  </a:lnTo>
                  <a:lnTo>
                    <a:pt x="482" y="62612"/>
                  </a:lnTo>
                  <a:lnTo>
                    <a:pt x="2918" y="67910"/>
                  </a:lnTo>
                  <a:lnTo>
                    <a:pt x="11270" y="75679"/>
                  </a:lnTo>
                  <a:lnTo>
                    <a:pt x="22037" y="79602"/>
                  </a:lnTo>
                  <a:lnTo>
                    <a:pt x="27872" y="80649"/>
                  </a:lnTo>
                  <a:lnTo>
                    <a:pt x="41880" y="76167"/>
                  </a:lnTo>
                  <a:lnTo>
                    <a:pt x="86735" y="50115"/>
                  </a:lnTo>
                  <a:lnTo>
                    <a:pt x="90053" y="48996"/>
                  </a:lnTo>
                  <a:lnTo>
                    <a:pt x="92266" y="48956"/>
                  </a:lnTo>
                  <a:lnTo>
                    <a:pt x="93742" y="49634"/>
                  </a:lnTo>
                  <a:lnTo>
                    <a:pt x="95817" y="64074"/>
                  </a:lnTo>
                  <a:lnTo>
                    <a:pt x="96576" y="111188"/>
                  </a:lnTo>
                  <a:lnTo>
                    <a:pt x="94774" y="147144"/>
                  </a:lnTo>
                  <a:lnTo>
                    <a:pt x="91216" y="193849"/>
                  </a:lnTo>
                  <a:lnTo>
                    <a:pt x="90418" y="233911"/>
                  </a:lnTo>
                  <a:lnTo>
                    <a:pt x="91099" y="236437"/>
                  </a:lnTo>
                  <a:lnTo>
                    <a:pt x="92257" y="238122"/>
                  </a:lnTo>
                  <a:lnTo>
                    <a:pt x="96691" y="241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656">
              <a:extLst>
                <a:ext uri="{FF2B5EF4-FFF2-40B4-BE49-F238E27FC236}">
                  <a16:creationId xmlns:a16="http://schemas.microsoft.com/office/drawing/2014/main" xmlns="" id="{98604C91-69D6-4918-9C2F-B5104FE14C02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0117295" y="5181600"/>
              <a:ext cx="195106" cy="29724"/>
            </a:xfrm>
            <a:custGeom>
              <a:avLst/>
              <a:gdLst/>
              <a:ahLst/>
              <a:cxnLst/>
              <a:rect l="0" t="0" r="0" b="0"/>
              <a:pathLst>
                <a:path w="195106" h="29724">
                  <a:moveTo>
                    <a:pt x="30005" y="12700"/>
                  </a:moveTo>
                  <a:lnTo>
                    <a:pt x="30005" y="12700"/>
                  </a:lnTo>
                  <a:lnTo>
                    <a:pt x="14425" y="24909"/>
                  </a:lnTo>
                  <a:lnTo>
                    <a:pt x="4143" y="29723"/>
                  </a:lnTo>
                  <a:lnTo>
                    <a:pt x="2180" y="28989"/>
                  </a:lnTo>
                  <a:lnTo>
                    <a:pt x="872" y="27086"/>
                  </a:lnTo>
                  <a:lnTo>
                    <a:pt x="0" y="24407"/>
                  </a:lnTo>
                  <a:lnTo>
                    <a:pt x="32482" y="7153"/>
                  </a:lnTo>
                  <a:lnTo>
                    <a:pt x="54390" y="1533"/>
                  </a:lnTo>
                  <a:lnTo>
                    <a:pt x="71885" y="2093"/>
                  </a:lnTo>
                  <a:lnTo>
                    <a:pt x="96193" y="10340"/>
                  </a:lnTo>
                  <a:lnTo>
                    <a:pt x="107870" y="17766"/>
                  </a:lnTo>
                  <a:lnTo>
                    <a:pt x="123409" y="20126"/>
                  </a:lnTo>
                  <a:lnTo>
                    <a:pt x="144463" y="17487"/>
                  </a:lnTo>
                  <a:lnTo>
                    <a:pt x="195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657">
              <a:extLst>
                <a:ext uri="{FF2B5EF4-FFF2-40B4-BE49-F238E27FC236}">
                  <a16:creationId xmlns:a16="http://schemas.microsoft.com/office/drawing/2014/main" xmlns="" id="{8CC148EE-6CE2-438C-A719-FE7569B60A68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9601974" y="5221183"/>
              <a:ext cx="89512" cy="123398"/>
            </a:xfrm>
            <a:custGeom>
              <a:avLst/>
              <a:gdLst/>
              <a:ahLst/>
              <a:cxnLst/>
              <a:rect l="0" t="0" r="0" b="0"/>
              <a:pathLst>
                <a:path w="89512" h="123398">
                  <a:moveTo>
                    <a:pt x="24626" y="23917"/>
                  </a:moveTo>
                  <a:lnTo>
                    <a:pt x="24626" y="23917"/>
                  </a:lnTo>
                  <a:lnTo>
                    <a:pt x="27996" y="20546"/>
                  </a:lnTo>
                  <a:lnTo>
                    <a:pt x="29652" y="15128"/>
                  </a:lnTo>
                  <a:lnTo>
                    <a:pt x="30714" y="3523"/>
                  </a:lnTo>
                  <a:lnTo>
                    <a:pt x="30094" y="1854"/>
                  </a:lnTo>
                  <a:lnTo>
                    <a:pt x="28977" y="742"/>
                  </a:lnTo>
                  <a:lnTo>
                    <a:pt x="27527" y="0"/>
                  </a:lnTo>
                  <a:lnTo>
                    <a:pt x="15372" y="12441"/>
                  </a:lnTo>
                  <a:lnTo>
                    <a:pt x="5108" y="30629"/>
                  </a:lnTo>
                  <a:lnTo>
                    <a:pt x="0" y="73998"/>
                  </a:lnTo>
                  <a:lnTo>
                    <a:pt x="980" y="90625"/>
                  </a:lnTo>
                  <a:lnTo>
                    <a:pt x="6120" y="105071"/>
                  </a:lnTo>
                  <a:lnTo>
                    <a:pt x="13108" y="114784"/>
                  </a:lnTo>
                  <a:lnTo>
                    <a:pt x="16947" y="118361"/>
                  </a:lnTo>
                  <a:lnTo>
                    <a:pt x="26856" y="122337"/>
                  </a:lnTo>
                  <a:lnTo>
                    <a:pt x="32464" y="123397"/>
                  </a:lnTo>
                  <a:lnTo>
                    <a:pt x="44337" y="120812"/>
                  </a:lnTo>
                  <a:lnTo>
                    <a:pt x="56670" y="114254"/>
                  </a:lnTo>
                  <a:lnTo>
                    <a:pt x="74102" y="98661"/>
                  </a:lnTo>
                  <a:lnTo>
                    <a:pt x="84363" y="79931"/>
                  </a:lnTo>
                  <a:lnTo>
                    <a:pt x="89511" y="64804"/>
                  </a:lnTo>
                  <a:lnTo>
                    <a:pt x="87638" y="56115"/>
                  </a:lnTo>
                  <a:lnTo>
                    <a:pt x="70264" y="29850"/>
                  </a:lnTo>
                  <a:lnTo>
                    <a:pt x="59963" y="19969"/>
                  </a:lnTo>
                  <a:lnTo>
                    <a:pt x="55943" y="17757"/>
                  </a:lnTo>
                  <a:lnTo>
                    <a:pt x="52560" y="16988"/>
                  </a:lnTo>
                  <a:lnTo>
                    <a:pt x="43676" y="1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658">
              <a:extLst>
                <a:ext uri="{FF2B5EF4-FFF2-40B4-BE49-F238E27FC236}">
                  <a16:creationId xmlns:a16="http://schemas.microsoft.com/office/drawing/2014/main" xmlns="" id="{D6ABC75F-4505-4A14-9D39-70B2F6DFC5F8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10087357" y="5015633"/>
              <a:ext cx="199644" cy="54054"/>
            </a:xfrm>
            <a:custGeom>
              <a:avLst/>
              <a:gdLst/>
              <a:ahLst/>
              <a:cxnLst/>
              <a:rect l="0" t="0" r="0" b="0"/>
              <a:pathLst>
                <a:path w="199644" h="54054">
                  <a:moveTo>
                    <a:pt x="28193" y="19917"/>
                  </a:moveTo>
                  <a:lnTo>
                    <a:pt x="28193" y="19917"/>
                  </a:lnTo>
                  <a:lnTo>
                    <a:pt x="13888" y="28756"/>
                  </a:lnTo>
                  <a:lnTo>
                    <a:pt x="5011" y="40582"/>
                  </a:lnTo>
                  <a:lnTo>
                    <a:pt x="720" y="43213"/>
                  </a:lnTo>
                  <a:lnTo>
                    <a:pt x="0" y="41797"/>
                  </a:lnTo>
                  <a:lnTo>
                    <a:pt x="1080" y="34581"/>
                  </a:lnTo>
                  <a:lnTo>
                    <a:pt x="9028" y="21988"/>
                  </a:lnTo>
                  <a:lnTo>
                    <a:pt x="43537" y="0"/>
                  </a:lnTo>
                  <a:lnTo>
                    <a:pt x="50416" y="289"/>
                  </a:lnTo>
                  <a:lnTo>
                    <a:pt x="83042" y="14080"/>
                  </a:lnTo>
                  <a:lnTo>
                    <a:pt x="110288" y="33973"/>
                  </a:lnTo>
                  <a:lnTo>
                    <a:pt x="126287" y="52069"/>
                  </a:lnTo>
                  <a:lnTo>
                    <a:pt x="133806" y="54053"/>
                  </a:lnTo>
                  <a:lnTo>
                    <a:pt x="153448" y="50610"/>
                  </a:lnTo>
                  <a:lnTo>
                    <a:pt x="178194" y="36773"/>
                  </a:lnTo>
                  <a:lnTo>
                    <a:pt x="199643" y="1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659">
              <a:extLst>
                <a:ext uri="{FF2B5EF4-FFF2-40B4-BE49-F238E27FC236}">
                  <a16:creationId xmlns:a16="http://schemas.microsoft.com/office/drawing/2014/main" xmlns="" id="{5291996A-B209-4F2F-A719-E9F53FA2BCCB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9680187" y="4729647"/>
              <a:ext cx="96393" cy="248754"/>
            </a:xfrm>
            <a:custGeom>
              <a:avLst/>
              <a:gdLst/>
              <a:ahLst/>
              <a:cxnLst/>
              <a:rect l="0" t="0" r="0" b="0"/>
              <a:pathLst>
                <a:path w="96393" h="248754">
                  <a:moveTo>
                    <a:pt x="60713" y="90003"/>
                  </a:moveTo>
                  <a:lnTo>
                    <a:pt x="60713" y="90003"/>
                  </a:lnTo>
                  <a:lnTo>
                    <a:pt x="69440" y="69724"/>
                  </a:lnTo>
                  <a:lnTo>
                    <a:pt x="71648" y="54649"/>
                  </a:lnTo>
                  <a:lnTo>
                    <a:pt x="68865" y="40423"/>
                  </a:lnTo>
                  <a:lnTo>
                    <a:pt x="62219" y="27044"/>
                  </a:lnTo>
                  <a:lnTo>
                    <a:pt x="47284" y="9025"/>
                  </a:lnTo>
                  <a:lnTo>
                    <a:pt x="38045" y="1566"/>
                  </a:lnTo>
                  <a:lnTo>
                    <a:pt x="32903" y="0"/>
                  </a:lnTo>
                  <a:lnTo>
                    <a:pt x="21543" y="142"/>
                  </a:lnTo>
                  <a:lnTo>
                    <a:pt x="11317" y="6321"/>
                  </a:lnTo>
                  <a:lnTo>
                    <a:pt x="6616" y="10931"/>
                  </a:lnTo>
                  <a:lnTo>
                    <a:pt x="1391" y="21699"/>
                  </a:lnTo>
                  <a:lnTo>
                    <a:pt x="0" y="27534"/>
                  </a:lnTo>
                  <a:lnTo>
                    <a:pt x="2214" y="39661"/>
                  </a:lnTo>
                  <a:lnTo>
                    <a:pt x="4781" y="45858"/>
                  </a:lnTo>
                  <a:lnTo>
                    <a:pt x="9314" y="49990"/>
                  </a:lnTo>
                  <a:lnTo>
                    <a:pt x="21877" y="54580"/>
                  </a:lnTo>
                  <a:lnTo>
                    <a:pt x="38747" y="52858"/>
                  </a:lnTo>
                  <a:lnTo>
                    <a:pt x="81496" y="37081"/>
                  </a:lnTo>
                  <a:lnTo>
                    <a:pt x="90645" y="31676"/>
                  </a:lnTo>
                  <a:lnTo>
                    <a:pt x="93368" y="31362"/>
                  </a:lnTo>
                  <a:lnTo>
                    <a:pt x="95183" y="32565"/>
                  </a:lnTo>
                  <a:lnTo>
                    <a:pt x="96392" y="34777"/>
                  </a:lnTo>
                  <a:lnTo>
                    <a:pt x="91586" y="81947"/>
                  </a:lnTo>
                  <a:lnTo>
                    <a:pt x="85855" y="123128"/>
                  </a:lnTo>
                  <a:lnTo>
                    <a:pt x="79685" y="166610"/>
                  </a:lnTo>
                  <a:lnTo>
                    <a:pt x="73390" y="208892"/>
                  </a:lnTo>
                  <a:lnTo>
                    <a:pt x="67063" y="248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660">
              <a:extLst>
                <a:ext uri="{FF2B5EF4-FFF2-40B4-BE49-F238E27FC236}">
                  <a16:creationId xmlns:a16="http://schemas.microsoft.com/office/drawing/2014/main" xmlns="" id="{B1ED8449-C582-47E4-9CF1-312F6C98601E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9730620" y="5191993"/>
              <a:ext cx="70442" cy="167408"/>
            </a:xfrm>
            <a:custGeom>
              <a:avLst/>
              <a:gdLst/>
              <a:ahLst/>
              <a:cxnLst/>
              <a:rect l="0" t="0" r="0" b="0"/>
              <a:pathLst>
                <a:path w="70442" h="167408">
                  <a:moveTo>
                    <a:pt x="48380" y="21357"/>
                  </a:moveTo>
                  <a:lnTo>
                    <a:pt x="48380" y="21357"/>
                  </a:lnTo>
                  <a:lnTo>
                    <a:pt x="27985" y="963"/>
                  </a:lnTo>
                  <a:lnTo>
                    <a:pt x="24905" y="0"/>
                  </a:lnTo>
                  <a:lnTo>
                    <a:pt x="17719" y="811"/>
                  </a:lnTo>
                  <a:lnTo>
                    <a:pt x="9824" y="7287"/>
                  </a:lnTo>
                  <a:lnTo>
                    <a:pt x="3022" y="16515"/>
                  </a:lnTo>
                  <a:lnTo>
                    <a:pt x="0" y="25319"/>
                  </a:lnTo>
                  <a:lnTo>
                    <a:pt x="1667" y="41581"/>
                  </a:lnTo>
                  <a:lnTo>
                    <a:pt x="6687" y="49866"/>
                  </a:lnTo>
                  <a:lnTo>
                    <a:pt x="10002" y="53062"/>
                  </a:lnTo>
                  <a:lnTo>
                    <a:pt x="17447" y="56615"/>
                  </a:lnTo>
                  <a:lnTo>
                    <a:pt x="21408" y="57563"/>
                  </a:lnTo>
                  <a:lnTo>
                    <a:pt x="35216" y="49207"/>
                  </a:lnTo>
                  <a:lnTo>
                    <a:pt x="59565" y="28965"/>
                  </a:lnTo>
                  <a:lnTo>
                    <a:pt x="60776" y="29251"/>
                  </a:lnTo>
                  <a:lnTo>
                    <a:pt x="64003" y="31451"/>
                  </a:lnTo>
                  <a:lnTo>
                    <a:pt x="68860" y="76421"/>
                  </a:lnTo>
                  <a:lnTo>
                    <a:pt x="70441" y="114578"/>
                  </a:lnTo>
                  <a:lnTo>
                    <a:pt x="67430" y="167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661">
              <a:extLst>
                <a:ext uri="{FF2B5EF4-FFF2-40B4-BE49-F238E27FC236}">
                  <a16:creationId xmlns:a16="http://schemas.microsoft.com/office/drawing/2014/main" xmlns="" id="{09410877-6528-475E-BDEC-830D177405E1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9461500" y="5054814"/>
              <a:ext cx="539751" cy="37887"/>
            </a:xfrm>
            <a:custGeom>
              <a:avLst/>
              <a:gdLst/>
              <a:ahLst/>
              <a:cxnLst/>
              <a:rect l="0" t="0" r="0" b="0"/>
              <a:pathLst>
                <a:path w="539751" h="37887">
                  <a:moveTo>
                    <a:pt x="0" y="37886"/>
                  </a:moveTo>
                  <a:lnTo>
                    <a:pt x="0" y="37886"/>
                  </a:lnTo>
                  <a:lnTo>
                    <a:pt x="25104" y="34123"/>
                  </a:lnTo>
                  <a:lnTo>
                    <a:pt x="57017" y="27747"/>
                  </a:lnTo>
                  <a:lnTo>
                    <a:pt x="80345" y="24071"/>
                  </a:lnTo>
                  <a:lnTo>
                    <a:pt x="106480" y="20209"/>
                  </a:lnTo>
                  <a:lnTo>
                    <a:pt x="138720" y="16223"/>
                  </a:lnTo>
                  <a:lnTo>
                    <a:pt x="175030" y="12156"/>
                  </a:lnTo>
                  <a:lnTo>
                    <a:pt x="214054" y="8033"/>
                  </a:lnTo>
                  <a:lnTo>
                    <a:pt x="253474" y="5283"/>
                  </a:lnTo>
                  <a:lnTo>
                    <a:pt x="293160" y="3451"/>
                  </a:lnTo>
                  <a:lnTo>
                    <a:pt x="333024" y="2228"/>
                  </a:lnTo>
                  <a:lnTo>
                    <a:pt x="368771" y="1415"/>
                  </a:lnTo>
                  <a:lnTo>
                    <a:pt x="401775" y="872"/>
                  </a:lnTo>
                  <a:lnTo>
                    <a:pt x="432950" y="510"/>
                  </a:lnTo>
                  <a:lnTo>
                    <a:pt x="458672" y="268"/>
                  </a:lnTo>
                  <a:lnTo>
                    <a:pt x="500424" y="0"/>
                  </a:lnTo>
                  <a:lnTo>
                    <a:pt x="522272" y="3644"/>
                  </a:lnTo>
                  <a:lnTo>
                    <a:pt x="539750" y="12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662">
              <a:extLst>
                <a:ext uri="{FF2B5EF4-FFF2-40B4-BE49-F238E27FC236}">
                  <a16:creationId xmlns:a16="http://schemas.microsoft.com/office/drawing/2014/main" xmlns="" id="{777C2AB3-AF05-411A-A972-59BC11FB7379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9086850" y="4972224"/>
              <a:ext cx="152401" cy="12527"/>
            </a:xfrm>
            <a:custGeom>
              <a:avLst/>
              <a:gdLst/>
              <a:ahLst/>
              <a:cxnLst/>
              <a:rect l="0" t="0" r="0" b="0"/>
              <a:pathLst>
                <a:path w="152401" h="12527">
                  <a:moveTo>
                    <a:pt x="0" y="6176"/>
                  </a:moveTo>
                  <a:lnTo>
                    <a:pt x="0" y="6176"/>
                  </a:lnTo>
                  <a:lnTo>
                    <a:pt x="3370" y="2805"/>
                  </a:lnTo>
                  <a:lnTo>
                    <a:pt x="15580" y="709"/>
                  </a:lnTo>
                  <a:lnTo>
                    <a:pt x="53878" y="0"/>
                  </a:lnTo>
                  <a:lnTo>
                    <a:pt x="100326" y="1741"/>
                  </a:lnTo>
                  <a:lnTo>
                    <a:pt x="152400" y="1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663">
              <a:extLst>
                <a:ext uri="{FF2B5EF4-FFF2-40B4-BE49-F238E27FC236}">
                  <a16:creationId xmlns:a16="http://schemas.microsoft.com/office/drawing/2014/main" xmlns="" id="{C859E54F-FA9D-4E23-81DB-34374F2843B7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9525000" y="52197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12169" y="54278"/>
                  </a:lnTo>
                  <a:lnTo>
                    <a:pt x="3884" y="10063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664">
              <a:extLst>
                <a:ext uri="{FF2B5EF4-FFF2-40B4-BE49-F238E27FC236}">
                  <a16:creationId xmlns:a16="http://schemas.microsoft.com/office/drawing/2014/main" xmlns="" id="{0F2B06E6-36D5-437D-B7E6-4965C47C5627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9846251" y="5191818"/>
              <a:ext cx="106211" cy="133219"/>
            </a:xfrm>
            <a:custGeom>
              <a:avLst/>
              <a:gdLst/>
              <a:ahLst/>
              <a:cxnLst/>
              <a:rect l="0" t="0" r="0" b="0"/>
              <a:pathLst>
                <a:path w="106211" h="133219">
                  <a:moveTo>
                    <a:pt x="78799" y="15182"/>
                  </a:moveTo>
                  <a:lnTo>
                    <a:pt x="78799" y="15182"/>
                  </a:lnTo>
                  <a:lnTo>
                    <a:pt x="64985" y="3249"/>
                  </a:lnTo>
                  <a:lnTo>
                    <a:pt x="61122" y="877"/>
                  </a:lnTo>
                  <a:lnTo>
                    <a:pt x="57136" y="0"/>
                  </a:lnTo>
                  <a:lnTo>
                    <a:pt x="48944" y="908"/>
                  </a:lnTo>
                  <a:lnTo>
                    <a:pt x="45490" y="5666"/>
                  </a:lnTo>
                  <a:lnTo>
                    <a:pt x="39771" y="22242"/>
                  </a:lnTo>
                  <a:lnTo>
                    <a:pt x="40522" y="38075"/>
                  </a:lnTo>
                  <a:lnTo>
                    <a:pt x="42698" y="45260"/>
                  </a:lnTo>
                  <a:lnTo>
                    <a:pt x="80395" y="91658"/>
                  </a:lnTo>
                  <a:lnTo>
                    <a:pt x="97772" y="113466"/>
                  </a:lnTo>
                  <a:lnTo>
                    <a:pt x="98503" y="118099"/>
                  </a:lnTo>
                  <a:lnTo>
                    <a:pt x="97579" y="122599"/>
                  </a:lnTo>
                  <a:lnTo>
                    <a:pt x="95552" y="127010"/>
                  </a:lnTo>
                  <a:lnTo>
                    <a:pt x="89263" y="129951"/>
                  </a:lnTo>
                  <a:lnTo>
                    <a:pt x="69103" y="133218"/>
                  </a:lnTo>
                  <a:lnTo>
                    <a:pt x="26615" y="124945"/>
                  </a:lnTo>
                  <a:lnTo>
                    <a:pt x="7864" y="116646"/>
                  </a:lnTo>
                  <a:lnTo>
                    <a:pt x="1876" y="112458"/>
                  </a:lnTo>
                  <a:lnTo>
                    <a:pt x="0" y="107550"/>
                  </a:lnTo>
                  <a:lnTo>
                    <a:pt x="867" y="102160"/>
                  </a:lnTo>
                  <a:lnTo>
                    <a:pt x="7473" y="91233"/>
                  </a:lnTo>
                  <a:lnTo>
                    <a:pt x="17466" y="81673"/>
                  </a:lnTo>
                  <a:lnTo>
                    <a:pt x="59287" y="59674"/>
                  </a:lnTo>
                  <a:lnTo>
                    <a:pt x="85875" y="45455"/>
                  </a:lnTo>
                  <a:lnTo>
                    <a:pt x="99161" y="32304"/>
                  </a:lnTo>
                  <a:lnTo>
                    <a:pt x="105016" y="23733"/>
                  </a:lnTo>
                  <a:lnTo>
                    <a:pt x="106155" y="20177"/>
                  </a:lnTo>
                  <a:lnTo>
                    <a:pt x="106210" y="17100"/>
                  </a:lnTo>
                  <a:lnTo>
                    <a:pt x="105540" y="14344"/>
                  </a:lnTo>
                  <a:lnTo>
                    <a:pt x="101031" y="9401"/>
                  </a:lnTo>
                  <a:lnTo>
                    <a:pt x="97853" y="7094"/>
                  </a:lnTo>
                  <a:lnTo>
                    <a:pt x="66099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665">
              <a:extLst>
                <a:ext uri="{FF2B5EF4-FFF2-40B4-BE49-F238E27FC236}">
                  <a16:creationId xmlns:a16="http://schemas.microsoft.com/office/drawing/2014/main" xmlns="" id="{3581C9E8-B8A2-4C7B-92BD-E7DD17CD73D8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9087733" y="5048250"/>
              <a:ext cx="221368" cy="12623"/>
            </a:xfrm>
            <a:custGeom>
              <a:avLst/>
              <a:gdLst/>
              <a:ahLst/>
              <a:cxnLst/>
              <a:rect l="0" t="0" r="0" b="0"/>
              <a:pathLst>
                <a:path w="221368" h="12623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410" y="12111"/>
                  </a:lnTo>
                  <a:lnTo>
                    <a:pt x="21516" y="12622"/>
                  </a:lnTo>
                  <a:lnTo>
                    <a:pt x="59533" y="9306"/>
                  </a:lnTo>
                  <a:lnTo>
                    <a:pt x="106545" y="3855"/>
                  </a:lnTo>
                  <a:lnTo>
                    <a:pt x="152853" y="1142"/>
                  </a:lnTo>
                  <a:lnTo>
                    <a:pt x="194481" y="339"/>
                  </a:lnTo>
                  <a:lnTo>
                    <a:pt x="221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" name="SMARTInkShape-3666">
            <a:extLst>
              <a:ext uri="{FF2B5EF4-FFF2-40B4-BE49-F238E27FC236}">
                <a16:creationId xmlns:a16="http://schemas.microsoft.com/office/drawing/2014/main" xmlns="" id="{68CBE01A-798C-4E68-8EED-44F78F4B36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40750" y="6026150"/>
            <a:ext cx="406401" cy="184151"/>
          </a:xfrm>
          <a:custGeom>
            <a:avLst/>
            <a:gdLst/>
            <a:ahLst/>
            <a:cxnLst/>
            <a:rect l="0" t="0" r="0" b="0"/>
            <a:pathLst>
              <a:path w="406401" h="184151">
                <a:moveTo>
                  <a:pt x="0" y="184150"/>
                </a:moveTo>
                <a:lnTo>
                  <a:pt x="0" y="184150"/>
                </a:lnTo>
                <a:lnTo>
                  <a:pt x="7186" y="172599"/>
                </a:lnTo>
                <a:lnTo>
                  <a:pt x="30978" y="150937"/>
                </a:lnTo>
                <a:lnTo>
                  <a:pt x="65039" y="129877"/>
                </a:lnTo>
                <a:lnTo>
                  <a:pt x="88514" y="116924"/>
                </a:lnTo>
                <a:lnTo>
                  <a:pt x="115455" y="102644"/>
                </a:lnTo>
                <a:lnTo>
                  <a:pt x="144702" y="87479"/>
                </a:lnTo>
                <a:lnTo>
                  <a:pt x="176903" y="73135"/>
                </a:lnTo>
                <a:lnTo>
                  <a:pt x="211067" y="59341"/>
                </a:lnTo>
                <a:lnTo>
                  <a:pt x="246544" y="45912"/>
                </a:lnTo>
                <a:lnTo>
                  <a:pt x="280074" y="34840"/>
                </a:lnTo>
                <a:lnTo>
                  <a:pt x="312306" y="25343"/>
                </a:lnTo>
                <a:lnTo>
                  <a:pt x="343670" y="16896"/>
                </a:lnTo>
                <a:lnTo>
                  <a:pt x="4064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SMARTInkShape-3667">
            <a:extLst>
              <a:ext uri="{FF2B5EF4-FFF2-40B4-BE49-F238E27FC236}">
                <a16:creationId xmlns:a16="http://schemas.microsoft.com/office/drawing/2014/main" xmlns="" id="{7A492C34-6BA8-4EAC-8F29-334B765CF6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37327" y="6127750"/>
            <a:ext cx="427124" cy="234951"/>
          </a:xfrm>
          <a:custGeom>
            <a:avLst/>
            <a:gdLst/>
            <a:ahLst/>
            <a:cxnLst/>
            <a:rect l="0" t="0" r="0" b="0"/>
            <a:pathLst>
              <a:path w="427124" h="234951">
                <a:moveTo>
                  <a:pt x="8023" y="234950"/>
                </a:moveTo>
                <a:lnTo>
                  <a:pt x="8023" y="234950"/>
                </a:lnTo>
                <a:lnTo>
                  <a:pt x="1281" y="228209"/>
                </a:lnTo>
                <a:lnTo>
                  <a:pt x="0" y="224811"/>
                </a:lnTo>
                <a:lnTo>
                  <a:pt x="459" y="217274"/>
                </a:lnTo>
                <a:lnTo>
                  <a:pt x="21539" y="194984"/>
                </a:lnTo>
                <a:lnTo>
                  <a:pt x="54248" y="170385"/>
                </a:lnTo>
                <a:lnTo>
                  <a:pt x="99122" y="139933"/>
                </a:lnTo>
                <a:lnTo>
                  <a:pt x="125905" y="122922"/>
                </a:lnTo>
                <a:lnTo>
                  <a:pt x="154344" y="105231"/>
                </a:lnTo>
                <a:lnTo>
                  <a:pt x="185298" y="88498"/>
                </a:lnTo>
                <a:lnTo>
                  <a:pt x="217929" y="72403"/>
                </a:lnTo>
                <a:lnTo>
                  <a:pt x="251676" y="56736"/>
                </a:lnTo>
                <a:lnTo>
                  <a:pt x="286170" y="43469"/>
                </a:lnTo>
                <a:lnTo>
                  <a:pt x="321160" y="31802"/>
                </a:lnTo>
                <a:lnTo>
                  <a:pt x="356481" y="21200"/>
                </a:lnTo>
                <a:lnTo>
                  <a:pt x="42712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SMARTInkShape-3668">
            <a:extLst>
              <a:ext uri="{FF2B5EF4-FFF2-40B4-BE49-F238E27FC236}">
                <a16:creationId xmlns:a16="http://schemas.microsoft.com/office/drawing/2014/main" xmlns="" id="{AB0D4BDC-FBB8-4C7C-9F22-8CA9D86B89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10250" y="5943600"/>
            <a:ext cx="361951" cy="203201"/>
          </a:xfrm>
          <a:custGeom>
            <a:avLst/>
            <a:gdLst/>
            <a:ahLst/>
            <a:cxnLst/>
            <a:rect l="0" t="0" r="0" b="0"/>
            <a:pathLst>
              <a:path w="361951" h="203201">
                <a:moveTo>
                  <a:pt x="0" y="203200"/>
                </a:moveTo>
                <a:lnTo>
                  <a:pt x="0" y="203200"/>
                </a:lnTo>
                <a:lnTo>
                  <a:pt x="0" y="199829"/>
                </a:lnTo>
                <a:lnTo>
                  <a:pt x="6741" y="190991"/>
                </a:lnTo>
                <a:lnTo>
                  <a:pt x="44762" y="164517"/>
                </a:lnTo>
                <a:lnTo>
                  <a:pt x="78691" y="146027"/>
                </a:lnTo>
                <a:lnTo>
                  <a:pt x="122934" y="120404"/>
                </a:lnTo>
                <a:lnTo>
                  <a:pt x="147571" y="105670"/>
                </a:lnTo>
                <a:lnTo>
                  <a:pt x="173875" y="90907"/>
                </a:lnTo>
                <a:lnTo>
                  <a:pt x="201288" y="76127"/>
                </a:lnTo>
                <a:lnTo>
                  <a:pt x="229442" y="61335"/>
                </a:lnTo>
                <a:lnTo>
                  <a:pt x="256677" y="47946"/>
                </a:lnTo>
                <a:lnTo>
                  <a:pt x="283302" y="35491"/>
                </a:lnTo>
                <a:lnTo>
                  <a:pt x="326996" y="15774"/>
                </a:lnTo>
                <a:lnTo>
                  <a:pt x="3619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SMARTInkShape-3669">
            <a:extLst>
              <a:ext uri="{FF2B5EF4-FFF2-40B4-BE49-F238E27FC236}">
                <a16:creationId xmlns:a16="http://schemas.microsoft.com/office/drawing/2014/main" xmlns="" id="{47070554-147E-4481-9185-EC54A93A71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56439" y="6083300"/>
            <a:ext cx="240962" cy="190501"/>
          </a:xfrm>
          <a:custGeom>
            <a:avLst/>
            <a:gdLst/>
            <a:ahLst/>
            <a:cxnLst/>
            <a:rect l="0" t="0" r="0" b="0"/>
            <a:pathLst>
              <a:path w="240962" h="190501">
                <a:moveTo>
                  <a:pt x="12361" y="190500"/>
                </a:moveTo>
                <a:lnTo>
                  <a:pt x="12361" y="190500"/>
                </a:lnTo>
                <a:lnTo>
                  <a:pt x="1377" y="166652"/>
                </a:lnTo>
                <a:lnTo>
                  <a:pt x="0" y="153569"/>
                </a:lnTo>
                <a:lnTo>
                  <a:pt x="2003" y="149651"/>
                </a:lnTo>
                <a:lnTo>
                  <a:pt x="9874" y="141536"/>
                </a:lnTo>
                <a:lnTo>
                  <a:pt x="49499" y="117641"/>
                </a:lnTo>
                <a:lnTo>
                  <a:pt x="81078" y="97441"/>
                </a:lnTo>
                <a:lnTo>
                  <a:pt x="118161" y="72470"/>
                </a:lnTo>
                <a:lnTo>
                  <a:pt x="158161" y="46320"/>
                </a:lnTo>
                <a:lnTo>
                  <a:pt x="199457" y="22939"/>
                </a:lnTo>
                <a:lnTo>
                  <a:pt x="24096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SMARTInkShape-3670">
            <a:extLst>
              <a:ext uri="{FF2B5EF4-FFF2-40B4-BE49-F238E27FC236}">
                <a16:creationId xmlns:a16="http://schemas.microsoft.com/office/drawing/2014/main" xmlns="" id="{48F91D05-DFB1-46F8-AA34-B9BA437711F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578600" y="4470400"/>
            <a:ext cx="450851" cy="279401"/>
          </a:xfrm>
          <a:custGeom>
            <a:avLst/>
            <a:gdLst/>
            <a:ahLst/>
            <a:cxnLst/>
            <a:rect l="0" t="0" r="0" b="0"/>
            <a:pathLst>
              <a:path w="450851" h="279401">
                <a:moveTo>
                  <a:pt x="0" y="279400"/>
                </a:moveTo>
                <a:lnTo>
                  <a:pt x="0" y="279400"/>
                </a:lnTo>
                <a:lnTo>
                  <a:pt x="36628" y="254981"/>
                </a:lnTo>
                <a:lnTo>
                  <a:pt x="66843" y="234210"/>
                </a:lnTo>
                <a:lnTo>
                  <a:pt x="105908" y="207104"/>
                </a:lnTo>
                <a:lnTo>
                  <a:pt x="129167" y="190986"/>
                </a:lnTo>
                <a:lnTo>
                  <a:pt x="153844" y="173891"/>
                </a:lnTo>
                <a:lnTo>
                  <a:pt x="180173" y="156144"/>
                </a:lnTo>
                <a:lnTo>
                  <a:pt x="207604" y="137963"/>
                </a:lnTo>
                <a:lnTo>
                  <a:pt x="235770" y="119492"/>
                </a:lnTo>
                <a:lnTo>
                  <a:pt x="264424" y="101533"/>
                </a:lnTo>
                <a:lnTo>
                  <a:pt x="293405" y="83917"/>
                </a:lnTo>
                <a:lnTo>
                  <a:pt x="322604" y="66528"/>
                </a:lnTo>
                <a:lnTo>
                  <a:pt x="349830" y="51407"/>
                </a:lnTo>
                <a:lnTo>
                  <a:pt x="375743" y="37799"/>
                </a:lnTo>
                <a:lnTo>
                  <a:pt x="417468" y="16799"/>
                </a:lnTo>
                <a:lnTo>
                  <a:pt x="4508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SMARTInkShape-3671">
            <a:extLst>
              <a:ext uri="{FF2B5EF4-FFF2-40B4-BE49-F238E27FC236}">
                <a16:creationId xmlns:a16="http://schemas.microsoft.com/office/drawing/2014/main" xmlns="" id="{FB0EC7B2-A98B-4E80-9055-86FD6670B22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435350" y="4273550"/>
            <a:ext cx="311151" cy="311151"/>
          </a:xfrm>
          <a:custGeom>
            <a:avLst/>
            <a:gdLst/>
            <a:ahLst/>
            <a:cxnLst/>
            <a:rect l="0" t="0" r="0" b="0"/>
            <a:pathLst>
              <a:path w="311151" h="311151">
                <a:moveTo>
                  <a:pt x="0" y="311150"/>
                </a:moveTo>
                <a:lnTo>
                  <a:pt x="0" y="311150"/>
                </a:lnTo>
                <a:lnTo>
                  <a:pt x="43309" y="265960"/>
                </a:lnTo>
                <a:lnTo>
                  <a:pt x="81506" y="226499"/>
                </a:lnTo>
                <a:lnTo>
                  <a:pt x="126691" y="183528"/>
                </a:lnTo>
                <a:lnTo>
                  <a:pt x="155790" y="152829"/>
                </a:lnTo>
                <a:lnTo>
                  <a:pt x="182835" y="118018"/>
                </a:lnTo>
                <a:lnTo>
                  <a:pt x="208965" y="85143"/>
                </a:lnTo>
                <a:lnTo>
                  <a:pt x="247476" y="42631"/>
                </a:lnTo>
                <a:lnTo>
                  <a:pt x="281936" y="15218"/>
                </a:lnTo>
                <a:lnTo>
                  <a:pt x="3111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" name="SMARTInkShape-Group722">
            <a:extLst>
              <a:ext uri="{FF2B5EF4-FFF2-40B4-BE49-F238E27FC236}">
                <a16:creationId xmlns:a16="http://schemas.microsoft.com/office/drawing/2014/main" xmlns="" id="{609E11F8-7A64-4D0A-A217-A456C47B1CB9}"/>
              </a:ext>
            </a:extLst>
          </p:cNvPr>
          <p:cNvGrpSpPr/>
          <p:nvPr/>
        </p:nvGrpSpPr>
        <p:grpSpPr>
          <a:xfrm>
            <a:off x="7165779" y="5780265"/>
            <a:ext cx="396012" cy="518936"/>
            <a:chOff x="7165779" y="5780265"/>
            <a:chExt cx="396012" cy="518936"/>
          </a:xfrm>
        </p:grpSpPr>
        <p:sp>
          <p:nvSpPr>
            <p:cNvPr id="519" name="SMARTInkShape-3672">
              <a:extLst>
                <a:ext uri="{FF2B5EF4-FFF2-40B4-BE49-F238E27FC236}">
                  <a16:creationId xmlns:a16="http://schemas.microsoft.com/office/drawing/2014/main" xmlns="" id="{B2EAAB2A-5001-4907-8F37-EF57C7819367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7416759" y="6140450"/>
              <a:ext cx="145032" cy="126661"/>
            </a:xfrm>
            <a:custGeom>
              <a:avLst/>
              <a:gdLst/>
              <a:ahLst/>
              <a:cxnLst/>
              <a:rect l="0" t="0" r="0" b="0"/>
              <a:pathLst>
                <a:path w="145032" h="126661">
                  <a:moveTo>
                    <a:pt x="76241" y="31750"/>
                  </a:moveTo>
                  <a:lnTo>
                    <a:pt x="76241" y="31750"/>
                  </a:lnTo>
                  <a:lnTo>
                    <a:pt x="40887" y="43959"/>
                  </a:lnTo>
                  <a:lnTo>
                    <a:pt x="19904" y="58886"/>
                  </a:lnTo>
                  <a:lnTo>
                    <a:pt x="3652" y="80085"/>
                  </a:lnTo>
                  <a:lnTo>
                    <a:pt x="0" y="96037"/>
                  </a:lnTo>
                  <a:lnTo>
                    <a:pt x="13" y="104240"/>
                  </a:lnTo>
                  <a:lnTo>
                    <a:pt x="3549" y="111122"/>
                  </a:lnTo>
                  <a:lnTo>
                    <a:pt x="16887" y="122530"/>
                  </a:lnTo>
                  <a:lnTo>
                    <a:pt x="38337" y="126660"/>
                  </a:lnTo>
                  <a:lnTo>
                    <a:pt x="78180" y="125018"/>
                  </a:lnTo>
                  <a:lnTo>
                    <a:pt x="104619" y="119769"/>
                  </a:lnTo>
                  <a:lnTo>
                    <a:pt x="125778" y="108029"/>
                  </a:lnTo>
                  <a:lnTo>
                    <a:pt x="138944" y="93404"/>
                  </a:lnTo>
                  <a:lnTo>
                    <a:pt x="143442" y="85553"/>
                  </a:lnTo>
                  <a:lnTo>
                    <a:pt x="145031" y="77496"/>
                  </a:lnTo>
                  <a:lnTo>
                    <a:pt x="143033" y="61018"/>
                  </a:lnTo>
                  <a:lnTo>
                    <a:pt x="131797" y="44287"/>
                  </a:lnTo>
                  <a:lnTo>
                    <a:pt x="762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673">
              <a:extLst>
                <a:ext uri="{FF2B5EF4-FFF2-40B4-BE49-F238E27FC236}">
                  <a16:creationId xmlns:a16="http://schemas.microsoft.com/office/drawing/2014/main" xmlns="" id="{ED184864-9DFA-46C1-8A66-5BCE73F50E2C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7289905" y="6158311"/>
              <a:ext cx="85375" cy="128850"/>
            </a:xfrm>
            <a:custGeom>
              <a:avLst/>
              <a:gdLst/>
              <a:ahLst/>
              <a:cxnLst/>
              <a:rect l="0" t="0" r="0" b="0"/>
              <a:pathLst>
                <a:path w="85375" h="128850">
                  <a:moveTo>
                    <a:pt x="76095" y="20239"/>
                  </a:moveTo>
                  <a:lnTo>
                    <a:pt x="76095" y="20239"/>
                  </a:lnTo>
                  <a:lnTo>
                    <a:pt x="69353" y="10126"/>
                  </a:lnTo>
                  <a:lnTo>
                    <a:pt x="60398" y="3280"/>
                  </a:lnTo>
                  <a:lnTo>
                    <a:pt x="55047" y="465"/>
                  </a:lnTo>
                  <a:lnTo>
                    <a:pt x="50069" y="0"/>
                  </a:lnTo>
                  <a:lnTo>
                    <a:pt x="40773" y="3249"/>
                  </a:lnTo>
                  <a:lnTo>
                    <a:pt x="20866" y="19751"/>
                  </a:lnTo>
                  <a:lnTo>
                    <a:pt x="3834" y="45885"/>
                  </a:lnTo>
                  <a:lnTo>
                    <a:pt x="0" y="67621"/>
                  </a:lnTo>
                  <a:lnTo>
                    <a:pt x="2058" y="89982"/>
                  </a:lnTo>
                  <a:lnTo>
                    <a:pt x="10028" y="109327"/>
                  </a:lnTo>
                  <a:lnTo>
                    <a:pt x="22508" y="121687"/>
                  </a:lnTo>
                  <a:lnTo>
                    <a:pt x="29787" y="125971"/>
                  </a:lnTo>
                  <a:lnTo>
                    <a:pt x="45401" y="128849"/>
                  </a:lnTo>
                  <a:lnTo>
                    <a:pt x="53516" y="128629"/>
                  </a:lnTo>
                  <a:lnTo>
                    <a:pt x="61042" y="124955"/>
                  </a:lnTo>
                  <a:lnTo>
                    <a:pt x="75049" y="111465"/>
                  </a:lnTo>
                  <a:lnTo>
                    <a:pt x="82685" y="93710"/>
                  </a:lnTo>
                  <a:lnTo>
                    <a:pt x="85374" y="73354"/>
                  </a:lnTo>
                  <a:lnTo>
                    <a:pt x="81350" y="33318"/>
                  </a:lnTo>
                  <a:lnTo>
                    <a:pt x="76095" y="13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674">
              <a:extLst>
                <a:ext uri="{FF2B5EF4-FFF2-40B4-BE49-F238E27FC236}">
                  <a16:creationId xmlns:a16="http://schemas.microsoft.com/office/drawing/2014/main" xmlns="" id="{93A7E6BC-DCF8-47B4-B27A-961C99010412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7221936" y="6134100"/>
              <a:ext cx="10715" cy="165101"/>
            </a:xfrm>
            <a:custGeom>
              <a:avLst/>
              <a:gdLst/>
              <a:ahLst/>
              <a:cxnLst/>
              <a:rect l="0" t="0" r="0" b="0"/>
              <a:pathLst>
                <a:path w="10715" h="165101">
                  <a:moveTo>
                    <a:pt x="4364" y="0"/>
                  </a:moveTo>
                  <a:lnTo>
                    <a:pt x="4364" y="0"/>
                  </a:lnTo>
                  <a:lnTo>
                    <a:pt x="4364" y="36628"/>
                  </a:lnTo>
                  <a:lnTo>
                    <a:pt x="0" y="83513"/>
                  </a:lnTo>
                  <a:lnTo>
                    <a:pt x="13" y="120230"/>
                  </a:lnTo>
                  <a:lnTo>
                    <a:pt x="10714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675">
              <a:extLst>
                <a:ext uri="{FF2B5EF4-FFF2-40B4-BE49-F238E27FC236}">
                  <a16:creationId xmlns:a16="http://schemas.microsoft.com/office/drawing/2014/main" xmlns="" id="{BFCE9AB3-1913-4C18-AA9F-07FBF0405063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7165779" y="6026552"/>
              <a:ext cx="263722" cy="12299"/>
            </a:xfrm>
            <a:custGeom>
              <a:avLst/>
              <a:gdLst/>
              <a:ahLst/>
              <a:cxnLst/>
              <a:rect l="0" t="0" r="0" b="0"/>
              <a:pathLst>
                <a:path w="263722" h="12299">
                  <a:moveTo>
                    <a:pt x="3371" y="12298"/>
                  </a:moveTo>
                  <a:lnTo>
                    <a:pt x="3371" y="12298"/>
                  </a:lnTo>
                  <a:lnTo>
                    <a:pt x="0" y="8927"/>
                  </a:lnTo>
                  <a:lnTo>
                    <a:pt x="418" y="7934"/>
                  </a:lnTo>
                  <a:lnTo>
                    <a:pt x="4645" y="6831"/>
                  </a:lnTo>
                  <a:lnTo>
                    <a:pt x="39183" y="4183"/>
                  </a:lnTo>
                  <a:lnTo>
                    <a:pt x="69382" y="1636"/>
                  </a:lnTo>
                  <a:lnTo>
                    <a:pt x="108674" y="503"/>
                  </a:lnTo>
                  <a:lnTo>
                    <a:pt x="150126" y="0"/>
                  </a:lnTo>
                  <a:lnTo>
                    <a:pt x="189245" y="483"/>
                  </a:lnTo>
                  <a:lnTo>
                    <a:pt x="232246" y="4015"/>
                  </a:lnTo>
                  <a:lnTo>
                    <a:pt x="263721" y="5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676">
              <a:extLst>
                <a:ext uri="{FF2B5EF4-FFF2-40B4-BE49-F238E27FC236}">
                  <a16:creationId xmlns:a16="http://schemas.microsoft.com/office/drawing/2014/main" xmlns="" id="{1FD989BB-6B14-49B7-BB26-7BC3FD875D36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7289798" y="5780265"/>
              <a:ext cx="44453" cy="188736"/>
            </a:xfrm>
            <a:custGeom>
              <a:avLst/>
              <a:gdLst/>
              <a:ahLst/>
              <a:cxnLst/>
              <a:rect l="0" t="0" r="0" b="0"/>
              <a:pathLst>
                <a:path w="44453" h="188736">
                  <a:moveTo>
                    <a:pt x="2" y="10935"/>
                  </a:moveTo>
                  <a:lnTo>
                    <a:pt x="2" y="10935"/>
                  </a:lnTo>
                  <a:lnTo>
                    <a:pt x="0" y="4194"/>
                  </a:lnTo>
                  <a:lnTo>
                    <a:pt x="707" y="2206"/>
                  </a:lnTo>
                  <a:lnTo>
                    <a:pt x="1883" y="884"/>
                  </a:lnTo>
                  <a:lnTo>
                    <a:pt x="3372" y="0"/>
                  </a:lnTo>
                  <a:lnTo>
                    <a:pt x="4366" y="117"/>
                  </a:lnTo>
                  <a:lnTo>
                    <a:pt x="5028" y="901"/>
                  </a:lnTo>
                  <a:lnTo>
                    <a:pt x="15024" y="45707"/>
                  </a:lnTo>
                  <a:lnTo>
                    <a:pt x="24209" y="81681"/>
                  </a:lnTo>
                  <a:lnTo>
                    <a:pt x="31399" y="121032"/>
                  </a:lnTo>
                  <a:lnTo>
                    <a:pt x="40148" y="168463"/>
                  </a:lnTo>
                  <a:lnTo>
                    <a:pt x="44452" y="188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SMARTInkShape-Group723">
            <a:extLst>
              <a:ext uri="{FF2B5EF4-FFF2-40B4-BE49-F238E27FC236}">
                <a16:creationId xmlns:a16="http://schemas.microsoft.com/office/drawing/2014/main" xmlns="" id="{1903F1B8-FC75-4E1F-9A7E-DCC32BB4ED15}"/>
              </a:ext>
            </a:extLst>
          </p:cNvPr>
          <p:cNvGrpSpPr/>
          <p:nvPr/>
        </p:nvGrpSpPr>
        <p:grpSpPr>
          <a:xfrm>
            <a:off x="9540391" y="772082"/>
            <a:ext cx="2032730" cy="383619"/>
            <a:chOff x="9540391" y="772082"/>
            <a:chExt cx="2032730" cy="383619"/>
          </a:xfrm>
        </p:grpSpPr>
        <p:sp>
          <p:nvSpPr>
            <p:cNvPr id="525" name="SMARTInkShape-3677">
              <a:extLst>
                <a:ext uri="{FF2B5EF4-FFF2-40B4-BE49-F238E27FC236}">
                  <a16:creationId xmlns:a16="http://schemas.microsoft.com/office/drawing/2014/main" xmlns="" id="{F3D391D1-5C22-4527-A05B-270A8A00B9E1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1557000" y="920750"/>
              <a:ext cx="16121" cy="190501"/>
            </a:xfrm>
            <a:custGeom>
              <a:avLst/>
              <a:gdLst/>
              <a:ahLst/>
              <a:cxnLst/>
              <a:rect l="0" t="0" r="0" b="0"/>
              <a:pathLst>
                <a:path w="16121" h="19050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5512" y="40182"/>
                  </a:lnTo>
                  <a:lnTo>
                    <a:pt x="16120" y="86930"/>
                  </a:lnTo>
                  <a:lnTo>
                    <a:pt x="12810" y="121891"/>
                  </a:lnTo>
                  <a:lnTo>
                    <a:pt x="4422" y="16766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3678">
              <a:extLst>
                <a:ext uri="{FF2B5EF4-FFF2-40B4-BE49-F238E27FC236}">
                  <a16:creationId xmlns:a16="http://schemas.microsoft.com/office/drawing/2014/main" xmlns="" id="{1E849564-B4E1-4621-8D60-04BEDFFA1B57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1426772" y="914489"/>
              <a:ext cx="82838" cy="107378"/>
            </a:xfrm>
            <a:custGeom>
              <a:avLst/>
              <a:gdLst/>
              <a:ahLst/>
              <a:cxnLst/>
              <a:rect l="0" t="0" r="0" b="0"/>
              <a:pathLst>
                <a:path w="82838" h="107378">
                  <a:moveTo>
                    <a:pt x="60378" y="18961"/>
                  </a:moveTo>
                  <a:lnTo>
                    <a:pt x="60378" y="18961"/>
                  </a:lnTo>
                  <a:lnTo>
                    <a:pt x="46894" y="15590"/>
                  </a:lnTo>
                  <a:lnTo>
                    <a:pt x="32748" y="17698"/>
                  </a:lnTo>
                  <a:lnTo>
                    <a:pt x="18465" y="24044"/>
                  </a:lnTo>
                  <a:lnTo>
                    <a:pt x="7411" y="33920"/>
                  </a:lnTo>
                  <a:lnTo>
                    <a:pt x="1559" y="47246"/>
                  </a:lnTo>
                  <a:lnTo>
                    <a:pt x="0" y="54751"/>
                  </a:lnTo>
                  <a:lnTo>
                    <a:pt x="4545" y="82169"/>
                  </a:lnTo>
                  <a:lnTo>
                    <a:pt x="12986" y="96677"/>
                  </a:lnTo>
                  <a:lnTo>
                    <a:pt x="18200" y="102522"/>
                  </a:lnTo>
                  <a:lnTo>
                    <a:pt x="24496" y="105713"/>
                  </a:lnTo>
                  <a:lnTo>
                    <a:pt x="39023" y="107377"/>
                  </a:lnTo>
                  <a:lnTo>
                    <a:pt x="46140" y="104010"/>
                  </a:lnTo>
                  <a:lnTo>
                    <a:pt x="70893" y="77023"/>
                  </a:lnTo>
                  <a:lnTo>
                    <a:pt x="75855" y="70369"/>
                  </a:lnTo>
                  <a:lnTo>
                    <a:pt x="81367" y="51687"/>
                  </a:lnTo>
                  <a:lnTo>
                    <a:pt x="82837" y="40778"/>
                  </a:lnTo>
                  <a:lnTo>
                    <a:pt x="78826" y="23013"/>
                  </a:lnTo>
                  <a:lnTo>
                    <a:pt x="74793" y="15312"/>
                  </a:lnTo>
                  <a:lnTo>
                    <a:pt x="62786" y="4874"/>
                  </a:lnTo>
                  <a:lnTo>
                    <a:pt x="55633" y="1103"/>
                  </a:lnTo>
                  <a:lnTo>
                    <a:pt x="49454" y="0"/>
                  </a:lnTo>
                  <a:lnTo>
                    <a:pt x="43922" y="676"/>
                  </a:lnTo>
                  <a:lnTo>
                    <a:pt x="28628" y="6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679">
              <a:extLst>
                <a:ext uri="{FF2B5EF4-FFF2-40B4-BE49-F238E27FC236}">
                  <a16:creationId xmlns:a16="http://schemas.microsoft.com/office/drawing/2014/main" xmlns="" id="{42DF5159-24C2-4EBC-8FC9-02FE31022A8A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1379200" y="996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680">
              <a:extLst>
                <a:ext uri="{FF2B5EF4-FFF2-40B4-BE49-F238E27FC236}">
                  <a16:creationId xmlns:a16="http://schemas.microsoft.com/office/drawing/2014/main" xmlns="" id="{6F5BAA8C-970F-4BB2-A0DB-57B42E8B8B63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1228917" y="908050"/>
              <a:ext cx="106105" cy="135894"/>
            </a:xfrm>
            <a:custGeom>
              <a:avLst/>
              <a:gdLst/>
              <a:ahLst/>
              <a:cxnLst/>
              <a:rect l="0" t="0" r="0" b="0"/>
              <a:pathLst>
                <a:path w="106105" h="135894">
                  <a:moveTo>
                    <a:pt x="93133" y="0"/>
                  </a:moveTo>
                  <a:lnTo>
                    <a:pt x="93133" y="0"/>
                  </a:lnTo>
                  <a:lnTo>
                    <a:pt x="76276" y="0"/>
                  </a:lnTo>
                  <a:lnTo>
                    <a:pt x="45570" y="13484"/>
                  </a:lnTo>
                  <a:lnTo>
                    <a:pt x="16402" y="42095"/>
                  </a:lnTo>
                  <a:lnTo>
                    <a:pt x="0" y="74013"/>
                  </a:lnTo>
                  <a:lnTo>
                    <a:pt x="940" y="97100"/>
                  </a:lnTo>
                  <a:lnTo>
                    <a:pt x="4155" y="109183"/>
                  </a:lnTo>
                  <a:lnTo>
                    <a:pt x="17134" y="126372"/>
                  </a:lnTo>
                  <a:lnTo>
                    <a:pt x="25533" y="132931"/>
                  </a:lnTo>
                  <a:lnTo>
                    <a:pt x="34661" y="135893"/>
                  </a:lnTo>
                  <a:lnTo>
                    <a:pt x="54209" y="135421"/>
                  </a:lnTo>
                  <a:lnTo>
                    <a:pt x="85049" y="120480"/>
                  </a:lnTo>
                  <a:lnTo>
                    <a:pt x="98477" y="100348"/>
                  </a:lnTo>
                  <a:lnTo>
                    <a:pt x="105388" y="75644"/>
                  </a:lnTo>
                  <a:lnTo>
                    <a:pt x="106104" y="50553"/>
                  </a:lnTo>
                  <a:lnTo>
                    <a:pt x="100310" y="32816"/>
                  </a:lnTo>
                  <a:lnTo>
                    <a:pt x="95802" y="26111"/>
                  </a:lnTo>
                  <a:lnTo>
                    <a:pt x="89973" y="22346"/>
                  </a:lnTo>
                  <a:lnTo>
                    <a:pt x="6138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681">
              <a:extLst>
                <a:ext uri="{FF2B5EF4-FFF2-40B4-BE49-F238E27FC236}">
                  <a16:creationId xmlns:a16="http://schemas.microsoft.com/office/drawing/2014/main" xmlns="" id="{82A19517-770F-4E1F-A3EA-39FBE1161C70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1047180" y="996950"/>
              <a:ext cx="166921" cy="43568"/>
            </a:xfrm>
            <a:custGeom>
              <a:avLst/>
              <a:gdLst/>
              <a:ahLst/>
              <a:cxnLst/>
              <a:rect l="0" t="0" r="0" b="0"/>
              <a:pathLst>
                <a:path w="166921" h="43568">
                  <a:moveTo>
                    <a:pt x="8170" y="38100"/>
                  </a:moveTo>
                  <a:lnTo>
                    <a:pt x="8170" y="38100"/>
                  </a:lnTo>
                  <a:lnTo>
                    <a:pt x="148" y="42464"/>
                  </a:lnTo>
                  <a:lnTo>
                    <a:pt x="0" y="43126"/>
                  </a:lnTo>
                  <a:lnTo>
                    <a:pt x="607" y="43567"/>
                  </a:lnTo>
                  <a:lnTo>
                    <a:pt x="34113" y="34136"/>
                  </a:lnTo>
                  <a:lnTo>
                    <a:pt x="64856" y="26696"/>
                  </a:lnTo>
                  <a:lnTo>
                    <a:pt x="103449" y="16804"/>
                  </a:lnTo>
                  <a:lnTo>
                    <a:pt x="1669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3682">
              <a:extLst>
                <a:ext uri="{FF2B5EF4-FFF2-40B4-BE49-F238E27FC236}">
                  <a16:creationId xmlns:a16="http://schemas.microsoft.com/office/drawing/2014/main" xmlns="" id="{1BF0591C-E963-4664-B0C4-30954345026B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0401300" y="10096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117" y="21036"/>
                  </a:lnTo>
                  <a:lnTo>
                    <a:pt x="46996" y="14155"/>
                  </a:lnTo>
                  <a:lnTo>
                    <a:pt x="88984" y="621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683">
              <a:extLst>
                <a:ext uri="{FF2B5EF4-FFF2-40B4-BE49-F238E27FC236}">
                  <a16:creationId xmlns:a16="http://schemas.microsoft.com/office/drawing/2014/main" xmlns="" id="{6BFBFC71-EB84-4666-A1FC-290C6AB8FD9A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10298892" y="803968"/>
              <a:ext cx="127809" cy="332683"/>
            </a:xfrm>
            <a:custGeom>
              <a:avLst/>
              <a:gdLst/>
              <a:ahLst/>
              <a:cxnLst/>
              <a:rect l="0" t="0" r="0" b="0"/>
              <a:pathLst>
                <a:path w="127809" h="332683">
                  <a:moveTo>
                    <a:pt x="127808" y="15182"/>
                  </a:moveTo>
                  <a:lnTo>
                    <a:pt x="127808" y="15182"/>
                  </a:lnTo>
                  <a:lnTo>
                    <a:pt x="127806" y="876"/>
                  </a:lnTo>
                  <a:lnTo>
                    <a:pt x="126397" y="0"/>
                  </a:lnTo>
                  <a:lnTo>
                    <a:pt x="121065" y="909"/>
                  </a:lnTo>
                  <a:lnTo>
                    <a:pt x="85163" y="44844"/>
                  </a:lnTo>
                  <a:lnTo>
                    <a:pt x="59230" y="83163"/>
                  </a:lnTo>
                  <a:lnTo>
                    <a:pt x="45401" y="107070"/>
                  </a:lnTo>
                  <a:lnTo>
                    <a:pt x="31243" y="133590"/>
                  </a:lnTo>
                  <a:lnTo>
                    <a:pt x="16865" y="161854"/>
                  </a:lnTo>
                  <a:lnTo>
                    <a:pt x="7985" y="187752"/>
                  </a:lnTo>
                  <a:lnTo>
                    <a:pt x="0" y="235343"/>
                  </a:lnTo>
                  <a:lnTo>
                    <a:pt x="4447" y="272487"/>
                  </a:lnTo>
                  <a:lnTo>
                    <a:pt x="9585" y="288319"/>
                  </a:lnTo>
                  <a:lnTo>
                    <a:pt x="20065" y="300284"/>
                  </a:lnTo>
                  <a:lnTo>
                    <a:pt x="61469" y="322455"/>
                  </a:lnTo>
                  <a:lnTo>
                    <a:pt x="83358" y="332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684">
              <a:extLst>
                <a:ext uri="{FF2B5EF4-FFF2-40B4-BE49-F238E27FC236}">
                  <a16:creationId xmlns:a16="http://schemas.microsoft.com/office/drawing/2014/main" xmlns="" id="{83071D0F-F273-488E-B9F2-996A8C2B0093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10111893" y="933450"/>
              <a:ext cx="105258" cy="178559"/>
            </a:xfrm>
            <a:custGeom>
              <a:avLst/>
              <a:gdLst/>
              <a:ahLst/>
              <a:cxnLst/>
              <a:rect l="0" t="0" r="0" b="0"/>
              <a:pathLst>
                <a:path w="105258" h="178559">
                  <a:moveTo>
                    <a:pt x="3657" y="57150"/>
                  </a:moveTo>
                  <a:lnTo>
                    <a:pt x="3657" y="57150"/>
                  </a:lnTo>
                  <a:lnTo>
                    <a:pt x="286" y="53779"/>
                  </a:lnTo>
                  <a:lnTo>
                    <a:pt x="0" y="52786"/>
                  </a:lnTo>
                  <a:lnTo>
                    <a:pt x="513" y="52124"/>
                  </a:lnTo>
                  <a:lnTo>
                    <a:pt x="1559" y="51683"/>
                  </a:lnTo>
                  <a:lnTo>
                    <a:pt x="13149" y="57803"/>
                  </a:lnTo>
                  <a:lnTo>
                    <a:pt x="36029" y="83358"/>
                  </a:lnTo>
                  <a:lnTo>
                    <a:pt x="48383" y="101724"/>
                  </a:lnTo>
                  <a:lnTo>
                    <a:pt x="57126" y="135268"/>
                  </a:lnTo>
                  <a:lnTo>
                    <a:pt x="55408" y="155840"/>
                  </a:lnTo>
                  <a:lnTo>
                    <a:pt x="49940" y="171568"/>
                  </a:lnTo>
                  <a:lnTo>
                    <a:pt x="46506" y="175762"/>
                  </a:lnTo>
                  <a:lnTo>
                    <a:pt x="42807" y="178558"/>
                  </a:lnTo>
                  <a:lnTo>
                    <a:pt x="38929" y="177600"/>
                  </a:lnTo>
                  <a:lnTo>
                    <a:pt x="30858" y="169009"/>
                  </a:lnTo>
                  <a:lnTo>
                    <a:pt x="25122" y="138193"/>
                  </a:lnTo>
                  <a:lnTo>
                    <a:pt x="33536" y="91040"/>
                  </a:lnTo>
                  <a:lnTo>
                    <a:pt x="56917" y="55279"/>
                  </a:lnTo>
                  <a:lnTo>
                    <a:pt x="1052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685">
              <a:extLst>
                <a:ext uri="{FF2B5EF4-FFF2-40B4-BE49-F238E27FC236}">
                  <a16:creationId xmlns:a16="http://schemas.microsoft.com/office/drawing/2014/main" xmlns="" id="{E04AF978-5BCC-49CD-BEA9-10B2C93648E4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0034567" y="772082"/>
              <a:ext cx="57934" cy="369853"/>
            </a:xfrm>
            <a:custGeom>
              <a:avLst/>
              <a:gdLst/>
              <a:ahLst/>
              <a:cxnLst/>
              <a:rect l="0" t="0" r="0" b="0"/>
              <a:pathLst>
                <a:path w="57934" h="369853">
                  <a:moveTo>
                    <a:pt x="4783" y="135968"/>
                  </a:moveTo>
                  <a:lnTo>
                    <a:pt x="4783" y="135968"/>
                  </a:lnTo>
                  <a:lnTo>
                    <a:pt x="18597" y="173005"/>
                  </a:lnTo>
                  <a:lnTo>
                    <a:pt x="25740" y="205346"/>
                  </a:lnTo>
                  <a:lnTo>
                    <a:pt x="31266" y="243238"/>
                  </a:lnTo>
                  <a:lnTo>
                    <a:pt x="34191" y="285479"/>
                  </a:lnTo>
                  <a:lnTo>
                    <a:pt x="34787" y="325184"/>
                  </a:lnTo>
                  <a:lnTo>
                    <a:pt x="30929" y="369852"/>
                  </a:lnTo>
                  <a:lnTo>
                    <a:pt x="29268" y="368090"/>
                  </a:lnTo>
                  <a:lnTo>
                    <a:pt x="16466" y="327320"/>
                  </a:lnTo>
                  <a:lnTo>
                    <a:pt x="9270" y="286630"/>
                  </a:lnTo>
                  <a:lnTo>
                    <a:pt x="6362" y="258987"/>
                  </a:lnTo>
                  <a:lnTo>
                    <a:pt x="3720" y="228564"/>
                  </a:lnTo>
                  <a:lnTo>
                    <a:pt x="1958" y="196993"/>
                  </a:lnTo>
                  <a:lnTo>
                    <a:pt x="781" y="164657"/>
                  </a:lnTo>
                  <a:lnTo>
                    <a:pt x="0" y="131811"/>
                  </a:lnTo>
                  <a:lnTo>
                    <a:pt x="887" y="103563"/>
                  </a:lnTo>
                  <a:lnTo>
                    <a:pt x="2891" y="78381"/>
                  </a:lnTo>
                  <a:lnTo>
                    <a:pt x="9587" y="37702"/>
                  </a:lnTo>
                  <a:lnTo>
                    <a:pt x="19619" y="12566"/>
                  </a:lnTo>
                  <a:lnTo>
                    <a:pt x="25257" y="5722"/>
                  </a:lnTo>
                  <a:lnTo>
                    <a:pt x="31134" y="1865"/>
                  </a:lnTo>
                  <a:lnTo>
                    <a:pt x="37167" y="0"/>
                  </a:lnTo>
                  <a:lnTo>
                    <a:pt x="42600" y="872"/>
                  </a:lnTo>
                  <a:lnTo>
                    <a:pt x="52399" y="7487"/>
                  </a:lnTo>
                  <a:lnTo>
                    <a:pt x="57695" y="26889"/>
                  </a:lnTo>
                  <a:lnTo>
                    <a:pt x="57933" y="53622"/>
                  </a:lnTo>
                  <a:lnTo>
                    <a:pt x="44754" y="95733"/>
                  </a:lnTo>
                  <a:lnTo>
                    <a:pt x="21957" y="134630"/>
                  </a:lnTo>
                  <a:lnTo>
                    <a:pt x="4783" y="180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686">
              <a:extLst>
                <a:ext uri="{FF2B5EF4-FFF2-40B4-BE49-F238E27FC236}">
                  <a16:creationId xmlns:a16="http://schemas.microsoft.com/office/drawing/2014/main" xmlns="" id="{C27EED34-3A2A-40E3-ADEB-0A09C4D288EE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10871200" y="800100"/>
              <a:ext cx="79560" cy="311151"/>
            </a:xfrm>
            <a:custGeom>
              <a:avLst/>
              <a:gdLst/>
              <a:ahLst/>
              <a:cxnLst/>
              <a:rect l="0" t="0" r="0" b="0"/>
              <a:pathLst>
                <a:path w="79560" h="311151">
                  <a:moveTo>
                    <a:pt x="25400" y="0"/>
                  </a:moveTo>
                  <a:lnTo>
                    <a:pt x="25400" y="0"/>
                  </a:lnTo>
                  <a:lnTo>
                    <a:pt x="37609" y="15580"/>
                  </a:lnTo>
                  <a:lnTo>
                    <a:pt x="55907" y="49458"/>
                  </a:lnTo>
                  <a:lnTo>
                    <a:pt x="67416" y="83130"/>
                  </a:lnTo>
                  <a:lnTo>
                    <a:pt x="75824" y="120908"/>
                  </a:lnTo>
                  <a:lnTo>
                    <a:pt x="79559" y="158864"/>
                  </a:lnTo>
                  <a:lnTo>
                    <a:pt x="71813" y="196901"/>
                  </a:lnTo>
                  <a:lnTo>
                    <a:pt x="56613" y="232856"/>
                  </a:lnTo>
                  <a:lnTo>
                    <a:pt x="29632" y="27478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687">
              <a:extLst>
                <a:ext uri="{FF2B5EF4-FFF2-40B4-BE49-F238E27FC236}">
                  <a16:creationId xmlns:a16="http://schemas.microsoft.com/office/drawing/2014/main" xmlns="" id="{96439A50-00EA-4C17-AD28-B5D8CE7225B6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11039280" y="958850"/>
              <a:ext cx="47821" cy="6351"/>
            </a:xfrm>
            <a:custGeom>
              <a:avLst/>
              <a:gdLst/>
              <a:ahLst/>
              <a:cxnLst/>
              <a:rect l="0" t="0" r="0" b="0"/>
              <a:pathLst>
                <a:path w="47821" h="6351">
                  <a:moveTo>
                    <a:pt x="3370" y="6350"/>
                  </a:moveTo>
                  <a:lnTo>
                    <a:pt x="3370" y="6350"/>
                  </a:lnTo>
                  <a:lnTo>
                    <a:pt x="0" y="2979"/>
                  </a:lnTo>
                  <a:lnTo>
                    <a:pt x="416" y="1986"/>
                  </a:lnTo>
                  <a:lnTo>
                    <a:pt x="4644" y="883"/>
                  </a:lnTo>
                  <a:lnTo>
                    <a:pt x="478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688">
              <a:extLst>
                <a:ext uri="{FF2B5EF4-FFF2-40B4-BE49-F238E27FC236}">
                  <a16:creationId xmlns:a16="http://schemas.microsoft.com/office/drawing/2014/main" xmlns="" id="{EA9B20A6-8CA2-4D5B-8EC8-28DADAD2963B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10632879" y="788722"/>
              <a:ext cx="28772" cy="366979"/>
            </a:xfrm>
            <a:custGeom>
              <a:avLst/>
              <a:gdLst/>
              <a:ahLst/>
              <a:cxnLst/>
              <a:rect l="0" t="0" r="0" b="0"/>
              <a:pathLst>
                <a:path w="28772" h="366979">
                  <a:moveTo>
                    <a:pt x="3371" y="43128"/>
                  </a:moveTo>
                  <a:lnTo>
                    <a:pt x="3371" y="43128"/>
                  </a:lnTo>
                  <a:lnTo>
                    <a:pt x="0" y="33015"/>
                  </a:lnTo>
                  <a:lnTo>
                    <a:pt x="226" y="22406"/>
                  </a:lnTo>
                  <a:lnTo>
                    <a:pt x="2749" y="1719"/>
                  </a:lnTo>
                  <a:lnTo>
                    <a:pt x="3663" y="0"/>
                  </a:lnTo>
                  <a:lnTo>
                    <a:pt x="4977" y="265"/>
                  </a:lnTo>
                  <a:lnTo>
                    <a:pt x="6557" y="1852"/>
                  </a:lnTo>
                  <a:lnTo>
                    <a:pt x="9095" y="42004"/>
                  </a:lnTo>
                  <a:lnTo>
                    <a:pt x="9443" y="76730"/>
                  </a:lnTo>
                  <a:lnTo>
                    <a:pt x="11479" y="121327"/>
                  </a:lnTo>
                  <a:lnTo>
                    <a:pt x="13010" y="146061"/>
                  </a:lnTo>
                  <a:lnTo>
                    <a:pt x="14028" y="171017"/>
                  </a:lnTo>
                  <a:lnTo>
                    <a:pt x="14709" y="196120"/>
                  </a:lnTo>
                  <a:lnTo>
                    <a:pt x="15163" y="221323"/>
                  </a:lnTo>
                  <a:lnTo>
                    <a:pt x="15667" y="266259"/>
                  </a:lnTo>
                  <a:lnTo>
                    <a:pt x="16597" y="304575"/>
                  </a:lnTo>
                  <a:lnTo>
                    <a:pt x="22943" y="350392"/>
                  </a:lnTo>
                  <a:lnTo>
                    <a:pt x="28771" y="366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689">
              <a:extLst>
                <a:ext uri="{FF2B5EF4-FFF2-40B4-BE49-F238E27FC236}">
                  <a16:creationId xmlns:a16="http://schemas.microsoft.com/office/drawing/2014/main" xmlns="" id="{22C2B759-42E1-412D-AAF4-B07AC84312DC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0720224" y="879374"/>
              <a:ext cx="93099" cy="240390"/>
            </a:xfrm>
            <a:custGeom>
              <a:avLst/>
              <a:gdLst/>
              <a:ahLst/>
              <a:cxnLst/>
              <a:rect l="0" t="0" r="0" b="0"/>
              <a:pathLst>
                <a:path w="93099" h="240390">
                  <a:moveTo>
                    <a:pt x="11276" y="28676"/>
                  </a:moveTo>
                  <a:lnTo>
                    <a:pt x="11276" y="28676"/>
                  </a:lnTo>
                  <a:lnTo>
                    <a:pt x="11274" y="73884"/>
                  </a:lnTo>
                  <a:lnTo>
                    <a:pt x="11981" y="104507"/>
                  </a:lnTo>
                  <a:lnTo>
                    <a:pt x="14646" y="139284"/>
                  </a:lnTo>
                  <a:lnTo>
                    <a:pt x="18183" y="172144"/>
                  </a:lnTo>
                  <a:lnTo>
                    <a:pt x="22261" y="214648"/>
                  </a:lnTo>
                  <a:lnTo>
                    <a:pt x="22507" y="234097"/>
                  </a:lnTo>
                  <a:lnTo>
                    <a:pt x="21586" y="238295"/>
                  </a:lnTo>
                  <a:lnTo>
                    <a:pt x="20265" y="240389"/>
                  </a:lnTo>
                  <a:lnTo>
                    <a:pt x="19386" y="238962"/>
                  </a:lnTo>
                  <a:lnTo>
                    <a:pt x="11117" y="195371"/>
                  </a:lnTo>
                  <a:lnTo>
                    <a:pt x="5796" y="155915"/>
                  </a:lnTo>
                  <a:lnTo>
                    <a:pt x="1784" y="110626"/>
                  </a:lnTo>
                  <a:lnTo>
                    <a:pt x="0" y="69332"/>
                  </a:lnTo>
                  <a:lnTo>
                    <a:pt x="5741" y="23867"/>
                  </a:lnTo>
                  <a:lnTo>
                    <a:pt x="14460" y="7018"/>
                  </a:lnTo>
                  <a:lnTo>
                    <a:pt x="19749" y="1538"/>
                  </a:lnTo>
                  <a:lnTo>
                    <a:pt x="26097" y="0"/>
                  </a:lnTo>
                  <a:lnTo>
                    <a:pt x="40676" y="3937"/>
                  </a:lnTo>
                  <a:lnTo>
                    <a:pt x="68121" y="31537"/>
                  </a:lnTo>
                  <a:lnTo>
                    <a:pt x="88484" y="77737"/>
                  </a:lnTo>
                  <a:lnTo>
                    <a:pt x="93098" y="111394"/>
                  </a:lnTo>
                  <a:lnTo>
                    <a:pt x="91386" y="143051"/>
                  </a:lnTo>
                  <a:lnTo>
                    <a:pt x="83567" y="168879"/>
                  </a:lnTo>
                  <a:lnTo>
                    <a:pt x="63897" y="199883"/>
                  </a:lnTo>
                  <a:lnTo>
                    <a:pt x="48306" y="212483"/>
                  </a:lnTo>
                  <a:lnTo>
                    <a:pt x="32672" y="219023"/>
                  </a:lnTo>
                  <a:lnTo>
                    <a:pt x="4926" y="21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690">
              <a:extLst>
                <a:ext uri="{FF2B5EF4-FFF2-40B4-BE49-F238E27FC236}">
                  <a16:creationId xmlns:a16="http://schemas.microsoft.com/office/drawing/2014/main" xmlns="" id="{759F9145-B8BF-47FA-B8D2-6AFC84162441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9699159" y="898948"/>
              <a:ext cx="151989" cy="167853"/>
            </a:xfrm>
            <a:custGeom>
              <a:avLst/>
              <a:gdLst/>
              <a:ahLst/>
              <a:cxnLst/>
              <a:rect l="0" t="0" r="0" b="0"/>
              <a:pathLst>
                <a:path w="151989" h="167853">
                  <a:moveTo>
                    <a:pt x="16341" y="9102"/>
                  </a:moveTo>
                  <a:lnTo>
                    <a:pt x="16341" y="9102"/>
                  </a:lnTo>
                  <a:lnTo>
                    <a:pt x="2857" y="5731"/>
                  </a:lnTo>
                  <a:lnTo>
                    <a:pt x="295" y="4032"/>
                  </a:lnTo>
                  <a:lnTo>
                    <a:pt x="0" y="2194"/>
                  </a:lnTo>
                  <a:lnTo>
                    <a:pt x="1213" y="264"/>
                  </a:lnTo>
                  <a:lnTo>
                    <a:pt x="11969" y="0"/>
                  </a:lnTo>
                  <a:lnTo>
                    <a:pt x="45383" y="3818"/>
                  </a:lnTo>
                  <a:lnTo>
                    <a:pt x="77931" y="9576"/>
                  </a:lnTo>
                  <a:lnTo>
                    <a:pt x="113565" y="21542"/>
                  </a:lnTo>
                  <a:lnTo>
                    <a:pt x="135517" y="38149"/>
                  </a:lnTo>
                  <a:lnTo>
                    <a:pt x="146918" y="57995"/>
                  </a:lnTo>
                  <a:lnTo>
                    <a:pt x="151988" y="80927"/>
                  </a:lnTo>
                  <a:lnTo>
                    <a:pt x="144832" y="105230"/>
                  </a:lnTo>
                  <a:lnTo>
                    <a:pt x="120969" y="138949"/>
                  </a:lnTo>
                  <a:lnTo>
                    <a:pt x="92541" y="167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691">
              <a:extLst>
                <a:ext uri="{FF2B5EF4-FFF2-40B4-BE49-F238E27FC236}">
                  <a16:creationId xmlns:a16="http://schemas.microsoft.com/office/drawing/2014/main" xmlns="" id="{7F568B04-0431-44F6-A76E-9401E59A9FF5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9567513" y="984250"/>
              <a:ext cx="268638" cy="75318"/>
            </a:xfrm>
            <a:custGeom>
              <a:avLst/>
              <a:gdLst/>
              <a:ahLst/>
              <a:cxnLst/>
              <a:rect l="0" t="0" r="0" b="0"/>
              <a:pathLst>
                <a:path w="268638" h="75318">
                  <a:moveTo>
                    <a:pt x="27337" y="69850"/>
                  </a:moveTo>
                  <a:lnTo>
                    <a:pt x="27337" y="69850"/>
                  </a:lnTo>
                  <a:lnTo>
                    <a:pt x="0" y="75317"/>
                  </a:lnTo>
                  <a:lnTo>
                    <a:pt x="36968" y="65413"/>
                  </a:lnTo>
                  <a:lnTo>
                    <a:pt x="76775" y="54473"/>
                  </a:lnTo>
                  <a:lnTo>
                    <a:pt x="101215" y="47604"/>
                  </a:lnTo>
                  <a:lnTo>
                    <a:pt x="127390" y="40203"/>
                  </a:lnTo>
                  <a:lnTo>
                    <a:pt x="152601" y="33857"/>
                  </a:lnTo>
                  <a:lnTo>
                    <a:pt x="177168" y="28216"/>
                  </a:lnTo>
                  <a:lnTo>
                    <a:pt x="219518" y="18185"/>
                  </a:lnTo>
                  <a:lnTo>
                    <a:pt x="2686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692">
              <a:extLst>
                <a:ext uri="{FF2B5EF4-FFF2-40B4-BE49-F238E27FC236}">
                  <a16:creationId xmlns:a16="http://schemas.microsoft.com/office/drawing/2014/main" xmlns="" id="{44C0E601-0B70-4F19-BE38-02F63FDE0314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9540391" y="952500"/>
              <a:ext cx="219560" cy="31751"/>
            </a:xfrm>
            <a:custGeom>
              <a:avLst/>
              <a:gdLst/>
              <a:ahLst/>
              <a:cxnLst/>
              <a:rect l="0" t="0" r="0" b="0"/>
              <a:pathLst>
                <a:path w="21956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563" y="31750"/>
                  </a:lnTo>
                  <a:lnTo>
                    <a:pt x="43564" y="19817"/>
                  </a:lnTo>
                  <a:lnTo>
                    <a:pt x="75723" y="14452"/>
                  </a:lnTo>
                  <a:lnTo>
                    <a:pt x="118237" y="7364"/>
                  </a:lnTo>
                  <a:lnTo>
                    <a:pt x="159709" y="3273"/>
                  </a:lnTo>
                  <a:lnTo>
                    <a:pt x="2195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SMARTInkShape-Group724">
            <a:extLst>
              <a:ext uri="{FF2B5EF4-FFF2-40B4-BE49-F238E27FC236}">
                <a16:creationId xmlns:a16="http://schemas.microsoft.com/office/drawing/2014/main" xmlns="" id="{054D28CC-EBC8-426E-959A-A4470C0BC2E1}"/>
              </a:ext>
            </a:extLst>
          </p:cNvPr>
          <p:cNvGrpSpPr/>
          <p:nvPr/>
        </p:nvGrpSpPr>
        <p:grpSpPr>
          <a:xfrm>
            <a:off x="6565402" y="1735230"/>
            <a:ext cx="5313580" cy="631605"/>
            <a:chOff x="6565402" y="1735230"/>
            <a:chExt cx="5313580" cy="631605"/>
          </a:xfrm>
        </p:grpSpPr>
        <p:sp>
          <p:nvSpPr>
            <p:cNvPr id="542" name="SMARTInkShape-3693">
              <a:extLst>
                <a:ext uri="{FF2B5EF4-FFF2-40B4-BE49-F238E27FC236}">
                  <a16:creationId xmlns:a16="http://schemas.microsoft.com/office/drawing/2014/main" xmlns="" id="{1E2D4D27-BDDE-4CDB-A4FC-948F40EAC279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9849402" y="1917961"/>
              <a:ext cx="215068" cy="291840"/>
            </a:xfrm>
            <a:custGeom>
              <a:avLst/>
              <a:gdLst/>
              <a:ahLst/>
              <a:cxnLst/>
              <a:rect l="0" t="0" r="0" b="0"/>
              <a:pathLst>
                <a:path w="215068" h="291840">
                  <a:moveTo>
                    <a:pt x="18498" y="6089"/>
                  </a:moveTo>
                  <a:lnTo>
                    <a:pt x="18498" y="6089"/>
                  </a:lnTo>
                  <a:lnTo>
                    <a:pt x="276" y="1063"/>
                  </a:lnTo>
                  <a:lnTo>
                    <a:pt x="0" y="622"/>
                  </a:lnTo>
                  <a:lnTo>
                    <a:pt x="13094" y="0"/>
                  </a:lnTo>
                  <a:lnTo>
                    <a:pt x="51703" y="6559"/>
                  </a:lnTo>
                  <a:lnTo>
                    <a:pt x="87347" y="15470"/>
                  </a:lnTo>
                  <a:lnTo>
                    <a:pt x="125297" y="26486"/>
                  </a:lnTo>
                  <a:lnTo>
                    <a:pt x="160980" y="38438"/>
                  </a:lnTo>
                  <a:lnTo>
                    <a:pt x="199317" y="63808"/>
                  </a:lnTo>
                  <a:lnTo>
                    <a:pt x="211751" y="85364"/>
                  </a:lnTo>
                  <a:lnTo>
                    <a:pt x="215067" y="97039"/>
                  </a:lnTo>
                  <a:lnTo>
                    <a:pt x="213106" y="119419"/>
                  </a:lnTo>
                  <a:lnTo>
                    <a:pt x="196339" y="155614"/>
                  </a:lnTo>
                  <a:lnTo>
                    <a:pt x="169028" y="195737"/>
                  </a:lnTo>
                  <a:lnTo>
                    <a:pt x="128194" y="240479"/>
                  </a:lnTo>
                  <a:lnTo>
                    <a:pt x="110190" y="264391"/>
                  </a:lnTo>
                  <a:lnTo>
                    <a:pt x="108554" y="270718"/>
                  </a:lnTo>
                  <a:lnTo>
                    <a:pt x="108874" y="276348"/>
                  </a:lnTo>
                  <a:lnTo>
                    <a:pt x="113748" y="291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694">
              <a:extLst>
                <a:ext uri="{FF2B5EF4-FFF2-40B4-BE49-F238E27FC236}">
                  <a16:creationId xmlns:a16="http://schemas.microsoft.com/office/drawing/2014/main" xmlns="" id="{B6FFB0F9-A25B-45C1-9A59-3652F015AFA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9584579" y="2044700"/>
              <a:ext cx="429372" cy="88018"/>
            </a:xfrm>
            <a:custGeom>
              <a:avLst/>
              <a:gdLst/>
              <a:ahLst/>
              <a:cxnLst/>
              <a:rect l="0" t="0" r="0" b="0"/>
              <a:pathLst>
                <a:path w="429372" h="88018">
                  <a:moveTo>
                    <a:pt x="10271" y="82550"/>
                  </a:moveTo>
                  <a:lnTo>
                    <a:pt x="10271" y="82550"/>
                  </a:lnTo>
                  <a:lnTo>
                    <a:pt x="158" y="85921"/>
                  </a:lnTo>
                  <a:lnTo>
                    <a:pt x="0" y="86914"/>
                  </a:lnTo>
                  <a:lnTo>
                    <a:pt x="7353" y="88017"/>
                  </a:lnTo>
                  <a:lnTo>
                    <a:pt x="47584" y="81896"/>
                  </a:lnTo>
                  <a:lnTo>
                    <a:pt x="70425" y="77175"/>
                  </a:lnTo>
                  <a:lnTo>
                    <a:pt x="97647" y="71206"/>
                  </a:lnTo>
                  <a:lnTo>
                    <a:pt x="127787" y="64404"/>
                  </a:lnTo>
                  <a:lnTo>
                    <a:pt x="159877" y="57752"/>
                  </a:lnTo>
                  <a:lnTo>
                    <a:pt x="193264" y="51202"/>
                  </a:lnTo>
                  <a:lnTo>
                    <a:pt x="227516" y="44718"/>
                  </a:lnTo>
                  <a:lnTo>
                    <a:pt x="259523" y="38984"/>
                  </a:lnTo>
                  <a:lnTo>
                    <a:pt x="290033" y="33750"/>
                  </a:lnTo>
                  <a:lnTo>
                    <a:pt x="319546" y="28850"/>
                  </a:lnTo>
                  <a:lnTo>
                    <a:pt x="344865" y="23467"/>
                  </a:lnTo>
                  <a:lnTo>
                    <a:pt x="388050" y="11841"/>
                  </a:lnTo>
                  <a:lnTo>
                    <a:pt x="4293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695">
              <a:extLst>
                <a:ext uri="{FF2B5EF4-FFF2-40B4-BE49-F238E27FC236}">
                  <a16:creationId xmlns:a16="http://schemas.microsoft.com/office/drawing/2014/main" xmlns="" id="{2F7A9658-A3FB-4365-8345-3A6C1F04AEDE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0237965" y="1735230"/>
              <a:ext cx="104503" cy="349390"/>
            </a:xfrm>
            <a:custGeom>
              <a:avLst/>
              <a:gdLst/>
              <a:ahLst/>
              <a:cxnLst/>
              <a:rect l="0" t="0" r="0" b="0"/>
              <a:pathLst>
                <a:path w="104503" h="349390">
                  <a:moveTo>
                    <a:pt x="10935" y="131670"/>
                  </a:moveTo>
                  <a:lnTo>
                    <a:pt x="10935" y="131670"/>
                  </a:lnTo>
                  <a:lnTo>
                    <a:pt x="0" y="126203"/>
                  </a:lnTo>
                  <a:lnTo>
                    <a:pt x="2129" y="135695"/>
                  </a:lnTo>
                  <a:lnTo>
                    <a:pt x="18602" y="178849"/>
                  </a:lnTo>
                  <a:lnTo>
                    <a:pt x="31159" y="225455"/>
                  </a:lnTo>
                  <a:lnTo>
                    <a:pt x="37093" y="260841"/>
                  </a:lnTo>
                  <a:lnTo>
                    <a:pt x="40199" y="293972"/>
                  </a:lnTo>
                  <a:lnTo>
                    <a:pt x="42194" y="338629"/>
                  </a:lnTo>
                  <a:lnTo>
                    <a:pt x="40585" y="347124"/>
                  </a:lnTo>
                  <a:lnTo>
                    <a:pt x="39169" y="349389"/>
                  </a:lnTo>
                  <a:lnTo>
                    <a:pt x="35713" y="338736"/>
                  </a:lnTo>
                  <a:lnTo>
                    <a:pt x="29801" y="297445"/>
                  </a:lnTo>
                  <a:lnTo>
                    <a:pt x="25671" y="252620"/>
                  </a:lnTo>
                  <a:lnTo>
                    <a:pt x="23582" y="222887"/>
                  </a:lnTo>
                  <a:lnTo>
                    <a:pt x="21481" y="190364"/>
                  </a:lnTo>
                  <a:lnTo>
                    <a:pt x="22199" y="158805"/>
                  </a:lnTo>
                  <a:lnTo>
                    <a:pt x="24795" y="127888"/>
                  </a:lnTo>
                  <a:lnTo>
                    <a:pt x="28642" y="97398"/>
                  </a:lnTo>
                  <a:lnTo>
                    <a:pt x="36678" y="54114"/>
                  </a:lnTo>
                  <a:lnTo>
                    <a:pt x="49137" y="15557"/>
                  </a:lnTo>
                  <a:lnTo>
                    <a:pt x="53336" y="7695"/>
                  </a:lnTo>
                  <a:lnTo>
                    <a:pt x="58251" y="3159"/>
                  </a:lnTo>
                  <a:lnTo>
                    <a:pt x="63647" y="840"/>
                  </a:lnTo>
                  <a:lnTo>
                    <a:pt x="69359" y="0"/>
                  </a:lnTo>
                  <a:lnTo>
                    <a:pt x="75282" y="2262"/>
                  </a:lnTo>
                  <a:lnTo>
                    <a:pt x="87511" y="12302"/>
                  </a:lnTo>
                  <a:lnTo>
                    <a:pt x="102926" y="43934"/>
                  </a:lnTo>
                  <a:lnTo>
                    <a:pt x="104502" y="68687"/>
                  </a:lnTo>
                  <a:lnTo>
                    <a:pt x="99088" y="93094"/>
                  </a:lnTo>
                  <a:lnTo>
                    <a:pt x="80171" y="125258"/>
                  </a:lnTo>
                  <a:lnTo>
                    <a:pt x="54141" y="150159"/>
                  </a:lnTo>
                  <a:lnTo>
                    <a:pt x="42685" y="157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696">
              <a:extLst>
                <a:ext uri="{FF2B5EF4-FFF2-40B4-BE49-F238E27FC236}">
                  <a16:creationId xmlns:a16="http://schemas.microsoft.com/office/drawing/2014/main" xmlns="" id="{466A32C5-6A43-4249-9359-5B7E9F82C6E6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1525392" y="1841500"/>
              <a:ext cx="89861" cy="117062"/>
            </a:xfrm>
            <a:custGeom>
              <a:avLst/>
              <a:gdLst/>
              <a:ahLst/>
              <a:cxnLst/>
              <a:rect l="0" t="0" r="0" b="0"/>
              <a:pathLst>
                <a:path w="89861" h="117062">
                  <a:moveTo>
                    <a:pt x="57008" y="0"/>
                  </a:moveTo>
                  <a:lnTo>
                    <a:pt x="57008" y="0"/>
                  </a:lnTo>
                  <a:lnTo>
                    <a:pt x="36730" y="1411"/>
                  </a:lnTo>
                  <a:lnTo>
                    <a:pt x="21655" y="6742"/>
                  </a:lnTo>
                  <a:lnTo>
                    <a:pt x="9311" y="19459"/>
                  </a:lnTo>
                  <a:lnTo>
                    <a:pt x="4041" y="27789"/>
                  </a:lnTo>
                  <a:lnTo>
                    <a:pt x="70" y="46453"/>
                  </a:lnTo>
                  <a:lnTo>
                    <a:pt x="0" y="56368"/>
                  </a:lnTo>
                  <a:lnTo>
                    <a:pt x="7446" y="76793"/>
                  </a:lnTo>
                  <a:lnTo>
                    <a:pt x="20165" y="95514"/>
                  </a:lnTo>
                  <a:lnTo>
                    <a:pt x="35224" y="108537"/>
                  </a:lnTo>
                  <a:lnTo>
                    <a:pt x="49439" y="115267"/>
                  </a:lnTo>
                  <a:lnTo>
                    <a:pt x="56198" y="117061"/>
                  </a:lnTo>
                  <a:lnTo>
                    <a:pt x="62818" y="115435"/>
                  </a:lnTo>
                  <a:lnTo>
                    <a:pt x="75818" y="106103"/>
                  </a:lnTo>
                  <a:lnTo>
                    <a:pt x="84887" y="88785"/>
                  </a:lnTo>
                  <a:lnTo>
                    <a:pt x="89860" y="67682"/>
                  </a:lnTo>
                  <a:lnTo>
                    <a:pt x="87988" y="37379"/>
                  </a:lnTo>
                  <a:lnTo>
                    <a:pt x="7605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697">
              <a:extLst>
                <a:ext uri="{FF2B5EF4-FFF2-40B4-BE49-F238E27FC236}">
                  <a16:creationId xmlns:a16="http://schemas.microsoft.com/office/drawing/2014/main" xmlns="" id="{161512D0-5DE6-45FB-A74A-9D29B625E0FB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1379200" y="19431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698">
              <a:extLst>
                <a:ext uri="{FF2B5EF4-FFF2-40B4-BE49-F238E27FC236}">
                  <a16:creationId xmlns:a16="http://schemas.microsoft.com/office/drawing/2014/main" xmlns="" id="{74A45A1C-728F-4FBD-82ED-8FD6AA42A18F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1360150" y="18796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22381" y="821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699">
              <a:extLst>
                <a:ext uri="{FF2B5EF4-FFF2-40B4-BE49-F238E27FC236}">
                  <a16:creationId xmlns:a16="http://schemas.microsoft.com/office/drawing/2014/main" xmlns="" id="{EA3D7803-CF0D-488F-9AC8-65D699394E37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1214100" y="1758950"/>
              <a:ext cx="52468" cy="292101"/>
            </a:xfrm>
            <a:custGeom>
              <a:avLst/>
              <a:gdLst/>
              <a:ahLst/>
              <a:cxnLst/>
              <a:rect l="0" t="0" r="0" b="0"/>
              <a:pathLst>
                <a:path w="52468" h="292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577" y="41114"/>
                  </a:lnTo>
                  <a:lnTo>
                    <a:pt x="31096" y="71189"/>
                  </a:lnTo>
                  <a:lnTo>
                    <a:pt x="44159" y="108075"/>
                  </a:lnTo>
                  <a:lnTo>
                    <a:pt x="51374" y="146105"/>
                  </a:lnTo>
                  <a:lnTo>
                    <a:pt x="52467" y="184175"/>
                  </a:lnTo>
                  <a:lnTo>
                    <a:pt x="45896" y="222261"/>
                  </a:lnTo>
                  <a:lnTo>
                    <a:pt x="26927" y="265919"/>
                  </a:lnTo>
                  <a:lnTo>
                    <a:pt x="15260" y="28046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700">
              <a:extLst>
                <a:ext uri="{FF2B5EF4-FFF2-40B4-BE49-F238E27FC236}">
                  <a16:creationId xmlns:a16="http://schemas.microsoft.com/office/drawing/2014/main" xmlns="" id="{C6B05930-DC71-4545-8BBA-FEFE611840A1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1023600" y="1833142"/>
              <a:ext cx="120651" cy="148059"/>
            </a:xfrm>
            <a:custGeom>
              <a:avLst/>
              <a:gdLst/>
              <a:ahLst/>
              <a:cxnLst/>
              <a:rect l="0" t="0" r="0" b="0"/>
              <a:pathLst>
                <a:path w="120651" h="148059">
                  <a:moveTo>
                    <a:pt x="0" y="129008"/>
                  </a:moveTo>
                  <a:lnTo>
                    <a:pt x="0" y="129008"/>
                  </a:lnTo>
                  <a:lnTo>
                    <a:pt x="705" y="110846"/>
                  </a:lnTo>
                  <a:lnTo>
                    <a:pt x="3371" y="103768"/>
                  </a:lnTo>
                  <a:lnTo>
                    <a:pt x="5774" y="101598"/>
                  </a:lnTo>
                  <a:lnTo>
                    <a:pt x="12209" y="99187"/>
                  </a:lnTo>
                  <a:lnTo>
                    <a:pt x="48336" y="94056"/>
                  </a:lnTo>
                  <a:lnTo>
                    <a:pt x="69120" y="81728"/>
                  </a:lnTo>
                  <a:lnTo>
                    <a:pt x="96478" y="43646"/>
                  </a:lnTo>
                  <a:lnTo>
                    <a:pt x="118725" y="0"/>
                  </a:lnTo>
                  <a:lnTo>
                    <a:pt x="119794" y="6995"/>
                  </a:lnTo>
                  <a:lnTo>
                    <a:pt x="120480" y="46973"/>
                  </a:lnTo>
                  <a:lnTo>
                    <a:pt x="120599" y="84711"/>
                  </a:lnTo>
                  <a:lnTo>
                    <a:pt x="120641" y="131155"/>
                  </a:lnTo>
                  <a:lnTo>
                    <a:pt x="120650" y="148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701">
              <a:extLst>
                <a:ext uri="{FF2B5EF4-FFF2-40B4-BE49-F238E27FC236}">
                  <a16:creationId xmlns:a16="http://schemas.microsoft.com/office/drawing/2014/main" xmlns="" id="{FCA0DE33-B279-4498-BA45-9F2E761A9D93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1023600" y="182245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0" y="0"/>
                  </a:moveTo>
                  <a:lnTo>
                    <a:pt x="0" y="0"/>
                  </a:lnTo>
                  <a:lnTo>
                    <a:pt x="8839" y="43370"/>
                  </a:lnTo>
                  <a:lnTo>
                    <a:pt x="14746" y="75014"/>
                  </a:lnTo>
                  <a:lnTo>
                    <a:pt x="20665" y="109540"/>
                  </a:lnTo>
                  <a:lnTo>
                    <a:pt x="23996" y="155066"/>
                  </a:lnTo>
                  <a:lnTo>
                    <a:pt x="2540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3702">
              <a:extLst>
                <a:ext uri="{FF2B5EF4-FFF2-40B4-BE49-F238E27FC236}">
                  <a16:creationId xmlns:a16="http://schemas.microsoft.com/office/drawing/2014/main" xmlns="" id="{F00EF6A1-7950-4B10-A4F1-A6EF4EC07209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0891133" y="1761642"/>
              <a:ext cx="37218" cy="365609"/>
            </a:xfrm>
            <a:custGeom>
              <a:avLst/>
              <a:gdLst/>
              <a:ahLst/>
              <a:cxnLst/>
              <a:rect l="0" t="0" r="0" b="0"/>
              <a:pathLst>
                <a:path w="37218" h="3656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4" y="0"/>
                  </a:lnTo>
                  <a:lnTo>
                    <a:pt x="440" y="513"/>
                  </a:lnTo>
                  <a:lnTo>
                    <a:pt x="0" y="1562"/>
                  </a:lnTo>
                  <a:lnTo>
                    <a:pt x="6141" y="43564"/>
                  </a:lnTo>
                  <a:lnTo>
                    <a:pt x="9999" y="74310"/>
                  </a:lnTo>
                  <a:lnTo>
                    <a:pt x="14066" y="111494"/>
                  </a:lnTo>
                  <a:lnTo>
                    <a:pt x="20106" y="151539"/>
                  </a:lnTo>
                  <a:lnTo>
                    <a:pt x="26084" y="193561"/>
                  </a:lnTo>
                  <a:lnTo>
                    <a:pt x="28741" y="238107"/>
                  </a:lnTo>
                  <a:lnTo>
                    <a:pt x="29922" y="278132"/>
                  </a:lnTo>
                  <a:lnTo>
                    <a:pt x="32468" y="324872"/>
                  </a:lnTo>
                  <a:lnTo>
                    <a:pt x="37217" y="365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3703">
              <a:extLst>
                <a:ext uri="{FF2B5EF4-FFF2-40B4-BE49-F238E27FC236}">
                  <a16:creationId xmlns:a16="http://schemas.microsoft.com/office/drawing/2014/main" xmlns="" id="{44280659-A010-4697-B939-09007E3E6A44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0741447" y="1888929"/>
              <a:ext cx="40854" cy="149422"/>
            </a:xfrm>
            <a:custGeom>
              <a:avLst/>
              <a:gdLst/>
              <a:ahLst/>
              <a:cxnLst/>
              <a:rect l="0" t="0" r="0" b="0"/>
              <a:pathLst>
                <a:path w="40854" h="149422">
                  <a:moveTo>
                    <a:pt x="9103" y="3371"/>
                  </a:moveTo>
                  <a:lnTo>
                    <a:pt x="9103" y="3371"/>
                  </a:lnTo>
                  <a:lnTo>
                    <a:pt x="5732" y="0"/>
                  </a:lnTo>
                  <a:lnTo>
                    <a:pt x="4033" y="418"/>
                  </a:lnTo>
                  <a:lnTo>
                    <a:pt x="264" y="4646"/>
                  </a:lnTo>
                  <a:lnTo>
                    <a:pt x="0" y="13110"/>
                  </a:lnTo>
                  <a:lnTo>
                    <a:pt x="11825" y="52056"/>
                  </a:lnTo>
                  <a:lnTo>
                    <a:pt x="21503" y="92689"/>
                  </a:lnTo>
                  <a:lnTo>
                    <a:pt x="36006" y="137351"/>
                  </a:lnTo>
                  <a:lnTo>
                    <a:pt x="40853" y="149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704">
              <a:extLst>
                <a:ext uri="{FF2B5EF4-FFF2-40B4-BE49-F238E27FC236}">
                  <a16:creationId xmlns:a16="http://schemas.microsoft.com/office/drawing/2014/main" xmlns="" id="{D6711518-5F31-4A0E-867B-FE31241ADB7F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1633200" y="19050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2"/>
                  </a:lnTo>
                  <a:lnTo>
                    <a:pt x="3370" y="1021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705">
              <a:extLst>
                <a:ext uri="{FF2B5EF4-FFF2-40B4-BE49-F238E27FC236}">
                  <a16:creationId xmlns:a16="http://schemas.microsoft.com/office/drawing/2014/main" xmlns="" id="{3B815C0D-67DD-4CA5-AD0C-DCBC6253DBF4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11830050" y="1816100"/>
              <a:ext cx="48932" cy="165101"/>
            </a:xfrm>
            <a:custGeom>
              <a:avLst/>
              <a:gdLst/>
              <a:ahLst/>
              <a:cxnLst/>
              <a:rect l="0" t="0" r="0" b="0"/>
              <a:pathLst>
                <a:path w="48932" h="1651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3813" y="3763"/>
                  </a:lnTo>
                  <a:lnTo>
                    <a:pt x="22368" y="12256"/>
                  </a:lnTo>
                  <a:lnTo>
                    <a:pt x="33224" y="27789"/>
                  </a:lnTo>
                  <a:lnTo>
                    <a:pt x="44494" y="63110"/>
                  </a:lnTo>
                  <a:lnTo>
                    <a:pt x="48931" y="104855"/>
                  </a:lnTo>
                  <a:lnTo>
                    <a:pt x="44323" y="130093"/>
                  </a:lnTo>
                  <a:lnTo>
                    <a:pt x="3175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706">
              <a:extLst>
                <a:ext uri="{FF2B5EF4-FFF2-40B4-BE49-F238E27FC236}">
                  <a16:creationId xmlns:a16="http://schemas.microsoft.com/office/drawing/2014/main" xmlns="" id="{4E6531F8-6116-4274-B548-C181A2081350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11712411" y="1828800"/>
              <a:ext cx="57919" cy="94076"/>
            </a:xfrm>
            <a:custGeom>
              <a:avLst/>
              <a:gdLst/>
              <a:ahLst/>
              <a:cxnLst/>
              <a:rect l="0" t="0" r="0" b="0"/>
              <a:pathLst>
                <a:path w="57919" h="94076">
                  <a:moveTo>
                    <a:pt x="47789" y="19050"/>
                  </a:moveTo>
                  <a:lnTo>
                    <a:pt x="47789" y="19050"/>
                  </a:lnTo>
                  <a:lnTo>
                    <a:pt x="44419" y="12308"/>
                  </a:lnTo>
                  <a:lnTo>
                    <a:pt x="37119" y="7116"/>
                  </a:lnTo>
                  <a:lnTo>
                    <a:pt x="32209" y="4744"/>
                  </a:lnTo>
                  <a:lnTo>
                    <a:pt x="22990" y="3990"/>
                  </a:lnTo>
                  <a:lnTo>
                    <a:pt x="18557" y="4776"/>
                  </a:lnTo>
                  <a:lnTo>
                    <a:pt x="9867" y="11295"/>
                  </a:lnTo>
                  <a:lnTo>
                    <a:pt x="5575" y="15997"/>
                  </a:lnTo>
                  <a:lnTo>
                    <a:pt x="805" y="30628"/>
                  </a:lnTo>
                  <a:lnTo>
                    <a:pt x="0" y="56817"/>
                  </a:lnTo>
                  <a:lnTo>
                    <a:pt x="3268" y="73230"/>
                  </a:lnTo>
                  <a:lnTo>
                    <a:pt x="9420" y="87580"/>
                  </a:lnTo>
                  <a:lnTo>
                    <a:pt x="13743" y="91548"/>
                  </a:lnTo>
                  <a:lnTo>
                    <a:pt x="18743" y="93487"/>
                  </a:lnTo>
                  <a:lnTo>
                    <a:pt x="24191" y="94075"/>
                  </a:lnTo>
                  <a:lnTo>
                    <a:pt x="34008" y="90965"/>
                  </a:lnTo>
                  <a:lnTo>
                    <a:pt x="43076" y="84173"/>
                  </a:lnTo>
                  <a:lnTo>
                    <a:pt x="51810" y="74099"/>
                  </a:lnTo>
                  <a:lnTo>
                    <a:pt x="56632" y="60685"/>
                  </a:lnTo>
                  <a:lnTo>
                    <a:pt x="57918" y="53156"/>
                  </a:lnTo>
                  <a:lnTo>
                    <a:pt x="55582" y="39147"/>
                  </a:lnTo>
                  <a:lnTo>
                    <a:pt x="42584" y="12907"/>
                  </a:lnTo>
                  <a:lnTo>
                    <a:pt x="36539" y="5736"/>
                  </a:lnTo>
                  <a:lnTo>
                    <a:pt x="287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707">
              <a:extLst>
                <a:ext uri="{FF2B5EF4-FFF2-40B4-BE49-F238E27FC236}">
                  <a16:creationId xmlns:a16="http://schemas.microsoft.com/office/drawing/2014/main" xmlns="" id="{7312B208-3618-45E9-88BC-87B6E47E0CF2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0689741" y="1936750"/>
              <a:ext cx="149710" cy="38101"/>
            </a:xfrm>
            <a:custGeom>
              <a:avLst/>
              <a:gdLst/>
              <a:ahLst/>
              <a:cxnLst/>
              <a:rect l="0" t="0" r="0" b="0"/>
              <a:pathLst>
                <a:path w="149710" h="38101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10253" y="36219"/>
                  </a:lnTo>
                  <a:lnTo>
                    <a:pt x="48942" y="22520"/>
                  </a:lnTo>
                  <a:lnTo>
                    <a:pt x="89827" y="8868"/>
                  </a:lnTo>
                  <a:lnTo>
                    <a:pt x="134222" y="1752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708">
              <a:extLst>
                <a:ext uri="{FF2B5EF4-FFF2-40B4-BE49-F238E27FC236}">
                  <a16:creationId xmlns:a16="http://schemas.microsoft.com/office/drawing/2014/main" xmlns="" id="{61AB223D-103E-4A85-8E41-29BA6C6F2538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0576676" y="1791583"/>
              <a:ext cx="78625" cy="278518"/>
            </a:xfrm>
            <a:custGeom>
              <a:avLst/>
              <a:gdLst/>
              <a:ahLst/>
              <a:cxnLst/>
              <a:rect l="0" t="0" r="0" b="0"/>
              <a:pathLst>
                <a:path w="78625" h="278518">
                  <a:moveTo>
                    <a:pt x="59574" y="5467"/>
                  </a:moveTo>
                  <a:lnTo>
                    <a:pt x="59574" y="5467"/>
                  </a:lnTo>
                  <a:lnTo>
                    <a:pt x="49436" y="1103"/>
                  </a:lnTo>
                  <a:lnTo>
                    <a:pt x="41897" y="0"/>
                  </a:lnTo>
                  <a:lnTo>
                    <a:pt x="37911" y="3233"/>
                  </a:lnTo>
                  <a:lnTo>
                    <a:pt x="29719" y="16233"/>
                  </a:lnTo>
                  <a:lnTo>
                    <a:pt x="17174" y="56870"/>
                  </a:lnTo>
                  <a:lnTo>
                    <a:pt x="10627" y="92989"/>
                  </a:lnTo>
                  <a:lnTo>
                    <a:pt x="5365" y="131854"/>
                  </a:lnTo>
                  <a:lnTo>
                    <a:pt x="673" y="170295"/>
                  </a:lnTo>
                  <a:lnTo>
                    <a:pt x="0" y="204783"/>
                  </a:lnTo>
                  <a:lnTo>
                    <a:pt x="809" y="220894"/>
                  </a:lnTo>
                  <a:lnTo>
                    <a:pt x="11113" y="246322"/>
                  </a:lnTo>
                  <a:lnTo>
                    <a:pt x="18801" y="257053"/>
                  </a:lnTo>
                  <a:lnTo>
                    <a:pt x="28863" y="264208"/>
                  </a:lnTo>
                  <a:lnTo>
                    <a:pt x="78624" y="278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709">
              <a:extLst>
                <a:ext uri="{FF2B5EF4-FFF2-40B4-BE49-F238E27FC236}">
                  <a16:creationId xmlns:a16="http://schemas.microsoft.com/office/drawing/2014/main" xmlns="" id="{340C792A-7E62-4FB7-B4B3-D676FEA25726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0347129" y="1905000"/>
              <a:ext cx="130372" cy="149227"/>
            </a:xfrm>
            <a:custGeom>
              <a:avLst/>
              <a:gdLst/>
              <a:ahLst/>
              <a:cxnLst/>
              <a:rect l="0" t="0" r="0" b="0"/>
              <a:pathLst>
                <a:path w="130372" h="149227">
                  <a:moveTo>
                    <a:pt x="3371" y="69850"/>
                  </a:moveTo>
                  <a:lnTo>
                    <a:pt x="3371" y="69850"/>
                  </a:lnTo>
                  <a:lnTo>
                    <a:pt x="0" y="69850"/>
                  </a:lnTo>
                  <a:lnTo>
                    <a:pt x="417" y="70556"/>
                  </a:lnTo>
                  <a:lnTo>
                    <a:pt x="48000" y="100357"/>
                  </a:lnTo>
                  <a:lnTo>
                    <a:pt x="68021" y="123653"/>
                  </a:lnTo>
                  <a:lnTo>
                    <a:pt x="72557" y="136331"/>
                  </a:lnTo>
                  <a:lnTo>
                    <a:pt x="72220" y="145258"/>
                  </a:lnTo>
                  <a:lnTo>
                    <a:pt x="71143" y="147639"/>
                  </a:lnTo>
                  <a:lnTo>
                    <a:pt x="69720" y="149226"/>
                  </a:lnTo>
                  <a:lnTo>
                    <a:pt x="67359" y="148167"/>
                  </a:lnTo>
                  <a:lnTo>
                    <a:pt x="60974" y="141346"/>
                  </a:lnTo>
                  <a:lnTo>
                    <a:pt x="56186" y="112122"/>
                  </a:lnTo>
                  <a:lnTo>
                    <a:pt x="64880" y="72184"/>
                  </a:lnTo>
                  <a:lnTo>
                    <a:pt x="87605" y="35812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3710">
              <a:extLst>
                <a:ext uri="{FF2B5EF4-FFF2-40B4-BE49-F238E27FC236}">
                  <a16:creationId xmlns:a16="http://schemas.microsoft.com/office/drawing/2014/main" xmlns="" id="{D66E2FD5-5ECB-426F-9E30-45CE70D5F7FD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9616591" y="1998123"/>
              <a:ext cx="295760" cy="27528"/>
            </a:xfrm>
            <a:custGeom>
              <a:avLst/>
              <a:gdLst/>
              <a:ahLst/>
              <a:cxnLst/>
              <a:rect l="0" t="0" r="0" b="0"/>
              <a:pathLst>
                <a:path w="295760" h="27528">
                  <a:moveTo>
                    <a:pt x="3659" y="27527"/>
                  </a:moveTo>
                  <a:lnTo>
                    <a:pt x="3659" y="27527"/>
                  </a:lnTo>
                  <a:lnTo>
                    <a:pt x="0" y="27527"/>
                  </a:lnTo>
                  <a:lnTo>
                    <a:pt x="36484" y="26116"/>
                  </a:lnTo>
                  <a:lnTo>
                    <a:pt x="69989" y="20785"/>
                  </a:lnTo>
                  <a:lnTo>
                    <a:pt x="112162" y="13712"/>
                  </a:lnTo>
                  <a:lnTo>
                    <a:pt x="158422" y="6570"/>
                  </a:lnTo>
                  <a:lnTo>
                    <a:pt x="204852" y="1044"/>
                  </a:lnTo>
                  <a:lnTo>
                    <a:pt x="243833" y="0"/>
                  </a:lnTo>
                  <a:lnTo>
                    <a:pt x="295759" y="2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3711">
              <a:extLst>
                <a:ext uri="{FF2B5EF4-FFF2-40B4-BE49-F238E27FC236}">
                  <a16:creationId xmlns:a16="http://schemas.microsoft.com/office/drawing/2014/main" xmlns="" id="{8A8B730B-85C3-493B-B461-747C2DFC2146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6565402" y="2216150"/>
              <a:ext cx="2832599" cy="150685"/>
            </a:xfrm>
            <a:custGeom>
              <a:avLst/>
              <a:gdLst/>
              <a:ahLst/>
              <a:cxnLst/>
              <a:rect l="0" t="0" r="0" b="0"/>
              <a:pathLst>
                <a:path w="2832599" h="150685">
                  <a:moveTo>
                    <a:pt x="13198" y="139700"/>
                  </a:moveTo>
                  <a:lnTo>
                    <a:pt x="13198" y="139700"/>
                  </a:lnTo>
                  <a:lnTo>
                    <a:pt x="3085" y="139700"/>
                  </a:lnTo>
                  <a:lnTo>
                    <a:pt x="811" y="140406"/>
                  </a:lnTo>
                  <a:lnTo>
                    <a:pt x="0" y="141581"/>
                  </a:lnTo>
                  <a:lnTo>
                    <a:pt x="167" y="143071"/>
                  </a:lnTo>
                  <a:lnTo>
                    <a:pt x="17255" y="148538"/>
                  </a:lnTo>
                  <a:lnTo>
                    <a:pt x="48162" y="150684"/>
                  </a:lnTo>
                  <a:lnTo>
                    <a:pt x="95060" y="150226"/>
                  </a:lnTo>
                  <a:lnTo>
                    <a:pt x="126334" y="148128"/>
                  </a:lnTo>
                  <a:lnTo>
                    <a:pt x="160589" y="145319"/>
                  </a:lnTo>
                  <a:lnTo>
                    <a:pt x="205296" y="140624"/>
                  </a:lnTo>
                  <a:lnTo>
                    <a:pt x="256975" y="134671"/>
                  </a:lnTo>
                  <a:lnTo>
                    <a:pt x="313299" y="127881"/>
                  </a:lnTo>
                  <a:lnTo>
                    <a:pt x="377660" y="119826"/>
                  </a:lnTo>
                  <a:lnTo>
                    <a:pt x="447378" y="110929"/>
                  </a:lnTo>
                  <a:lnTo>
                    <a:pt x="520668" y="101469"/>
                  </a:lnTo>
                  <a:lnTo>
                    <a:pt x="601984" y="91635"/>
                  </a:lnTo>
                  <a:lnTo>
                    <a:pt x="688650" y="81551"/>
                  </a:lnTo>
                  <a:lnTo>
                    <a:pt x="778883" y="71301"/>
                  </a:lnTo>
                  <a:lnTo>
                    <a:pt x="876432" y="62350"/>
                  </a:lnTo>
                  <a:lnTo>
                    <a:pt x="978860" y="54267"/>
                  </a:lnTo>
                  <a:lnTo>
                    <a:pt x="1084539" y="46761"/>
                  </a:lnTo>
                  <a:lnTo>
                    <a:pt x="1194503" y="40346"/>
                  </a:lnTo>
                  <a:lnTo>
                    <a:pt x="1307324" y="34659"/>
                  </a:lnTo>
                  <a:lnTo>
                    <a:pt x="1422049" y="29456"/>
                  </a:lnTo>
                  <a:lnTo>
                    <a:pt x="1535221" y="25987"/>
                  </a:lnTo>
                  <a:lnTo>
                    <a:pt x="1647357" y="23675"/>
                  </a:lnTo>
                  <a:lnTo>
                    <a:pt x="1758805" y="22133"/>
                  </a:lnTo>
                  <a:lnTo>
                    <a:pt x="1866263" y="21105"/>
                  </a:lnTo>
                  <a:lnTo>
                    <a:pt x="1971064" y="20420"/>
                  </a:lnTo>
                  <a:lnTo>
                    <a:pt x="2074092" y="19964"/>
                  </a:lnTo>
                  <a:lnTo>
                    <a:pt x="2168177" y="19659"/>
                  </a:lnTo>
                  <a:lnTo>
                    <a:pt x="2256301" y="19456"/>
                  </a:lnTo>
                  <a:lnTo>
                    <a:pt x="2340451" y="19321"/>
                  </a:lnTo>
                  <a:lnTo>
                    <a:pt x="2414189" y="19230"/>
                  </a:lnTo>
                  <a:lnTo>
                    <a:pt x="2480986" y="19170"/>
                  </a:lnTo>
                  <a:lnTo>
                    <a:pt x="2543156" y="19130"/>
                  </a:lnTo>
                  <a:lnTo>
                    <a:pt x="2596598" y="19103"/>
                  </a:lnTo>
                  <a:lnTo>
                    <a:pt x="2644221" y="19086"/>
                  </a:lnTo>
                  <a:lnTo>
                    <a:pt x="2687963" y="19074"/>
                  </a:lnTo>
                  <a:lnTo>
                    <a:pt x="2723474" y="19066"/>
                  </a:lnTo>
                  <a:lnTo>
                    <a:pt x="2753499" y="19061"/>
                  </a:lnTo>
                  <a:lnTo>
                    <a:pt x="2798854" y="18349"/>
                  </a:lnTo>
                  <a:lnTo>
                    <a:pt x="2823716" y="15681"/>
                  </a:lnTo>
                  <a:lnTo>
                    <a:pt x="2829499" y="13276"/>
                  </a:lnTo>
                  <a:lnTo>
                    <a:pt x="2831943" y="10262"/>
                  </a:lnTo>
                  <a:lnTo>
                    <a:pt x="28325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2" name="SMARTInkShape-3712">
            <a:extLst>
              <a:ext uri="{FF2B5EF4-FFF2-40B4-BE49-F238E27FC236}">
                <a16:creationId xmlns:a16="http://schemas.microsoft.com/office/drawing/2014/main" xmlns="" id="{F39B6E4C-8E43-40CE-87BF-DDDCCB41FD9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858262" y="5570119"/>
            <a:ext cx="1235243" cy="36463"/>
          </a:xfrm>
          <a:custGeom>
            <a:avLst/>
            <a:gdLst/>
            <a:ahLst/>
            <a:cxnLst/>
            <a:rect l="0" t="0" r="0" b="0"/>
            <a:pathLst>
              <a:path w="1235243" h="36463">
                <a:moveTo>
                  <a:pt x="6088" y="24231"/>
                </a:moveTo>
                <a:lnTo>
                  <a:pt x="6088" y="24231"/>
                </a:lnTo>
                <a:lnTo>
                  <a:pt x="620" y="24231"/>
                </a:lnTo>
                <a:lnTo>
                  <a:pt x="326" y="23526"/>
                </a:lnTo>
                <a:lnTo>
                  <a:pt x="0" y="20860"/>
                </a:lnTo>
                <a:lnTo>
                  <a:pt x="39954" y="16392"/>
                </a:lnTo>
                <a:lnTo>
                  <a:pt x="72645" y="13691"/>
                </a:lnTo>
                <a:lnTo>
                  <a:pt x="117749" y="12491"/>
                </a:lnTo>
                <a:lnTo>
                  <a:pt x="147556" y="11466"/>
                </a:lnTo>
                <a:lnTo>
                  <a:pt x="181539" y="10076"/>
                </a:lnTo>
                <a:lnTo>
                  <a:pt x="218306" y="8444"/>
                </a:lnTo>
                <a:lnTo>
                  <a:pt x="261161" y="6651"/>
                </a:lnTo>
                <a:lnTo>
                  <a:pt x="308075" y="4750"/>
                </a:lnTo>
                <a:lnTo>
                  <a:pt x="357696" y="2777"/>
                </a:lnTo>
                <a:lnTo>
                  <a:pt x="411944" y="1462"/>
                </a:lnTo>
                <a:lnTo>
                  <a:pt x="469274" y="585"/>
                </a:lnTo>
                <a:lnTo>
                  <a:pt x="528662" y="0"/>
                </a:lnTo>
                <a:lnTo>
                  <a:pt x="588010" y="316"/>
                </a:lnTo>
                <a:lnTo>
                  <a:pt x="647329" y="1232"/>
                </a:lnTo>
                <a:lnTo>
                  <a:pt x="706633" y="2547"/>
                </a:lnTo>
                <a:lnTo>
                  <a:pt x="765218" y="4837"/>
                </a:lnTo>
                <a:lnTo>
                  <a:pt x="823324" y="7774"/>
                </a:lnTo>
                <a:lnTo>
                  <a:pt x="881112" y="11143"/>
                </a:lnTo>
                <a:lnTo>
                  <a:pt x="935158" y="14800"/>
                </a:lnTo>
                <a:lnTo>
                  <a:pt x="986713" y="18649"/>
                </a:lnTo>
                <a:lnTo>
                  <a:pt x="1036605" y="22626"/>
                </a:lnTo>
                <a:lnTo>
                  <a:pt x="1078331" y="25984"/>
                </a:lnTo>
                <a:lnTo>
                  <a:pt x="1114616" y="28928"/>
                </a:lnTo>
                <a:lnTo>
                  <a:pt x="1147274" y="31595"/>
                </a:lnTo>
                <a:lnTo>
                  <a:pt x="1191086" y="34560"/>
                </a:lnTo>
                <a:lnTo>
                  <a:pt x="1228722" y="36462"/>
                </a:lnTo>
                <a:lnTo>
                  <a:pt x="1231812" y="35913"/>
                </a:lnTo>
                <a:lnTo>
                  <a:pt x="1233869" y="34840"/>
                </a:lnTo>
                <a:lnTo>
                  <a:pt x="1235242" y="33421"/>
                </a:lnTo>
                <a:lnTo>
                  <a:pt x="1233336" y="31769"/>
                </a:lnTo>
                <a:lnTo>
                  <a:pt x="1213640" y="26072"/>
                </a:lnTo>
                <a:lnTo>
                  <a:pt x="1167038" y="20622"/>
                </a:lnTo>
                <a:lnTo>
                  <a:pt x="1123904" y="19098"/>
                </a:lnTo>
                <a:lnTo>
                  <a:pt x="1099138" y="17988"/>
                </a:lnTo>
                <a:lnTo>
                  <a:pt x="1072749" y="16541"/>
                </a:lnTo>
                <a:lnTo>
                  <a:pt x="1045279" y="14871"/>
                </a:lnTo>
                <a:lnTo>
                  <a:pt x="1017088" y="14463"/>
                </a:lnTo>
                <a:lnTo>
                  <a:pt x="988414" y="14897"/>
                </a:lnTo>
                <a:lnTo>
                  <a:pt x="959423" y="15892"/>
                </a:lnTo>
                <a:lnTo>
                  <a:pt x="928805" y="16555"/>
                </a:lnTo>
                <a:lnTo>
                  <a:pt x="897105" y="16997"/>
                </a:lnTo>
                <a:lnTo>
                  <a:pt x="864683" y="17292"/>
                </a:lnTo>
                <a:lnTo>
                  <a:pt x="827546" y="18193"/>
                </a:lnTo>
                <a:lnTo>
                  <a:pt x="787265" y="19500"/>
                </a:lnTo>
                <a:lnTo>
                  <a:pt x="744890" y="21077"/>
                </a:lnTo>
                <a:lnTo>
                  <a:pt x="696178" y="22128"/>
                </a:lnTo>
                <a:lnTo>
                  <a:pt x="643242" y="22830"/>
                </a:lnTo>
                <a:lnTo>
                  <a:pt x="587490" y="23297"/>
                </a:lnTo>
                <a:lnTo>
                  <a:pt x="531273" y="23608"/>
                </a:lnTo>
                <a:lnTo>
                  <a:pt x="474744" y="23816"/>
                </a:lnTo>
                <a:lnTo>
                  <a:pt x="418009" y="23954"/>
                </a:lnTo>
                <a:lnTo>
                  <a:pt x="367485" y="24752"/>
                </a:lnTo>
                <a:lnTo>
                  <a:pt x="321102" y="25989"/>
                </a:lnTo>
                <a:lnTo>
                  <a:pt x="277482" y="27520"/>
                </a:lnTo>
                <a:lnTo>
                  <a:pt x="248400" y="28540"/>
                </a:lnTo>
                <a:lnTo>
                  <a:pt x="190238" y="305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1" name="SMARTInkShape-Group726">
            <a:extLst>
              <a:ext uri="{FF2B5EF4-FFF2-40B4-BE49-F238E27FC236}">
                <a16:creationId xmlns:a16="http://schemas.microsoft.com/office/drawing/2014/main" xmlns="" id="{0DCBD851-1A41-4193-8603-34A374BC85BC}"/>
              </a:ext>
            </a:extLst>
          </p:cNvPr>
          <p:cNvGrpSpPr/>
          <p:nvPr/>
        </p:nvGrpSpPr>
        <p:grpSpPr>
          <a:xfrm>
            <a:off x="8471113" y="5630894"/>
            <a:ext cx="500898" cy="592107"/>
            <a:chOff x="8471113" y="5630894"/>
            <a:chExt cx="500898" cy="592107"/>
          </a:xfrm>
        </p:grpSpPr>
        <p:sp>
          <p:nvSpPr>
            <p:cNvPr id="563" name="SMARTInkShape-3713">
              <a:extLst>
                <a:ext uri="{FF2B5EF4-FFF2-40B4-BE49-F238E27FC236}">
                  <a16:creationId xmlns:a16="http://schemas.microsoft.com/office/drawing/2014/main" xmlns="" id="{681D78A1-5714-4010-8053-9B3882A5552D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8864812" y="6064250"/>
              <a:ext cx="107199" cy="86481"/>
            </a:xfrm>
            <a:custGeom>
              <a:avLst/>
              <a:gdLst/>
              <a:ahLst/>
              <a:cxnLst/>
              <a:rect l="0" t="0" r="0" b="0"/>
              <a:pathLst>
                <a:path w="107199" h="86481">
                  <a:moveTo>
                    <a:pt x="75988" y="19050"/>
                  </a:moveTo>
                  <a:lnTo>
                    <a:pt x="75988" y="19050"/>
                  </a:lnTo>
                  <a:lnTo>
                    <a:pt x="65875" y="12309"/>
                  </a:lnTo>
                  <a:lnTo>
                    <a:pt x="46102" y="8115"/>
                  </a:lnTo>
                  <a:lnTo>
                    <a:pt x="22369" y="10244"/>
                  </a:lnTo>
                  <a:lnTo>
                    <a:pt x="15548" y="13885"/>
                  </a:lnTo>
                  <a:lnTo>
                    <a:pt x="4206" y="25457"/>
                  </a:lnTo>
                  <a:lnTo>
                    <a:pt x="1322" y="32493"/>
                  </a:lnTo>
                  <a:lnTo>
                    <a:pt x="0" y="47837"/>
                  </a:lnTo>
                  <a:lnTo>
                    <a:pt x="2751" y="55175"/>
                  </a:lnTo>
                  <a:lnTo>
                    <a:pt x="13334" y="68972"/>
                  </a:lnTo>
                  <a:lnTo>
                    <a:pt x="35158" y="85269"/>
                  </a:lnTo>
                  <a:lnTo>
                    <a:pt x="43831" y="86480"/>
                  </a:lnTo>
                  <a:lnTo>
                    <a:pt x="62870" y="82179"/>
                  </a:lnTo>
                  <a:lnTo>
                    <a:pt x="90055" y="67859"/>
                  </a:lnTo>
                  <a:lnTo>
                    <a:pt x="101759" y="54384"/>
                  </a:lnTo>
                  <a:lnTo>
                    <a:pt x="105869" y="46839"/>
                  </a:lnTo>
                  <a:lnTo>
                    <a:pt x="107198" y="39693"/>
                  </a:lnTo>
                  <a:lnTo>
                    <a:pt x="104910" y="26108"/>
                  </a:lnTo>
                  <a:lnTo>
                    <a:pt x="93546" y="14897"/>
                  </a:lnTo>
                  <a:lnTo>
                    <a:pt x="85577" y="9932"/>
                  </a:lnTo>
                  <a:lnTo>
                    <a:pt x="42239" y="1961"/>
                  </a:lnTo>
                  <a:lnTo>
                    <a:pt x="251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3714">
              <a:extLst>
                <a:ext uri="{FF2B5EF4-FFF2-40B4-BE49-F238E27FC236}">
                  <a16:creationId xmlns:a16="http://schemas.microsoft.com/office/drawing/2014/main" xmlns="" id="{8F76F487-89CA-489B-8126-10D7CC5E7083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8742018" y="6096000"/>
              <a:ext cx="66466" cy="78742"/>
            </a:xfrm>
            <a:custGeom>
              <a:avLst/>
              <a:gdLst/>
              <a:ahLst/>
              <a:cxnLst/>
              <a:rect l="0" t="0" r="0" b="0"/>
              <a:pathLst>
                <a:path w="66466" h="78742">
                  <a:moveTo>
                    <a:pt x="52732" y="12700"/>
                  </a:moveTo>
                  <a:lnTo>
                    <a:pt x="52732" y="12700"/>
                  </a:lnTo>
                  <a:lnTo>
                    <a:pt x="49361" y="5959"/>
                  </a:lnTo>
                  <a:lnTo>
                    <a:pt x="46956" y="3971"/>
                  </a:lnTo>
                  <a:lnTo>
                    <a:pt x="40523" y="1765"/>
                  </a:lnTo>
                  <a:lnTo>
                    <a:pt x="25596" y="523"/>
                  </a:lnTo>
                  <a:lnTo>
                    <a:pt x="20530" y="2465"/>
                  </a:lnTo>
                  <a:lnTo>
                    <a:pt x="11138" y="10268"/>
                  </a:lnTo>
                  <a:lnTo>
                    <a:pt x="1289" y="29932"/>
                  </a:lnTo>
                  <a:lnTo>
                    <a:pt x="0" y="43642"/>
                  </a:lnTo>
                  <a:lnTo>
                    <a:pt x="644" y="50261"/>
                  </a:lnTo>
                  <a:lnTo>
                    <a:pt x="7003" y="63260"/>
                  </a:lnTo>
                  <a:lnTo>
                    <a:pt x="11664" y="69690"/>
                  </a:lnTo>
                  <a:lnTo>
                    <a:pt x="17592" y="73977"/>
                  </a:lnTo>
                  <a:lnTo>
                    <a:pt x="31706" y="78741"/>
                  </a:lnTo>
                  <a:lnTo>
                    <a:pt x="38714" y="77893"/>
                  </a:lnTo>
                  <a:lnTo>
                    <a:pt x="52146" y="71308"/>
                  </a:lnTo>
                  <a:lnTo>
                    <a:pt x="61408" y="59444"/>
                  </a:lnTo>
                  <a:lnTo>
                    <a:pt x="66465" y="45470"/>
                  </a:lnTo>
                  <a:lnTo>
                    <a:pt x="66362" y="32203"/>
                  </a:lnTo>
                  <a:lnTo>
                    <a:pt x="62081" y="21132"/>
                  </a:lnTo>
                  <a:lnTo>
                    <a:pt x="58967" y="16206"/>
                  </a:lnTo>
                  <a:lnTo>
                    <a:pt x="49859" y="8848"/>
                  </a:lnTo>
                  <a:lnTo>
                    <a:pt x="41577" y="3933"/>
                  </a:lnTo>
                  <a:lnTo>
                    <a:pt x="40357" y="2622"/>
                  </a:lnTo>
                  <a:lnTo>
                    <a:pt x="400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3715">
              <a:extLst>
                <a:ext uri="{FF2B5EF4-FFF2-40B4-BE49-F238E27FC236}">
                  <a16:creationId xmlns:a16="http://schemas.microsoft.com/office/drawing/2014/main" xmlns="" id="{80576C14-21DA-4513-B39B-587832BE2E23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8624645" y="6087801"/>
              <a:ext cx="70885" cy="78389"/>
            </a:xfrm>
            <a:custGeom>
              <a:avLst/>
              <a:gdLst/>
              <a:ahLst/>
              <a:cxnLst/>
              <a:rect l="0" t="0" r="0" b="0"/>
              <a:pathLst>
                <a:path w="70885" h="78389">
                  <a:moveTo>
                    <a:pt x="36755" y="33599"/>
                  </a:moveTo>
                  <a:lnTo>
                    <a:pt x="36755" y="33599"/>
                  </a:lnTo>
                  <a:lnTo>
                    <a:pt x="30013" y="23486"/>
                  </a:lnTo>
                  <a:lnTo>
                    <a:pt x="26616" y="20508"/>
                  </a:lnTo>
                  <a:lnTo>
                    <a:pt x="19079" y="17196"/>
                  </a:lnTo>
                  <a:lnTo>
                    <a:pt x="10272" y="15334"/>
                  </a:lnTo>
                  <a:lnTo>
                    <a:pt x="7810" y="17189"/>
                  </a:lnTo>
                  <a:lnTo>
                    <a:pt x="3193" y="24894"/>
                  </a:lnTo>
                  <a:lnTo>
                    <a:pt x="0" y="44504"/>
                  </a:lnTo>
                  <a:lnTo>
                    <a:pt x="3016" y="58203"/>
                  </a:lnTo>
                  <a:lnTo>
                    <a:pt x="5796" y="64817"/>
                  </a:lnTo>
                  <a:lnTo>
                    <a:pt x="14528" y="74050"/>
                  </a:lnTo>
                  <a:lnTo>
                    <a:pt x="19820" y="77499"/>
                  </a:lnTo>
                  <a:lnTo>
                    <a:pt x="26171" y="78388"/>
                  </a:lnTo>
                  <a:lnTo>
                    <a:pt x="40752" y="75613"/>
                  </a:lnTo>
                  <a:lnTo>
                    <a:pt x="61457" y="66116"/>
                  </a:lnTo>
                  <a:lnTo>
                    <a:pt x="65923" y="60923"/>
                  </a:lnTo>
                  <a:lnTo>
                    <a:pt x="70884" y="47624"/>
                  </a:lnTo>
                  <a:lnTo>
                    <a:pt x="69327" y="34188"/>
                  </a:lnTo>
                  <a:lnTo>
                    <a:pt x="63225" y="21866"/>
                  </a:lnTo>
                  <a:lnTo>
                    <a:pt x="48597" y="7701"/>
                  </a:lnTo>
                  <a:lnTo>
                    <a:pt x="37129" y="133"/>
                  </a:lnTo>
                  <a:lnTo>
                    <a:pt x="36298" y="0"/>
                  </a:lnTo>
                  <a:lnTo>
                    <a:pt x="36755" y="1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3716">
              <a:extLst>
                <a:ext uri="{FF2B5EF4-FFF2-40B4-BE49-F238E27FC236}">
                  <a16:creationId xmlns:a16="http://schemas.microsoft.com/office/drawing/2014/main" xmlns="" id="{98916894-B644-4BCC-8C70-B3360578B433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8542218" y="6085065"/>
              <a:ext cx="11233" cy="137936"/>
            </a:xfrm>
            <a:custGeom>
              <a:avLst/>
              <a:gdLst/>
              <a:ahLst/>
              <a:cxnLst/>
              <a:rect l="0" t="0" r="0" b="0"/>
              <a:pathLst>
                <a:path w="11233" h="137936">
                  <a:moveTo>
                    <a:pt x="11232" y="10935"/>
                  </a:moveTo>
                  <a:lnTo>
                    <a:pt x="11232" y="10935"/>
                  </a:lnTo>
                  <a:lnTo>
                    <a:pt x="11232" y="0"/>
                  </a:lnTo>
                  <a:lnTo>
                    <a:pt x="10527" y="117"/>
                  </a:lnTo>
                  <a:lnTo>
                    <a:pt x="7861" y="2129"/>
                  </a:lnTo>
                  <a:lnTo>
                    <a:pt x="2393" y="17342"/>
                  </a:lnTo>
                  <a:lnTo>
                    <a:pt x="0" y="54246"/>
                  </a:lnTo>
                  <a:lnTo>
                    <a:pt x="3122" y="92128"/>
                  </a:lnTo>
                  <a:lnTo>
                    <a:pt x="4882" y="137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3717">
              <a:extLst>
                <a:ext uri="{FF2B5EF4-FFF2-40B4-BE49-F238E27FC236}">
                  <a16:creationId xmlns:a16="http://schemas.microsoft.com/office/drawing/2014/main" xmlns="" id="{FF5ED3B0-FFD6-4833-AC8E-4A6CD960D6A3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502650" y="5936375"/>
              <a:ext cx="450851" cy="38976"/>
            </a:xfrm>
            <a:custGeom>
              <a:avLst/>
              <a:gdLst/>
              <a:ahLst/>
              <a:cxnLst/>
              <a:rect l="0" t="0" r="0" b="0"/>
              <a:pathLst>
                <a:path w="450851" h="38976">
                  <a:moveTo>
                    <a:pt x="0" y="38975"/>
                  </a:moveTo>
                  <a:lnTo>
                    <a:pt x="0" y="38975"/>
                  </a:lnTo>
                  <a:lnTo>
                    <a:pt x="35775" y="32068"/>
                  </a:lnTo>
                  <a:lnTo>
                    <a:pt x="76577" y="28143"/>
                  </a:lnTo>
                  <a:lnTo>
                    <a:pt x="103263" y="26110"/>
                  </a:lnTo>
                  <a:lnTo>
                    <a:pt x="132342" y="24047"/>
                  </a:lnTo>
                  <a:lnTo>
                    <a:pt x="166544" y="21263"/>
                  </a:lnTo>
                  <a:lnTo>
                    <a:pt x="204164" y="17994"/>
                  </a:lnTo>
                  <a:lnTo>
                    <a:pt x="244057" y="14404"/>
                  </a:lnTo>
                  <a:lnTo>
                    <a:pt x="281945" y="10600"/>
                  </a:lnTo>
                  <a:lnTo>
                    <a:pt x="318490" y="6653"/>
                  </a:lnTo>
                  <a:lnTo>
                    <a:pt x="354145" y="2610"/>
                  </a:lnTo>
                  <a:lnTo>
                    <a:pt x="401285" y="0"/>
                  </a:lnTo>
                  <a:lnTo>
                    <a:pt x="436164" y="2497"/>
                  </a:lnTo>
                  <a:lnTo>
                    <a:pt x="450850" y="7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3718">
              <a:extLst>
                <a:ext uri="{FF2B5EF4-FFF2-40B4-BE49-F238E27FC236}">
                  <a16:creationId xmlns:a16="http://schemas.microsoft.com/office/drawing/2014/main" xmlns="" id="{7FD41A4A-E110-4249-9BAD-4F5D82FB00DC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8761068" y="5706672"/>
              <a:ext cx="71783" cy="160729"/>
            </a:xfrm>
            <a:custGeom>
              <a:avLst/>
              <a:gdLst/>
              <a:ahLst/>
              <a:cxnLst/>
              <a:rect l="0" t="0" r="0" b="0"/>
              <a:pathLst>
                <a:path w="71783" h="160729">
                  <a:moveTo>
                    <a:pt x="46382" y="46428"/>
                  </a:moveTo>
                  <a:lnTo>
                    <a:pt x="46382" y="46428"/>
                  </a:lnTo>
                  <a:lnTo>
                    <a:pt x="51849" y="23284"/>
                  </a:lnTo>
                  <a:lnTo>
                    <a:pt x="49100" y="10486"/>
                  </a:lnTo>
                  <a:lnTo>
                    <a:pt x="43827" y="3877"/>
                  </a:lnTo>
                  <a:lnTo>
                    <a:pt x="40445" y="1128"/>
                  </a:lnTo>
                  <a:lnTo>
                    <a:pt x="36073" y="0"/>
                  </a:lnTo>
                  <a:lnTo>
                    <a:pt x="25572" y="628"/>
                  </a:lnTo>
                  <a:lnTo>
                    <a:pt x="15732" y="7023"/>
                  </a:lnTo>
                  <a:lnTo>
                    <a:pt x="7360" y="16920"/>
                  </a:lnTo>
                  <a:lnTo>
                    <a:pt x="1287" y="28374"/>
                  </a:lnTo>
                  <a:lnTo>
                    <a:pt x="0" y="40521"/>
                  </a:lnTo>
                  <a:lnTo>
                    <a:pt x="644" y="46723"/>
                  </a:lnTo>
                  <a:lnTo>
                    <a:pt x="2484" y="50858"/>
                  </a:lnTo>
                  <a:lnTo>
                    <a:pt x="5123" y="53615"/>
                  </a:lnTo>
                  <a:lnTo>
                    <a:pt x="8292" y="55452"/>
                  </a:lnTo>
                  <a:lnTo>
                    <a:pt x="19341" y="53731"/>
                  </a:lnTo>
                  <a:lnTo>
                    <a:pt x="42688" y="44499"/>
                  </a:lnTo>
                  <a:lnTo>
                    <a:pt x="46739" y="44437"/>
                  </a:lnTo>
                  <a:lnTo>
                    <a:pt x="50148" y="45806"/>
                  </a:lnTo>
                  <a:lnTo>
                    <a:pt x="53126" y="48129"/>
                  </a:lnTo>
                  <a:lnTo>
                    <a:pt x="56435" y="56356"/>
                  </a:lnTo>
                  <a:lnTo>
                    <a:pt x="63803" y="95137"/>
                  </a:lnTo>
                  <a:lnTo>
                    <a:pt x="69998" y="133869"/>
                  </a:lnTo>
                  <a:lnTo>
                    <a:pt x="71782" y="1607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3719">
              <a:extLst>
                <a:ext uri="{FF2B5EF4-FFF2-40B4-BE49-F238E27FC236}">
                  <a16:creationId xmlns:a16="http://schemas.microsoft.com/office/drawing/2014/main" xmlns="" id="{589BC66A-772B-440F-AF5D-B264FFBA55E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8633964" y="5703444"/>
              <a:ext cx="71887" cy="127176"/>
            </a:xfrm>
            <a:custGeom>
              <a:avLst/>
              <a:gdLst/>
              <a:ahLst/>
              <a:cxnLst/>
              <a:rect l="0" t="0" r="0" b="0"/>
              <a:pathLst>
                <a:path w="71887" h="127176">
                  <a:moveTo>
                    <a:pt x="59186" y="11556"/>
                  </a:moveTo>
                  <a:lnTo>
                    <a:pt x="59186" y="11556"/>
                  </a:lnTo>
                  <a:lnTo>
                    <a:pt x="53410" y="6487"/>
                  </a:lnTo>
                  <a:lnTo>
                    <a:pt x="43284" y="1430"/>
                  </a:lnTo>
                  <a:lnTo>
                    <a:pt x="35421" y="0"/>
                  </a:lnTo>
                  <a:lnTo>
                    <a:pt x="27221" y="1246"/>
                  </a:lnTo>
                  <a:lnTo>
                    <a:pt x="6946" y="9754"/>
                  </a:lnTo>
                  <a:lnTo>
                    <a:pt x="1160" y="13812"/>
                  </a:lnTo>
                  <a:lnTo>
                    <a:pt x="42" y="15882"/>
                  </a:lnTo>
                  <a:lnTo>
                    <a:pt x="0" y="17968"/>
                  </a:lnTo>
                  <a:lnTo>
                    <a:pt x="679" y="20064"/>
                  </a:lnTo>
                  <a:lnTo>
                    <a:pt x="5196" y="24273"/>
                  </a:lnTo>
                  <a:lnTo>
                    <a:pt x="8376" y="26385"/>
                  </a:lnTo>
                  <a:lnTo>
                    <a:pt x="17554" y="26848"/>
                  </a:lnTo>
                  <a:lnTo>
                    <a:pt x="47141" y="18940"/>
                  </a:lnTo>
                  <a:lnTo>
                    <a:pt x="49039" y="20007"/>
                  </a:lnTo>
                  <a:lnTo>
                    <a:pt x="50304" y="22129"/>
                  </a:lnTo>
                  <a:lnTo>
                    <a:pt x="51711" y="29661"/>
                  </a:lnTo>
                  <a:lnTo>
                    <a:pt x="53441" y="73600"/>
                  </a:lnTo>
                  <a:lnTo>
                    <a:pt x="59294" y="117317"/>
                  </a:lnTo>
                  <a:lnTo>
                    <a:pt x="62290" y="125118"/>
                  </a:lnTo>
                  <a:lnTo>
                    <a:pt x="64079" y="126775"/>
                  </a:lnTo>
                  <a:lnTo>
                    <a:pt x="65974" y="127175"/>
                  </a:lnTo>
                  <a:lnTo>
                    <a:pt x="71886" y="125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3720">
              <a:extLst>
                <a:ext uri="{FF2B5EF4-FFF2-40B4-BE49-F238E27FC236}">
                  <a16:creationId xmlns:a16="http://schemas.microsoft.com/office/drawing/2014/main" xmlns="" id="{61C94561-38C1-4B13-8951-753D5D7A6BF3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8471113" y="5630894"/>
              <a:ext cx="80792" cy="242857"/>
            </a:xfrm>
            <a:custGeom>
              <a:avLst/>
              <a:gdLst/>
              <a:ahLst/>
              <a:cxnLst/>
              <a:rect l="0" t="0" r="0" b="0"/>
              <a:pathLst>
                <a:path w="80792" h="242857">
                  <a:moveTo>
                    <a:pt x="50587" y="84106"/>
                  </a:moveTo>
                  <a:lnTo>
                    <a:pt x="50587" y="84106"/>
                  </a:lnTo>
                  <a:lnTo>
                    <a:pt x="77069" y="54252"/>
                  </a:lnTo>
                  <a:lnTo>
                    <a:pt x="80777" y="45078"/>
                  </a:lnTo>
                  <a:lnTo>
                    <a:pt x="76958" y="25518"/>
                  </a:lnTo>
                  <a:lnTo>
                    <a:pt x="73362" y="13617"/>
                  </a:lnTo>
                  <a:lnTo>
                    <a:pt x="70003" y="8891"/>
                  </a:lnTo>
                  <a:lnTo>
                    <a:pt x="60627" y="1759"/>
                  </a:lnTo>
                  <a:lnTo>
                    <a:pt x="49405" y="0"/>
                  </a:lnTo>
                  <a:lnTo>
                    <a:pt x="43449" y="518"/>
                  </a:lnTo>
                  <a:lnTo>
                    <a:pt x="29306" y="10502"/>
                  </a:lnTo>
                  <a:lnTo>
                    <a:pt x="15023" y="26699"/>
                  </a:lnTo>
                  <a:lnTo>
                    <a:pt x="3971" y="45656"/>
                  </a:lnTo>
                  <a:lnTo>
                    <a:pt x="0" y="65841"/>
                  </a:lnTo>
                  <a:lnTo>
                    <a:pt x="1292" y="84455"/>
                  </a:lnTo>
                  <a:lnTo>
                    <a:pt x="6571" y="97431"/>
                  </a:lnTo>
                  <a:lnTo>
                    <a:pt x="12071" y="100751"/>
                  </a:lnTo>
                  <a:lnTo>
                    <a:pt x="27589" y="102558"/>
                  </a:lnTo>
                  <a:lnTo>
                    <a:pt x="34549" y="99935"/>
                  </a:lnTo>
                  <a:lnTo>
                    <a:pt x="46046" y="89494"/>
                  </a:lnTo>
                  <a:lnTo>
                    <a:pt x="74298" y="42152"/>
                  </a:lnTo>
                  <a:lnTo>
                    <a:pt x="77117" y="48291"/>
                  </a:lnTo>
                  <a:lnTo>
                    <a:pt x="80791" y="71378"/>
                  </a:lnTo>
                  <a:lnTo>
                    <a:pt x="78660" y="117104"/>
                  </a:lnTo>
                  <a:lnTo>
                    <a:pt x="73407" y="154326"/>
                  </a:lnTo>
                  <a:lnTo>
                    <a:pt x="69677" y="198348"/>
                  </a:lnTo>
                  <a:lnTo>
                    <a:pt x="66198" y="221202"/>
                  </a:lnTo>
                  <a:lnTo>
                    <a:pt x="67639" y="232291"/>
                  </a:lnTo>
                  <a:lnTo>
                    <a:pt x="69010" y="235812"/>
                  </a:lnTo>
                  <a:lnTo>
                    <a:pt x="70631" y="238160"/>
                  </a:lnTo>
                  <a:lnTo>
                    <a:pt x="75987" y="242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8" name="SMARTInkShape-Group727">
            <a:extLst>
              <a:ext uri="{FF2B5EF4-FFF2-40B4-BE49-F238E27FC236}">
                <a16:creationId xmlns:a16="http://schemas.microsoft.com/office/drawing/2014/main" xmlns="" id="{07C6D3EB-A64B-4958-8F9C-EE8A46AB4C35}"/>
              </a:ext>
            </a:extLst>
          </p:cNvPr>
          <p:cNvGrpSpPr/>
          <p:nvPr/>
        </p:nvGrpSpPr>
        <p:grpSpPr>
          <a:xfrm>
            <a:off x="5721350" y="5552592"/>
            <a:ext cx="421519" cy="549759"/>
            <a:chOff x="5721350" y="5552592"/>
            <a:chExt cx="421519" cy="549759"/>
          </a:xfrm>
        </p:grpSpPr>
        <p:sp>
          <p:nvSpPr>
            <p:cNvPr id="572" name="SMARTInkShape-3721">
              <a:extLst>
                <a:ext uri="{FF2B5EF4-FFF2-40B4-BE49-F238E27FC236}">
                  <a16:creationId xmlns:a16="http://schemas.microsoft.com/office/drawing/2014/main" xmlns="" id="{41054E23-6439-45C3-9690-83BC1BA0D324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012146" y="5956300"/>
              <a:ext cx="130723" cy="113751"/>
            </a:xfrm>
            <a:custGeom>
              <a:avLst/>
              <a:gdLst/>
              <a:ahLst/>
              <a:cxnLst/>
              <a:rect l="0" t="0" r="0" b="0"/>
              <a:pathLst>
                <a:path w="130723" h="113751">
                  <a:moveTo>
                    <a:pt x="77504" y="19050"/>
                  </a:moveTo>
                  <a:lnTo>
                    <a:pt x="77504" y="19050"/>
                  </a:lnTo>
                  <a:lnTo>
                    <a:pt x="42150" y="22421"/>
                  </a:lnTo>
                  <a:lnTo>
                    <a:pt x="21168" y="34630"/>
                  </a:lnTo>
                  <a:lnTo>
                    <a:pt x="11779" y="47611"/>
                  </a:lnTo>
                  <a:lnTo>
                    <a:pt x="0" y="78941"/>
                  </a:lnTo>
                  <a:lnTo>
                    <a:pt x="436" y="86494"/>
                  </a:lnTo>
                  <a:lnTo>
                    <a:pt x="6563" y="100531"/>
                  </a:lnTo>
                  <a:lnTo>
                    <a:pt x="20104" y="110063"/>
                  </a:lnTo>
                  <a:lnTo>
                    <a:pt x="28654" y="113592"/>
                  </a:lnTo>
                  <a:lnTo>
                    <a:pt x="49442" y="113750"/>
                  </a:lnTo>
                  <a:lnTo>
                    <a:pt x="72793" y="107705"/>
                  </a:lnTo>
                  <a:lnTo>
                    <a:pt x="106917" y="88436"/>
                  </a:lnTo>
                  <a:lnTo>
                    <a:pt x="121385" y="72936"/>
                  </a:lnTo>
                  <a:lnTo>
                    <a:pt x="128757" y="58522"/>
                  </a:lnTo>
                  <a:lnTo>
                    <a:pt x="130722" y="51715"/>
                  </a:lnTo>
                  <a:lnTo>
                    <a:pt x="129211" y="45765"/>
                  </a:lnTo>
                  <a:lnTo>
                    <a:pt x="120005" y="35392"/>
                  </a:lnTo>
                  <a:lnTo>
                    <a:pt x="711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3722">
              <a:extLst>
                <a:ext uri="{FF2B5EF4-FFF2-40B4-BE49-F238E27FC236}">
                  <a16:creationId xmlns:a16="http://schemas.microsoft.com/office/drawing/2014/main" xmlns="" id="{92F76526-25F5-4C68-B790-E274E9D6C7BC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903675" y="5964415"/>
              <a:ext cx="91376" cy="107505"/>
            </a:xfrm>
            <a:custGeom>
              <a:avLst/>
              <a:gdLst/>
              <a:ahLst/>
              <a:cxnLst/>
              <a:rect l="0" t="0" r="0" b="0"/>
              <a:pathLst>
                <a:path w="91376" h="107505">
                  <a:moveTo>
                    <a:pt x="58975" y="10935"/>
                  </a:moveTo>
                  <a:lnTo>
                    <a:pt x="58975" y="10935"/>
                  </a:lnTo>
                  <a:lnTo>
                    <a:pt x="52234" y="4194"/>
                  </a:lnTo>
                  <a:lnTo>
                    <a:pt x="45160" y="884"/>
                  </a:lnTo>
                  <a:lnTo>
                    <a:pt x="41299" y="0"/>
                  </a:lnTo>
                  <a:lnTo>
                    <a:pt x="31363" y="2782"/>
                  </a:lnTo>
                  <a:lnTo>
                    <a:pt x="25751" y="5500"/>
                  </a:lnTo>
                  <a:lnTo>
                    <a:pt x="15751" y="16046"/>
                  </a:lnTo>
                  <a:lnTo>
                    <a:pt x="4068" y="37850"/>
                  </a:lnTo>
                  <a:lnTo>
                    <a:pt x="0" y="53942"/>
                  </a:lnTo>
                  <a:lnTo>
                    <a:pt x="543" y="70502"/>
                  </a:lnTo>
                  <a:lnTo>
                    <a:pt x="6899" y="85385"/>
                  </a:lnTo>
                  <a:lnTo>
                    <a:pt x="16780" y="97647"/>
                  </a:lnTo>
                  <a:lnTo>
                    <a:pt x="28228" y="105448"/>
                  </a:lnTo>
                  <a:lnTo>
                    <a:pt x="42252" y="107504"/>
                  </a:lnTo>
                  <a:lnTo>
                    <a:pt x="49943" y="107064"/>
                  </a:lnTo>
                  <a:lnTo>
                    <a:pt x="66015" y="99049"/>
                  </a:lnTo>
                  <a:lnTo>
                    <a:pt x="74252" y="92961"/>
                  </a:lnTo>
                  <a:lnTo>
                    <a:pt x="85285" y="76790"/>
                  </a:lnTo>
                  <a:lnTo>
                    <a:pt x="91130" y="59253"/>
                  </a:lnTo>
                  <a:lnTo>
                    <a:pt x="91375" y="44405"/>
                  </a:lnTo>
                  <a:lnTo>
                    <a:pt x="88336" y="38187"/>
                  </a:lnTo>
                  <a:lnTo>
                    <a:pt x="77434" y="27515"/>
                  </a:lnTo>
                  <a:lnTo>
                    <a:pt x="65063" y="21832"/>
                  </a:lnTo>
                  <a:lnTo>
                    <a:pt x="53919" y="20012"/>
                  </a:lnTo>
                  <a:lnTo>
                    <a:pt x="39925" y="23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3723">
              <a:extLst>
                <a:ext uri="{FF2B5EF4-FFF2-40B4-BE49-F238E27FC236}">
                  <a16:creationId xmlns:a16="http://schemas.microsoft.com/office/drawing/2014/main" xmlns="" id="{C86D9B91-B796-4871-98C1-29589D88DC7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781251" y="5977017"/>
              <a:ext cx="80643" cy="101120"/>
            </a:xfrm>
            <a:custGeom>
              <a:avLst/>
              <a:gdLst/>
              <a:ahLst/>
              <a:cxnLst/>
              <a:rect l="0" t="0" r="0" b="0"/>
              <a:pathLst>
                <a:path w="80643" h="101120">
                  <a:moveTo>
                    <a:pt x="54399" y="23733"/>
                  </a:moveTo>
                  <a:lnTo>
                    <a:pt x="54399" y="23733"/>
                  </a:lnTo>
                  <a:lnTo>
                    <a:pt x="54399" y="13620"/>
                  </a:lnTo>
                  <a:lnTo>
                    <a:pt x="52987" y="9935"/>
                  </a:lnTo>
                  <a:lnTo>
                    <a:pt x="47658" y="3959"/>
                  </a:lnTo>
                  <a:lnTo>
                    <a:pt x="40584" y="834"/>
                  </a:lnTo>
                  <a:lnTo>
                    <a:pt x="36723" y="0"/>
                  </a:lnTo>
                  <a:lnTo>
                    <a:pt x="26787" y="4718"/>
                  </a:lnTo>
                  <a:lnTo>
                    <a:pt x="21175" y="8940"/>
                  </a:lnTo>
                  <a:lnTo>
                    <a:pt x="6533" y="31737"/>
                  </a:lnTo>
                  <a:lnTo>
                    <a:pt x="0" y="60833"/>
                  </a:lnTo>
                  <a:lnTo>
                    <a:pt x="2233" y="77617"/>
                  </a:lnTo>
                  <a:lnTo>
                    <a:pt x="4806" y="85055"/>
                  </a:lnTo>
                  <a:lnTo>
                    <a:pt x="13308" y="95202"/>
                  </a:lnTo>
                  <a:lnTo>
                    <a:pt x="18538" y="98896"/>
                  </a:lnTo>
                  <a:lnTo>
                    <a:pt x="33757" y="101119"/>
                  </a:lnTo>
                  <a:lnTo>
                    <a:pt x="42755" y="100724"/>
                  </a:lnTo>
                  <a:lnTo>
                    <a:pt x="58396" y="92759"/>
                  </a:lnTo>
                  <a:lnTo>
                    <a:pt x="65531" y="86683"/>
                  </a:lnTo>
                  <a:lnTo>
                    <a:pt x="75338" y="68644"/>
                  </a:lnTo>
                  <a:lnTo>
                    <a:pt x="80639" y="47927"/>
                  </a:lnTo>
                  <a:lnTo>
                    <a:pt x="80642" y="29311"/>
                  </a:lnTo>
                  <a:lnTo>
                    <a:pt x="74530" y="15394"/>
                  </a:lnTo>
                  <a:lnTo>
                    <a:pt x="69936" y="9707"/>
                  </a:lnTo>
                  <a:lnTo>
                    <a:pt x="59188" y="3389"/>
                  </a:lnTo>
                  <a:lnTo>
                    <a:pt x="53359" y="1704"/>
                  </a:lnTo>
                  <a:lnTo>
                    <a:pt x="48766" y="1990"/>
                  </a:lnTo>
                  <a:lnTo>
                    <a:pt x="45000" y="3594"/>
                  </a:lnTo>
                  <a:lnTo>
                    <a:pt x="35349" y="11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3724">
              <a:extLst>
                <a:ext uri="{FF2B5EF4-FFF2-40B4-BE49-F238E27FC236}">
                  <a16:creationId xmlns:a16="http://schemas.microsoft.com/office/drawing/2014/main" xmlns="" id="{99D8ED8D-8679-458C-8C20-F74BF92EBEF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727700" y="594995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1411"/>
                  </a:lnTo>
                  <a:lnTo>
                    <a:pt x="2648" y="3763"/>
                  </a:lnTo>
                  <a:lnTo>
                    <a:pt x="784" y="15697"/>
                  </a:lnTo>
                  <a:lnTo>
                    <a:pt x="3527" y="52175"/>
                  </a:lnTo>
                  <a:lnTo>
                    <a:pt x="5513" y="89308"/>
                  </a:lnTo>
                  <a:lnTo>
                    <a:pt x="1820" y="13554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3725">
              <a:extLst>
                <a:ext uri="{FF2B5EF4-FFF2-40B4-BE49-F238E27FC236}">
                  <a16:creationId xmlns:a16="http://schemas.microsoft.com/office/drawing/2014/main" xmlns="" id="{92E18D83-FF05-468F-BDF9-1BAB3738B57C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721350" y="5786422"/>
              <a:ext cx="368301" cy="23829"/>
            </a:xfrm>
            <a:custGeom>
              <a:avLst/>
              <a:gdLst/>
              <a:ahLst/>
              <a:cxnLst/>
              <a:rect l="0" t="0" r="0" b="0"/>
              <a:pathLst>
                <a:path w="368301" h="23829">
                  <a:moveTo>
                    <a:pt x="0" y="23828"/>
                  </a:moveTo>
                  <a:lnTo>
                    <a:pt x="0" y="23828"/>
                  </a:lnTo>
                  <a:lnTo>
                    <a:pt x="46741" y="17087"/>
                  </a:lnTo>
                  <a:lnTo>
                    <a:pt x="87566" y="11895"/>
                  </a:lnTo>
                  <a:lnTo>
                    <a:pt x="111294" y="9523"/>
                  </a:lnTo>
                  <a:lnTo>
                    <a:pt x="136991" y="7235"/>
                  </a:lnTo>
                  <a:lnTo>
                    <a:pt x="163999" y="5006"/>
                  </a:lnTo>
                  <a:lnTo>
                    <a:pt x="191882" y="2813"/>
                  </a:lnTo>
                  <a:lnTo>
                    <a:pt x="218233" y="1351"/>
                  </a:lnTo>
                  <a:lnTo>
                    <a:pt x="243561" y="377"/>
                  </a:lnTo>
                  <a:lnTo>
                    <a:pt x="290283" y="0"/>
                  </a:lnTo>
                  <a:lnTo>
                    <a:pt x="329862" y="2184"/>
                  </a:lnTo>
                  <a:lnTo>
                    <a:pt x="368300" y="4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3726">
              <a:extLst>
                <a:ext uri="{FF2B5EF4-FFF2-40B4-BE49-F238E27FC236}">
                  <a16:creationId xmlns:a16="http://schemas.microsoft.com/office/drawing/2014/main" xmlns="" id="{F4BBFEA9-C628-473D-9826-458758428A16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5854700" y="5552592"/>
              <a:ext cx="31751" cy="143359"/>
            </a:xfrm>
            <a:custGeom>
              <a:avLst/>
              <a:gdLst/>
              <a:ahLst/>
              <a:cxnLst/>
              <a:rect l="0" t="0" r="0" b="0"/>
              <a:pathLst>
                <a:path w="31751" h="143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36656"/>
                  </a:lnTo>
                  <a:lnTo>
                    <a:pt x="8789" y="73878"/>
                  </a:lnTo>
                  <a:lnTo>
                    <a:pt x="23766" y="121010"/>
                  </a:lnTo>
                  <a:lnTo>
                    <a:pt x="31750" y="143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728">
            <a:extLst>
              <a:ext uri="{FF2B5EF4-FFF2-40B4-BE49-F238E27FC236}">
                <a16:creationId xmlns:a16="http://schemas.microsoft.com/office/drawing/2014/main" xmlns="" id="{F2083241-7550-44A5-8F34-77AAB3DB7016}"/>
              </a:ext>
            </a:extLst>
          </p:cNvPr>
          <p:cNvGrpSpPr/>
          <p:nvPr/>
        </p:nvGrpSpPr>
        <p:grpSpPr>
          <a:xfrm>
            <a:off x="6555848" y="4127500"/>
            <a:ext cx="411559" cy="539751"/>
            <a:chOff x="6555848" y="4127500"/>
            <a:chExt cx="411559" cy="539751"/>
          </a:xfrm>
        </p:grpSpPr>
        <p:sp>
          <p:nvSpPr>
            <p:cNvPr id="579" name="SMARTInkShape-3727">
              <a:extLst>
                <a:ext uri="{FF2B5EF4-FFF2-40B4-BE49-F238E27FC236}">
                  <a16:creationId xmlns:a16="http://schemas.microsoft.com/office/drawing/2014/main" xmlns="" id="{805153CB-E2E8-4F15-A2BF-6F82C7C3FCC2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882473" y="4492904"/>
              <a:ext cx="84934" cy="131802"/>
            </a:xfrm>
            <a:custGeom>
              <a:avLst/>
              <a:gdLst/>
              <a:ahLst/>
              <a:cxnLst/>
              <a:rect l="0" t="0" r="0" b="0"/>
              <a:pathLst>
                <a:path w="84934" h="131802">
                  <a:moveTo>
                    <a:pt x="45377" y="15596"/>
                  </a:moveTo>
                  <a:lnTo>
                    <a:pt x="45377" y="15596"/>
                  </a:lnTo>
                  <a:lnTo>
                    <a:pt x="42006" y="12225"/>
                  </a:lnTo>
                  <a:lnTo>
                    <a:pt x="40351" y="8688"/>
                  </a:lnTo>
                  <a:lnTo>
                    <a:pt x="39201" y="0"/>
                  </a:lnTo>
                  <a:lnTo>
                    <a:pt x="39104" y="1138"/>
                  </a:lnTo>
                  <a:lnTo>
                    <a:pt x="21357" y="30532"/>
                  </a:lnTo>
                  <a:lnTo>
                    <a:pt x="5721" y="73736"/>
                  </a:lnTo>
                  <a:lnTo>
                    <a:pt x="0" y="95529"/>
                  </a:lnTo>
                  <a:lnTo>
                    <a:pt x="751" y="113211"/>
                  </a:lnTo>
                  <a:lnTo>
                    <a:pt x="2926" y="120889"/>
                  </a:lnTo>
                  <a:lnTo>
                    <a:pt x="5787" y="126008"/>
                  </a:lnTo>
                  <a:lnTo>
                    <a:pt x="9106" y="129420"/>
                  </a:lnTo>
                  <a:lnTo>
                    <a:pt x="12729" y="131696"/>
                  </a:lnTo>
                  <a:lnTo>
                    <a:pt x="17968" y="131801"/>
                  </a:lnTo>
                  <a:lnTo>
                    <a:pt x="31314" y="128156"/>
                  </a:lnTo>
                  <a:lnTo>
                    <a:pt x="44772" y="116187"/>
                  </a:lnTo>
                  <a:lnTo>
                    <a:pt x="75636" y="70366"/>
                  </a:lnTo>
                  <a:lnTo>
                    <a:pt x="83050" y="52403"/>
                  </a:lnTo>
                  <a:lnTo>
                    <a:pt x="84933" y="36894"/>
                  </a:lnTo>
                  <a:lnTo>
                    <a:pt x="84447" y="29794"/>
                  </a:lnTo>
                  <a:lnTo>
                    <a:pt x="82713" y="24356"/>
                  </a:lnTo>
                  <a:lnTo>
                    <a:pt x="77022" y="16432"/>
                  </a:lnTo>
                  <a:lnTo>
                    <a:pt x="45377" y="28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3728">
              <a:extLst>
                <a:ext uri="{FF2B5EF4-FFF2-40B4-BE49-F238E27FC236}">
                  <a16:creationId xmlns:a16="http://schemas.microsoft.com/office/drawing/2014/main" xmlns="" id="{CCDE10E1-D741-4E95-B095-6CAD9A8F328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803203" y="4515733"/>
              <a:ext cx="52302" cy="101484"/>
            </a:xfrm>
            <a:custGeom>
              <a:avLst/>
              <a:gdLst/>
              <a:ahLst/>
              <a:cxnLst/>
              <a:rect l="0" t="0" r="0" b="0"/>
              <a:pathLst>
                <a:path w="52302" h="101484">
                  <a:moveTo>
                    <a:pt x="23047" y="5467"/>
                  </a:moveTo>
                  <a:lnTo>
                    <a:pt x="23047" y="5467"/>
                  </a:lnTo>
                  <a:lnTo>
                    <a:pt x="19676" y="2096"/>
                  </a:lnTo>
                  <a:lnTo>
                    <a:pt x="14258" y="441"/>
                  </a:lnTo>
                  <a:lnTo>
                    <a:pt x="10837" y="0"/>
                  </a:lnTo>
                  <a:lnTo>
                    <a:pt x="8557" y="1116"/>
                  </a:lnTo>
                  <a:lnTo>
                    <a:pt x="7037" y="3273"/>
                  </a:lnTo>
                  <a:lnTo>
                    <a:pt x="33" y="27312"/>
                  </a:lnTo>
                  <a:lnTo>
                    <a:pt x="0" y="62124"/>
                  </a:lnTo>
                  <a:lnTo>
                    <a:pt x="3631" y="77920"/>
                  </a:lnTo>
                  <a:lnTo>
                    <a:pt x="9949" y="89644"/>
                  </a:lnTo>
                  <a:lnTo>
                    <a:pt x="21440" y="100807"/>
                  </a:lnTo>
                  <a:lnTo>
                    <a:pt x="25503" y="101483"/>
                  </a:lnTo>
                  <a:lnTo>
                    <a:pt x="29624" y="100522"/>
                  </a:lnTo>
                  <a:lnTo>
                    <a:pt x="33782" y="98470"/>
                  </a:lnTo>
                  <a:lnTo>
                    <a:pt x="46374" y="82099"/>
                  </a:lnTo>
                  <a:lnTo>
                    <a:pt x="52301" y="62745"/>
                  </a:lnTo>
                  <a:lnTo>
                    <a:pt x="50686" y="43605"/>
                  </a:lnTo>
                  <a:lnTo>
                    <a:pt x="45679" y="34645"/>
                  </a:lnTo>
                  <a:lnTo>
                    <a:pt x="39455" y="29019"/>
                  </a:lnTo>
                  <a:lnTo>
                    <a:pt x="29397" y="24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3729">
              <a:extLst>
                <a:ext uri="{FF2B5EF4-FFF2-40B4-BE49-F238E27FC236}">
                  <a16:creationId xmlns:a16="http://schemas.microsoft.com/office/drawing/2014/main" xmlns="" id="{BECC1EFB-C17F-4233-A856-2EDE4FCD56D6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698892" y="4522965"/>
              <a:ext cx="79987" cy="102078"/>
            </a:xfrm>
            <a:custGeom>
              <a:avLst/>
              <a:gdLst/>
              <a:ahLst/>
              <a:cxnLst/>
              <a:rect l="0" t="0" r="0" b="0"/>
              <a:pathLst>
                <a:path w="79987" h="102078">
                  <a:moveTo>
                    <a:pt x="63858" y="10935"/>
                  </a:moveTo>
                  <a:lnTo>
                    <a:pt x="63858" y="10935"/>
                  </a:lnTo>
                  <a:lnTo>
                    <a:pt x="57116" y="4193"/>
                  </a:lnTo>
                  <a:lnTo>
                    <a:pt x="50043" y="883"/>
                  </a:lnTo>
                  <a:lnTo>
                    <a:pt x="46182" y="0"/>
                  </a:lnTo>
                  <a:lnTo>
                    <a:pt x="27263" y="5500"/>
                  </a:lnTo>
                  <a:lnTo>
                    <a:pt x="15607" y="16046"/>
                  </a:lnTo>
                  <a:lnTo>
                    <a:pt x="6430" y="30139"/>
                  </a:lnTo>
                  <a:lnTo>
                    <a:pt x="0" y="45812"/>
                  </a:lnTo>
                  <a:lnTo>
                    <a:pt x="118" y="53941"/>
                  </a:lnTo>
                  <a:lnTo>
                    <a:pt x="9694" y="78162"/>
                  </a:lnTo>
                  <a:lnTo>
                    <a:pt x="17677" y="92319"/>
                  </a:lnTo>
                  <a:lnTo>
                    <a:pt x="23193" y="96941"/>
                  </a:lnTo>
                  <a:lnTo>
                    <a:pt x="36848" y="102077"/>
                  </a:lnTo>
                  <a:lnTo>
                    <a:pt x="43734" y="101329"/>
                  </a:lnTo>
                  <a:lnTo>
                    <a:pt x="57031" y="94855"/>
                  </a:lnTo>
                  <a:lnTo>
                    <a:pt x="68114" y="81159"/>
                  </a:lnTo>
                  <a:lnTo>
                    <a:pt x="76332" y="64018"/>
                  </a:lnTo>
                  <a:lnTo>
                    <a:pt x="79986" y="46992"/>
                  </a:lnTo>
                  <a:lnTo>
                    <a:pt x="78843" y="39207"/>
                  </a:lnTo>
                  <a:lnTo>
                    <a:pt x="71929" y="24911"/>
                  </a:lnTo>
                  <a:lnTo>
                    <a:pt x="56137" y="8334"/>
                  </a:lnTo>
                  <a:lnTo>
                    <a:pt x="50949" y="6379"/>
                  </a:lnTo>
                  <a:lnTo>
                    <a:pt x="46080" y="6486"/>
                  </a:lnTo>
                  <a:lnTo>
                    <a:pt x="41422" y="7969"/>
                  </a:lnTo>
                  <a:lnTo>
                    <a:pt x="34367" y="13380"/>
                  </a:lnTo>
                  <a:lnTo>
                    <a:pt x="25758" y="23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3730">
              <a:extLst>
                <a:ext uri="{FF2B5EF4-FFF2-40B4-BE49-F238E27FC236}">
                  <a16:creationId xmlns:a16="http://schemas.microsoft.com/office/drawing/2014/main" xmlns="" id="{6728567D-72D3-450E-9FD4-0C3FC55AF6E7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603998" y="4517542"/>
              <a:ext cx="31753" cy="149709"/>
            </a:xfrm>
            <a:custGeom>
              <a:avLst/>
              <a:gdLst/>
              <a:ahLst/>
              <a:cxnLst/>
              <a:rect l="0" t="0" r="0" b="0"/>
              <a:pathLst>
                <a:path w="31753" h="149709">
                  <a:moveTo>
                    <a:pt x="2" y="3658"/>
                  </a:moveTo>
                  <a:lnTo>
                    <a:pt x="2" y="3658"/>
                  </a:lnTo>
                  <a:lnTo>
                    <a:pt x="0" y="0"/>
                  </a:lnTo>
                  <a:lnTo>
                    <a:pt x="1883" y="10253"/>
                  </a:lnTo>
                  <a:lnTo>
                    <a:pt x="10833" y="51929"/>
                  </a:lnTo>
                  <a:lnTo>
                    <a:pt x="19100" y="92895"/>
                  </a:lnTo>
                  <a:lnTo>
                    <a:pt x="28935" y="137627"/>
                  </a:lnTo>
                  <a:lnTo>
                    <a:pt x="31752" y="149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3731">
              <a:extLst>
                <a:ext uri="{FF2B5EF4-FFF2-40B4-BE49-F238E27FC236}">
                  <a16:creationId xmlns:a16="http://schemas.microsoft.com/office/drawing/2014/main" xmlns="" id="{17BCED0C-F246-4252-9E59-24EF288BD8CF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555848" y="4318000"/>
              <a:ext cx="333903" cy="79049"/>
            </a:xfrm>
            <a:custGeom>
              <a:avLst/>
              <a:gdLst/>
              <a:ahLst/>
              <a:cxnLst/>
              <a:rect l="0" t="0" r="0" b="0"/>
              <a:pathLst>
                <a:path w="333903" h="79049">
                  <a:moveTo>
                    <a:pt x="16402" y="63500"/>
                  </a:moveTo>
                  <a:lnTo>
                    <a:pt x="16402" y="63500"/>
                  </a:lnTo>
                  <a:lnTo>
                    <a:pt x="0" y="74435"/>
                  </a:lnTo>
                  <a:lnTo>
                    <a:pt x="1232" y="75728"/>
                  </a:lnTo>
                  <a:lnTo>
                    <a:pt x="8249" y="79048"/>
                  </a:lnTo>
                  <a:lnTo>
                    <a:pt x="47695" y="74769"/>
                  </a:lnTo>
                  <a:lnTo>
                    <a:pt x="88166" y="66393"/>
                  </a:lnTo>
                  <a:lnTo>
                    <a:pt x="110811" y="61195"/>
                  </a:lnTo>
                  <a:lnTo>
                    <a:pt x="136492" y="54908"/>
                  </a:lnTo>
                  <a:lnTo>
                    <a:pt x="164195" y="47894"/>
                  </a:lnTo>
                  <a:lnTo>
                    <a:pt x="193247" y="40396"/>
                  </a:lnTo>
                  <a:lnTo>
                    <a:pt x="240579" y="28301"/>
                  </a:lnTo>
                  <a:lnTo>
                    <a:pt x="278313" y="18223"/>
                  </a:lnTo>
                  <a:lnTo>
                    <a:pt x="3339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3732">
              <a:extLst>
                <a:ext uri="{FF2B5EF4-FFF2-40B4-BE49-F238E27FC236}">
                  <a16:creationId xmlns:a16="http://schemas.microsoft.com/office/drawing/2014/main" xmlns="" id="{86D3D295-EA6A-4633-B3D2-31979F933F4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6663841" y="4127500"/>
              <a:ext cx="38140" cy="158751"/>
            </a:xfrm>
            <a:custGeom>
              <a:avLst/>
              <a:gdLst/>
              <a:ahLst/>
              <a:cxnLst/>
              <a:rect l="0" t="0" r="0" b="0"/>
              <a:pathLst>
                <a:path w="38140" h="1587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563" y="6742"/>
                  </a:lnTo>
                  <a:lnTo>
                    <a:pt x="20342" y="43308"/>
                  </a:lnTo>
                  <a:lnTo>
                    <a:pt x="30710" y="86558"/>
                  </a:lnTo>
                  <a:lnTo>
                    <a:pt x="38139" y="127661"/>
                  </a:lnTo>
                  <a:lnTo>
                    <a:pt x="35409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729">
            <a:extLst>
              <a:ext uri="{FF2B5EF4-FFF2-40B4-BE49-F238E27FC236}">
                <a16:creationId xmlns:a16="http://schemas.microsoft.com/office/drawing/2014/main" xmlns="" id="{EDA3DA5A-BFF0-41A9-A008-356369C80010}"/>
              </a:ext>
            </a:extLst>
          </p:cNvPr>
          <p:cNvGrpSpPr/>
          <p:nvPr/>
        </p:nvGrpSpPr>
        <p:grpSpPr>
          <a:xfrm>
            <a:off x="4262828" y="5701793"/>
            <a:ext cx="367909" cy="514858"/>
            <a:chOff x="4262828" y="5701793"/>
            <a:chExt cx="367909" cy="514858"/>
          </a:xfrm>
        </p:grpSpPr>
        <p:sp>
          <p:nvSpPr>
            <p:cNvPr id="586" name="SMARTInkShape-3733">
              <a:extLst>
                <a:ext uri="{FF2B5EF4-FFF2-40B4-BE49-F238E27FC236}">
                  <a16:creationId xmlns:a16="http://schemas.microsoft.com/office/drawing/2014/main" xmlns="" id="{043FCB0E-8510-434F-97C8-366A418DECB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343400" y="60896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0" y="39346"/>
                  </a:lnTo>
                  <a:lnTo>
                    <a:pt x="4364" y="83345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3734">
              <a:extLst>
                <a:ext uri="{FF2B5EF4-FFF2-40B4-BE49-F238E27FC236}">
                  <a16:creationId xmlns:a16="http://schemas.microsoft.com/office/drawing/2014/main" xmlns="" id="{5C1E8C82-1B65-4B57-B80F-8A9490766660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397859" y="6104630"/>
              <a:ext cx="74953" cy="93630"/>
            </a:xfrm>
            <a:custGeom>
              <a:avLst/>
              <a:gdLst/>
              <a:ahLst/>
              <a:cxnLst/>
              <a:rect l="0" t="0" r="0" b="0"/>
              <a:pathLst>
                <a:path w="74953" h="93630">
                  <a:moveTo>
                    <a:pt x="53491" y="23120"/>
                  </a:moveTo>
                  <a:lnTo>
                    <a:pt x="53491" y="23120"/>
                  </a:lnTo>
                  <a:lnTo>
                    <a:pt x="39676" y="11187"/>
                  </a:lnTo>
                  <a:lnTo>
                    <a:pt x="35814" y="8815"/>
                  </a:lnTo>
                  <a:lnTo>
                    <a:pt x="31829" y="9349"/>
                  </a:lnTo>
                  <a:lnTo>
                    <a:pt x="23637" y="15589"/>
                  </a:lnTo>
                  <a:lnTo>
                    <a:pt x="7721" y="34373"/>
                  </a:lnTo>
                  <a:lnTo>
                    <a:pt x="1398" y="51640"/>
                  </a:lnTo>
                  <a:lnTo>
                    <a:pt x="0" y="68956"/>
                  </a:lnTo>
                  <a:lnTo>
                    <a:pt x="4082" y="81357"/>
                  </a:lnTo>
                  <a:lnTo>
                    <a:pt x="12481" y="89690"/>
                  </a:lnTo>
                  <a:lnTo>
                    <a:pt x="17685" y="92900"/>
                  </a:lnTo>
                  <a:lnTo>
                    <a:pt x="23976" y="93629"/>
                  </a:lnTo>
                  <a:lnTo>
                    <a:pt x="38492" y="90676"/>
                  </a:lnTo>
                  <a:lnTo>
                    <a:pt x="62530" y="70967"/>
                  </a:lnTo>
                  <a:lnTo>
                    <a:pt x="71619" y="54499"/>
                  </a:lnTo>
                  <a:lnTo>
                    <a:pt x="74952" y="37771"/>
                  </a:lnTo>
                  <a:lnTo>
                    <a:pt x="74084" y="20930"/>
                  </a:lnTo>
                  <a:lnTo>
                    <a:pt x="71453" y="14604"/>
                  </a:lnTo>
                  <a:lnTo>
                    <a:pt x="62885" y="5695"/>
                  </a:lnTo>
                  <a:lnTo>
                    <a:pt x="53903" y="1265"/>
                  </a:lnTo>
                  <a:lnTo>
                    <a:pt x="49532" y="83"/>
                  </a:lnTo>
                  <a:lnTo>
                    <a:pt x="45913" y="0"/>
                  </a:lnTo>
                  <a:lnTo>
                    <a:pt x="34441" y="4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3735">
              <a:extLst>
                <a:ext uri="{FF2B5EF4-FFF2-40B4-BE49-F238E27FC236}">
                  <a16:creationId xmlns:a16="http://schemas.microsoft.com/office/drawing/2014/main" xmlns="" id="{B16B6AEB-CDBF-4C1B-8918-C8D32138FC8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502105" y="6085065"/>
              <a:ext cx="128632" cy="106119"/>
            </a:xfrm>
            <a:custGeom>
              <a:avLst/>
              <a:gdLst/>
              <a:ahLst/>
              <a:cxnLst/>
              <a:rect l="0" t="0" r="0" b="0"/>
              <a:pathLst>
                <a:path w="128632" h="106119">
                  <a:moveTo>
                    <a:pt x="88945" y="10935"/>
                  </a:moveTo>
                  <a:lnTo>
                    <a:pt x="88945" y="10935"/>
                  </a:lnTo>
                  <a:lnTo>
                    <a:pt x="73735" y="2206"/>
                  </a:lnTo>
                  <a:lnTo>
                    <a:pt x="62430" y="0"/>
                  </a:lnTo>
                  <a:lnTo>
                    <a:pt x="40793" y="5500"/>
                  </a:lnTo>
                  <a:lnTo>
                    <a:pt x="19879" y="16067"/>
                  </a:lnTo>
                  <a:lnTo>
                    <a:pt x="3648" y="34877"/>
                  </a:lnTo>
                  <a:lnTo>
                    <a:pt x="0" y="52150"/>
                  </a:lnTo>
                  <a:lnTo>
                    <a:pt x="15" y="61695"/>
                  </a:lnTo>
                  <a:lnTo>
                    <a:pt x="5676" y="77945"/>
                  </a:lnTo>
                  <a:lnTo>
                    <a:pt x="10149" y="85242"/>
                  </a:lnTo>
                  <a:lnTo>
                    <a:pt x="24526" y="97112"/>
                  </a:lnTo>
                  <a:lnTo>
                    <a:pt x="33299" y="102253"/>
                  </a:lnTo>
                  <a:lnTo>
                    <a:pt x="56217" y="106084"/>
                  </a:lnTo>
                  <a:lnTo>
                    <a:pt x="69243" y="106118"/>
                  </a:lnTo>
                  <a:lnTo>
                    <a:pt x="91243" y="98629"/>
                  </a:lnTo>
                  <a:lnTo>
                    <a:pt x="117613" y="78546"/>
                  </a:lnTo>
                  <a:lnTo>
                    <a:pt x="124990" y="70826"/>
                  </a:lnTo>
                  <a:lnTo>
                    <a:pt x="128497" y="61445"/>
                  </a:lnTo>
                  <a:lnTo>
                    <a:pt x="128631" y="39735"/>
                  </a:lnTo>
                  <a:lnTo>
                    <a:pt x="123163" y="30839"/>
                  </a:lnTo>
                  <a:lnTo>
                    <a:pt x="103918" y="17194"/>
                  </a:lnTo>
                  <a:lnTo>
                    <a:pt x="69494" y="13951"/>
                  </a:lnTo>
                  <a:lnTo>
                    <a:pt x="6395" y="17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3736">
              <a:extLst>
                <a:ext uri="{FF2B5EF4-FFF2-40B4-BE49-F238E27FC236}">
                  <a16:creationId xmlns:a16="http://schemas.microsoft.com/office/drawing/2014/main" xmlns="" id="{C85B0D25-6B22-4BBF-9FB3-171322658894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262828" y="5701793"/>
              <a:ext cx="118439" cy="241808"/>
            </a:xfrm>
            <a:custGeom>
              <a:avLst/>
              <a:gdLst/>
              <a:ahLst/>
              <a:cxnLst/>
              <a:rect l="0" t="0" r="0" b="0"/>
              <a:pathLst>
                <a:path w="118439" h="241808">
                  <a:moveTo>
                    <a:pt x="86922" y="44957"/>
                  </a:moveTo>
                  <a:lnTo>
                    <a:pt x="86922" y="44957"/>
                  </a:lnTo>
                  <a:lnTo>
                    <a:pt x="83551" y="44957"/>
                  </a:lnTo>
                  <a:lnTo>
                    <a:pt x="82558" y="44252"/>
                  </a:lnTo>
                  <a:lnTo>
                    <a:pt x="81896" y="43075"/>
                  </a:lnTo>
                  <a:lnTo>
                    <a:pt x="81455" y="41586"/>
                  </a:lnTo>
                  <a:lnTo>
                    <a:pt x="62170" y="10821"/>
                  </a:lnTo>
                  <a:lnTo>
                    <a:pt x="52638" y="2505"/>
                  </a:lnTo>
                  <a:lnTo>
                    <a:pt x="47132" y="428"/>
                  </a:lnTo>
                  <a:lnTo>
                    <a:pt x="35371" y="0"/>
                  </a:lnTo>
                  <a:lnTo>
                    <a:pt x="23088" y="5926"/>
                  </a:lnTo>
                  <a:lnTo>
                    <a:pt x="16850" y="10470"/>
                  </a:lnTo>
                  <a:lnTo>
                    <a:pt x="8036" y="24925"/>
                  </a:lnTo>
                  <a:lnTo>
                    <a:pt x="989" y="52898"/>
                  </a:lnTo>
                  <a:lnTo>
                    <a:pt x="0" y="62950"/>
                  </a:lnTo>
                  <a:lnTo>
                    <a:pt x="4545" y="79766"/>
                  </a:lnTo>
                  <a:lnTo>
                    <a:pt x="8721" y="87213"/>
                  </a:lnTo>
                  <a:lnTo>
                    <a:pt x="22767" y="97369"/>
                  </a:lnTo>
                  <a:lnTo>
                    <a:pt x="31453" y="101064"/>
                  </a:lnTo>
                  <a:lnTo>
                    <a:pt x="39359" y="102118"/>
                  </a:lnTo>
                  <a:lnTo>
                    <a:pt x="53788" y="99525"/>
                  </a:lnTo>
                  <a:lnTo>
                    <a:pt x="67257" y="89906"/>
                  </a:lnTo>
                  <a:lnTo>
                    <a:pt x="78887" y="75518"/>
                  </a:lnTo>
                  <a:lnTo>
                    <a:pt x="100644" y="32173"/>
                  </a:lnTo>
                  <a:lnTo>
                    <a:pt x="104920" y="19253"/>
                  </a:lnTo>
                  <a:lnTo>
                    <a:pt x="105270" y="19354"/>
                  </a:lnTo>
                  <a:lnTo>
                    <a:pt x="109642" y="49041"/>
                  </a:lnTo>
                  <a:lnTo>
                    <a:pt x="115997" y="79799"/>
                  </a:lnTo>
                  <a:lnTo>
                    <a:pt x="117879" y="117605"/>
                  </a:lnTo>
                  <a:lnTo>
                    <a:pt x="118438" y="158205"/>
                  </a:lnTo>
                  <a:lnTo>
                    <a:pt x="114839" y="193282"/>
                  </a:lnTo>
                  <a:lnTo>
                    <a:pt x="110619" y="211069"/>
                  </a:lnTo>
                  <a:lnTo>
                    <a:pt x="112322" y="241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3737">
              <a:extLst>
                <a:ext uri="{FF2B5EF4-FFF2-40B4-BE49-F238E27FC236}">
                  <a16:creationId xmlns:a16="http://schemas.microsoft.com/office/drawing/2014/main" xmlns="" id="{77987DC5-40FC-4FF4-88DE-4C897E703474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418912" y="5720245"/>
              <a:ext cx="95939" cy="204306"/>
            </a:xfrm>
            <a:custGeom>
              <a:avLst/>
              <a:gdLst/>
              <a:ahLst/>
              <a:cxnLst/>
              <a:rect l="0" t="0" r="0" b="0"/>
              <a:pathLst>
                <a:path w="95939" h="204306">
                  <a:moveTo>
                    <a:pt x="57838" y="77305"/>
                  </a:moveTo>
                  <a:lnTo>
                    <a:pt x="57838" y="77305"/>
                  </a:lnTo>
                  <a:lnTo>
                    <a:pt x="58543" y="62801"/>
                  </a:lnTo>
                  <a:lnTo>
                    <a:pt x="61496" y="49881"/>
                  </a:lnTo>
                  <a:lnTo>
                    <a:pt x="55088" y="25263"/>
                  </a:lnTo>
                  <a:lnTo>
                    <a:pt x="47444" y="15134"/>
                  </a:lnTo>
                  <a:lnTo>
                    <a:pt x="28660" y="505"/>
                  </a:lnTo>
                  <a:lnTo>
                    <a:pt x="24275" y="0"/>
                  </a:lnTo>
                  <a:lnTo>
                    <a:pt x="15639" y="3201"/>
                  </a:lnTo>
                  <a:lnTo>
                    <a:pt x="2844" y="19678"/>
                  </a:lnTo>
                  <a:lnTo>
                    <a:pt x="0" y="32643"/>
                  </a:lnTo>
                  <a:lnTo>
                    <a:pt x="230" y="39064"/>
                  </a:lnTo>
                  <a:lnTo>
                    <a:pt x="2498" y="43344"/>
                  </a:lnTo>
                  <a:lnTo>
                    <a:pt x="6128" y="46198"/>
                  </a:lnTo>
                  <a:lnTo>
                    <a:pt x="10665" y="48100"/>
                  </a:lnTo>
                  <a:lnTo>
                    <a:pt x="21350" y="48332"/>
                  </a:lnTo>
                  <a:lnTo>
                    <a:pt x="27162" y="47407"/>
                  </a:lnTo>
                  <a:lnTo>
                    <a:pt x="37385" y="40734"/>
                  </a:lnTo>
                  <a:lnTo>
                    <a:pt x="68339" y="13032"/>
                  </a:lnTo>
                  <a:lnTo>
                    <a:pt x="77726" y="9106"/>
                  </a:lnTo>
                  <a:lnTo>
                    <a:pt x="80974" y="10673"/>
                  </a:lnTo>
                  <a:lnTo>
                    <a:pt x="88347" y="18057"/>
                  </a:lnTo>
                  <a:lnTo>
                    <a:pt x="92564" y="32159"/>
                  </a:lnTo>
                  <a:lnTo>
                    <a:pt x="95273" y="69955"/>
                  </a:lnTo>
                  <a:lnTo>
                    <a:pt x="94395" y="115757"/>
                  </a:lnTo>
                  <a:lnTo>
                    <a:pt x="87742" y="157625"/>
                  </a:lnTo>
                  <a:lnTo>
                    <a:pt x="95938" y="204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3738">
              <a:extLst>
                <a:ext uri="{FF2B5EF4-FFF2-40B4-BE49-F238E27FC236}">
                  <a16:creationId xmlns:a16="http://schemas.microsoft.com/office/drawing/2014/main" xmlns="" id="{646210FD-1378-49E9-AC0F-227E13E8EB1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279900" y="5988050"/>
              <a:ext cx="330201" cy="31751"/>
            </a:xfrm>
            <a:custGeom>
              <a:avLst/>
              <a:gdLst/>
              <a:ahLst/>
              <a:cxnLst/>
              <a:rect l="0" t="0" r="0" b="0"/>
              <a:pathLst>
                <a:path w="3302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39001" y="20918"/>
                  </a:lnTo>
                  <a:lnTo>
                    <a:pt x="72603" y="16823"/>
                  </a:lnTo>
                  <a:lnTo>
                    <a:pt x="116699" y="10769"/>
                  </a:lnTo>
                  <a:lnTo>
                    <a:pt x="141300" y="7179"/>
                  </a:lnTo>
                  <a:lnTo>
                    <a:pt x="165461" y="4787"/>
                  </a:lnTo>
                  <a:lnTo>
                    <a:pt x="213003" y="2128"/>
                  </a:lnTo>
                  <a:lnTo>
                    <a:pt x="252478" y="945"/>
                  </a:lnTo>
                  <a:lnTo>
                    <a:pt x="296823" y="281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730">
            <a:extLst>
              <a:ext uri="{FF2B5EF4-FFF2-40B4-BE49-F238E27FC236}">
                <a16:creationId xmlns:a16="http://schemas.microsoft.com/office/drawing/2014/main" xmlns="" id="{71563AE5-19D0-4558-B16C-F416AE8C9323}"/>
              </a:ext>
            </a:extLst>
          </p:cNvPr>
          <p:cNvGrpSpPr/>
          <p:nvPr/>
        </p:nvGrpSpPr>
        <p:grpSpPr>
          <a:xfrm>
            <a:off x="3439699" y="4053482"/>
            <a:ext cx="286052" cy="461369"/>
            <a:chOff x="3439699" y="4053482"/>
            <a:chExt cx="286052" cy="461369"/>
          </a:xfrm>
        </p:grpSpPr>
        <p:sp>
          <p:nvSpPr>
            <p:cNvPr id="593" name="SMARTInkShape-3739">
              <a:extLst>
                <a:ext uri="{FF2B5EF4-FFF2-40B4-BE49-F238E27FC236}">
                  <a16:creationId xmlns:a16="http://schemas.microsoft.com/office/drawing/2014/main" xmlns="" id="{A5B4F48C-D64F-4209-B862-C98EDCAE092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654916" y="4353570"/>
              <a:ext cx="70835" cy="85557"/>
            </a:xfrm>
            <a:custGeom>
              <a:avLst/>
              <a:gdLst/>
              <a:ahLst/>
              <a:cxnLst/>
              <a:rect l="0" t="0" r="0" b="0"/>
              <a:pathLst>
                <a:path w="70835" h="85557">
                  <a:moveTo>
                    <a:pt x="21734" y="15230"/>
                  </a:moveTo>
                  <a:lnTo>
                    <a:pt x="21734" y="15230"/>
                  </a:lnTo>
                  <a:lnTo>
                    <a:pt x="10799" y="9763"/>
                  </a:lnTo>
                  <a:lnTo>
                    <a:pt x="9505" y="10174"/>
                  </a:lnTo>
                  <a:lnTo>
                    <a:pt x="6186" y="12512"/>
                  </a:lnTo>
                  <a:lnTo>
                    <a:pt x="351" y="21166"/>
                  </a:lnTo>
                  <a:lnTo>
                    <a:pt x="0" y="30567"/>
                  </a:lnTo>
                  <a:lnTo>
                    <a:pt x="5525" y="53851"/>
                  </a:lnTo>
                  <a:lnTo>
                    <a:pt x="14736" y="72534"/>
                  </a:lnTo>
                  <a:lnTo>
                    <a:pt x="26403" y="84734"/>
                  </a:lnTo>
                  <a:lnTo>
                    <a:pt x="31196" y="85556"/>
                  </a:lnTo>
                  <a:lnTo>
                    <a:pt x="42168" y="82704"/>
                  </a:lnTo>
                  <a:lnTo>
                    <a:pt x="52217" y="74852"/>
                  </a:lnTo>
                  <a:lnTo>
                    <a:pt x="60682" y="63601"/>
                  </a:lnTo>
                  <a:lnTo>
                    <a:pt x="68708" y="42105"/>
                  </a:lnTo>
                  <a:lnTo>
                    <a:pt x="70834" y="28585"/>
                  </a:lnTo>
                  <a:lnTo>
                    <a:pt x="68015" y="15521"/>
                  </a:lnTo>
                  <a:lnTo>
                    <a:pt x="65288" y="9074"/>
                  </a:lnTo>
                  <a:lnTo>
                    <a:pt x="61353" y="4776"/>
                  </a:lnTo>
                  <a:lnTo>
                    <a:pt x="51337" y="0"/>
                  </a:lnTo>
                  <a:lnTo>
                    <a:pt x="9034" y="2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3740">
              <a:extLst>
                <a:ext uri="{FF2B5EF4-FFF2-40B4-BE49-F238E27FC236}">
                  <a16:creationId xmlns:a16="http://schemas.microsoft.com/office/drawing/2014/main" xmlns="" id="{6BF9E1EB-E65A-4654-BFE9-EE3727CBC564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505200" y="4394200"/>
              <a:ext cx="57151" cy="120651"/>
            </a:xfrm>
            <a:custGeom>
              <a:avLst/>
              <a:gdLst/>
              <a:ahLst/>
              <a:cxnLst/>
              <a:rect l="0" t="0" r="0" b="0"/>
              <a:pathLst>
                <a:path w="57151" h="12065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19772" y="53618"/>
                  </a:lnTo>
                  <a:lnTo>
                    <a:pt x="40311" y="97607"/>
                  </a:lnTo>
                  <a:lnTo>
                    <a:pt x="5715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3741">
              <a:extLst>
                <a:ext uri="{FF2B5EF4-FFF2-40B4-BE49-F238E27FC236}">
                  <a16:creationId xmlns:a16="http://schemas.microsoft.com/office/drawing/2014/main" xmlns="" id="{1AA58AAD-7936-4F85-B2B7-72DD1FB2F457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571298" y="4381312"/>
              <a:ext cx="58316" cy="65586"/>
            </a:xfrm>
            <a:custGeom>
              <a:avLst/>
              <a:gdLst/>
              <a:ahLst/>
              <a:cxnLst/>
              <a:rect l="0" t="0" r="0" b="0"/>
              <a:pathLst>
                <a:path w="58316" h="65586">
                  <a:moveTo>
                    <a:pt x="48202" y="6538"/>
                  </a:moveTo>
                  <a:lnTo>
                    <a:pt x="48202" y="6538"/>
                  </a:lnTo>
                  <a:lnTo>
                    <a:pt x="29335" y="7243"/>
                  </a:lnTo>
                  <a:lnTo>
                    <a:pt x="19591" y="9909"/>
                  </a:lnTo>
                  <a:lnTo>
                    <a:pt x="10556" y="17208"/>
                  </a:lnTo>
                  <a:lnTo>
                    <a:pt x="6171" y="22118"/>
                  </a:lnTo>
                  <a:lnTo>
                    <a:pt x="1299" y="33218"/>
                  </a:lnTo>
                  <a:lnTo>
                    <a:pt x="0" y="39141"/>
                  </a:lnTo>
                  <a:lnTo>
                    <a:pt x="545" y="44501"/>
                  </a:lnTo>
                  <a:lnTo>
                    <a:pt x="4914" y="54220"/>
                  </a:lnTo>
                  <a:lnTo>
                    <a:pt x="13440" y="61361"/>
                  </a:lnTo>
                  <a:lnTo>
                    <a:pt x="18677" y="64253"/>
                  </a:lnTo>
                  <a:lnTo>
                    <a:pt x="30141" y="65585"/>
                  </a:lnTo>
                  <a:lnTo>
                    <a:pt x="36161" y="64953"/>
                  </a:lnTo>
                  <a:lnTo>
                    <a:pt x="46613" y="58605"/>
                  </a:lnTo>
                  <a:lnTo>
                    <a:pt x="51376" y="53950"/>
                  </a:lnTo>
                  <a:lnTo>
                    <a:pt x="56668" y="43132"/>
                  </a:lnTo>
                  <a:lnTo>
                    <a:pt x="58315" y="31269"/>
                  </a:lnTo>
                  <a:lnTo>
                    <a:pt x="56695" y="18940"/>
                  </a:lnTo>
                  <a:lnTo>
                    <a:pt x="49860" y="8288"/>
                  </a:lnTo>
                  <a:lnTo>
                    <a:pt x="41178" y="965"/>
                  </a:lnTo>
                  <a:lnTo>
                    <a:pt x="37875" y="0"/>
                  </a:lnTo>
                  <a:lnTo>
                    <a:pt x="34967" y="63"/>
                  </a:lnTo>
                  <a:lnTo>
                    <a:pt x="29855" y="2013"/>
                  </a:lnTo>
                  <a:lnTo>
                    <a:pt x="27504" y="3522"/>
                  </a:lnTo>
                  <a:lnTo>
                    <a:pt x="27347" y="5938"/>
                  </a:lnTo>
                  <a:lnTo>
                    <a:pt x="35502" y="19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3742">
              <a:extLst>
                <a:ext uri="{FF2B5EF4-FFF2-40B4-BE49-F238E27FC236}">
                  <a16:creationId xmlns:a16="http://schemas.microsoft.com/office/drawing/2014/main" xmlns="" id="{671DCA65-3FA4-4FB2-AE1F-05801F351E4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572971" y="4053482"/>
              <a:ext cx="90980" cy="137519"/>
            </a:xfrm>
            <a:custGeom>
              <a:avLst/>
              <a:gdLst/>
              <a:ahLst/>
              <a:cxnLst/>
              <a:rect l="0" t="0" r="0" b="0"/>
              <a:pathLst>
                <a:path w="90980" h="137519">
                  <a:moveTo>
                    <a:pt x="59229" y="29568"/>
                  </a:moveTo>
                  <a:lnTo>
                    <a:pt x="59229" y="29568"/>
                  </a:lnTo>
                  <a:lnTo>
                    <a:pt x="40406" y="8864"/>
                  </a:lnTo>
                  <a:lnTo>
                    <a:pt x="36047" y="2727"/>
                  </a:lnTo>
                  <a:lnTo>
                    <a:pt x="31757" y="0"/>
                  </a:lnTo>
                  <a:lnTo>
                    <a:pt x="25617" y="669"/>
                  </a:lnTo>
                  <a:lnTo>
                    <a:pt x="22005" y="1836"/>
                  </a:lnTo>
                  <a:lnTo>
                    <a:pt x="10179" y="13590"/>
                  </a:lnTo>
                  <a:lnTo>
                    <a:pt x="1107" y="30478"/>
                  </a:lnTo>
                  <a:lnTo>
                    <a:pt x="0" y="42673"/>
                  </a:lnTo>
                  <a:lnTo>
                    <a:pt x="1861" y="53737"/>
                  </a:lnTo>
                  <a:lnTo>
                    <a:pt x="5039" y="61006"/>
                  </a:lnTo>
                  <a:lnTo>
                    <a:pt x="8991" y="61815"/>
                  </a:lnTo>
                  <a:lnTo>
                    <a:pt x="20908" y="58952"/>
                  </a:lnTo>
                  <a:lnTo>
                    <a:pt x="31850" y="49213"/>
                  </a:lnTo>
                  <a:lnTo>
                    <a:pt x="56604" y="14316"/>
                  </a:lnTo>
                  <a:lnTo>
                    <a:pt x="57479" y="13755"/>
                  </a:lnTo>
                  <a:lnTo>
                    <a:pt x="58062" y="14087"/>
                  </a:lnTo>
                  <a:lnTo>
                    <a:pt x="58452" y="15014"/>
                  </a:lnTo>
                  <a:lnTo>
                    <a:pt x="62532" y="55430"/>
                  </a:lnTo>
                  <a:lnTo>
                    <a:pt x="68940" y="97318"/>
                  </a:lnTo>
                  <a:lnTo>
                    <a:pt x="90979" y="137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3743">
              <a:extLst>
                <a:ext uri="{FF2B5EF4-FFF2-40B4-BE49-F238E27FC236}">
                  <a16:creationId xmlns:a16="http://schemas.microsoft.com/office/drawing/2014/main" xmlns="" id="{C8A5F872-D49B-4599-BCCF-8805B69F7AD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473450" y="4271331"/>
              <a:ext cx="241301" cy="91120"/>
            </a:xfrm>
            <a:custGeom>
              <a:avLst/>
              <a:gdLst/>
              <a:ahLst/>
              <a:cxnLst/>
              <a:rect l="0" t="0" r="0" b="0"/>
              <a:pathLst>
                <a:path w="241301" h="91120">
                  <a:moveTo>
                    <a:pt x="0" y="91119"/>
                  </a:moveTo>
                  <a:lnTo>
                    <a:pt x="0" y="91119"/>
                  </a:lnTo>
                  <a:lnTo>
                    <a:pt x="38988" y="69443"/>
                  </a:lnTo>
                  <a:lnTo>
                    <a:pt x="83126" y="47380"/>
                  </a:lnTo>
                  <a:lnTo>
                    <a:pt x="120435" y="31228"/>
                  </a:lnTo>
                  <a:lnTo>
                    <a:pt x="156773" y="16523"/>
                  </a:lnTo>
                  <a:lnTo>
                    <a:pt x="201438" y="1988"/>
                  </a:lnTo>
                  <a:lnTo>
                    <a:pt x="220762" y="0"/>
                  </a:lnTo>
                  <a:lnTo>
                    <a:pt x="226902" y="1445"/>
                  </a:lnTo>
                  <a:lnTo>
                    <a:pt x="241300" y="8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3744">
              <a:extLst>
                <a:ext uri="{FF2B5EF4-FFF2-40B4-BE49-F238E27FC236}">
                  <a16:creationId xmlns:a16="http://schemas.microsoft.com/office/drawing/2014/main" xmlns="" id="{21CA8D94-360E-4DEB-AF37-B4C71FC42077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439699" y="4054981"/>
              <a:ext cx="90902" cy="190923"/>
            </a:xfrm>
            <a:custGeom>
              <a:avLst/>
              <a:gdLst/>
              <a:ahLst/>
              <a:cxnLst/>
              <a:rect l="0" t="0" r="0" b="0"/>
              <a:pathLst>
                <a:path w="90902" h="190923">
                  <a:moveTo>
                    <a:pt x="65501" y="40769"/>
                  </a:moveTo>
                  <a:lnTo>
                    <a:pt x="65501" y="40769"/>
                  </a:lnTo>
                  <a:lnTo>
                    <a:pt x="65501" y="16198"/>
                  </a:lnTo>
                  <a:lnTo>
                    <a:pt x="64795" y="13806"/>
                  </a:lnTo>
                  <a:lnTo>
                    <a:pt x="63619" y="12210"/>
                  </a:lnTo>
                  <a:lnTo>
                    <a:pt x="48895" y="4369"/>
                  </a:lnTo>
                  <a:lnTo>
                    <a:pt x="38364" y="367"/>
                  </a:lnTo>
                  <a:lnTo>
                    <a:pt x="28511" y="0"/>
                  </a:lnTo>
                  <a:lnTo>
                    <a:pt x="23907" y="890"/>
                  </a:lnTo>
                  <a:lnTo>
                    <a:pt x="15030" y="7523"/>
                  </a:lnTo>
                  <a:lnTo>
                    <a:pt x="7086" y="17526"/>
                  </a:lnTo>
                  <a:lnTo>
                    <a:pt x="1204" y="29028"/>
                  </a:lnTo>
                  <a:lnTo>
                    <a:pt x="0" y="41195"/>
                  </a:lnTo>
                  <a:lnTo>
                    <a:pt x="4977" y="66253"/>
                  </a:lnTo>
                  <a:lnTo>
                    <a:pt x="10614" y="75143"/>
                  </a:lnTo>
                  <a:lnTo>
                    <a:pt x="14093" y="78502"/>
                  </a:lnTo>
                  <a:lnTo>
                    <a:pt x="17824" y="80035"/>
                  </a:lnTo>
                  <a:lnTo>
                    <a:pt x="25731" y="79857"/>
                  </a:lnTo>
                  <a:lnTo>
                    <a:pt x="33949" y="73664"/>
                  </a:lnTo>
                  <a:lnTo>
                    <a:pt x="41600" y="63856"/>
                  </a:lnTo>
                  <a:lnTo>
                    <a:pt x="57790" y="30859"/>
                  </a:lnTo>
                  <a:lnTo>
                    <a:pt x="58949" y="29929"/>
                  </a:lnTo>
                  <a:lnTo>
                    <a:pt x="62119" y="28896"/>
                  </a:lnTo>
                  <a:lnTo>
                    <a:pt x="63951" y="30737"/>
                  </a:lnTo>
                  <a:lnTo>
                    <a:pt x="69902" y="44852"/>
                  </a:lnTo>
                  <a:lnTo>
                    <a:pt x="78234" y="89919"/>
                  </a:lnTo>
                  <a:lnTo>
                    <a:pt x="82679" y="134354"/>
                  </a:lnTo>
                  <a:lnTo>
                    <a:pt x="84387" y="181795"/>
                  </a:lnTo>
                  <a:lnTo>
                    <a:pt x="84441" y="185586"/>
                  </a:lnTo>
                  <a:lnTo>
                    <a:pt x="85184" y="188113"/>
                  </a:lnTo>
                  <a:lnTo>
                    <a:pt x="86383" y="189799"/>
                  </a:lnTo>
                  <a:lnTo>
                    <a:pt x="87889" y="190922"/>
                  </a:lnTo>
                  <a:lnTo>
                    <a:pt x="88893" y="190260"/>
                  </a:lnTo>
                  <a:lnTo>
                    <a:pt x="90901" y="180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0" name="SMARTInkShape-3745">
            <a:extLst>
              <a:ext uri="{FF2B5EF4-FFF2-40B4-BE49-F238E27FC236}">
                <a16:creationId xmlns:a16="http://schemas.microsoft.com/office/drawing/2014/main" xmlns="" id="{DC9F04D8-BF8E-4F95-A809-0B6AB94F1B7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216400" y="3825679"/>
            <a:ext cx="2476501" cy="148995"/>
          </a:xfrm>
          <a:custGeom>
            <a:avLst/>
            <a:gdLst/>
            <a:ahLst/>
            <a:cxnLst/>
            <a:rect l="0" t="0" r="0" b="0"/>
            <a:pathLst>
              <a:path w="2476501" h="148995">
                <a:moveTo>
                  <a:pt x="0" y="3371"/>
                </a:moveTo>
                <a:lnTo>
                  <a:pt x="0" y="3371"/>
                </a:lnTo>
                <a:lnTo>
                  <a:pt x="10113" y="0"/>
                </a:lnTo>
                <a:lnTo>
                  <a:pt x="53618" y="2750"/>
                </a:lnTo>
                <a:lnTo>
                  <a:pt x="88637" y="3187"/>
                </a:lnTo>
                <a:lnTo>
                  <a:pt x="130293" y="3316"/>
                </a:lnTo>
                <a:lnTo>
                  <a:pt x="163036" y="3347"/>
                </a:lnTo>
                <a:lnTo>
                  <a:pt x="199460" y="3360"/>
                </a:lnTo>
                <a:lnTo>
                  <a:pt x="239168" y="3366"/>
                </a:lnTo>
                <a:lnTo>
                  <a:pt x="284097" y="5250"/>
                </a:lnTo>
                <a:lnTo>
                  <a:pt x="307930" y="6740"/>
                </a:lnTo>
                <a:lnTo>
                  <a:pt x="332992" y="7734"/>
                </a:lnTo>
                <a:lnTo>
                  <a:pt x="358873" y="8396"/>
                </a:lnTo>
                <a:lnTo>
                  <a:pt x="385299" y="8838"/>
                </a:lnTo>
                <a:lnTo>
                  <a:pt x="411383" y="10543"/>
                </a:lnTo>
                <a:lnTo>
                  <a:pt x="437238" y="13091"/>
                </a:lnTo>
                <a:lnTo>
                  <a:pt x="462942" y="16200"/>
                </a:lnTo>
                <a:lnTo>
                  <a:pt x="488545" y="18274"/>
                </a:lnTo>
                <a:lnTo>
                  <a:pt x="514080" y="19656"/>
                </a:lnTo>
                <a:lnTo>
                  <a:pt x="539570" y="20578"/>
                </a:lnTo>
                <a:lnTo>
                  <a:pt x="565735" y="22603"/>
                </a:lnTo>
                <a:lnTo>
                  <a:pt x="592351" y="25365"/>
                </a:lnTo>
                <a:lnTo>
                  <a:pt x="619268" y="28616"/>
                </a:lnTo>
                <a:lnTo>
                  <a:pt x="645678" y="30784"/>
                </a:lnTo>
                <a:lnTo>
                  <a:pt x="671752" y="32230"/>
                </a:lnTo>
                <a:lnTo>
                  <a:pt x="697602" y="33194"/>
                </a:lnTo>
                <a:lnTo>
                  <a:pt x="724007" y="34542"/>
                </a:lnTo>
                <a:lnTo>
                  <a:pt x="750782" y="36146"/>
                </a:lnTo>
                <a:lnTo>
                  <a:pt x="777804" y="37921"/>
                </a:lnTo>
                <a:lnTo>
                  <a:pt x="804992" y="39104"/>
                </a:lnTo>
                <a:lnTo>
                  <a:pt x="832290" y="39893"/>
                </a:lnTo>
                <a:lnTo>
                  <a:pt x="859659" y="40419"/>
                </a:lnTo>
                <a:lnTo>
                  <a:pt x="886373" y="41476"/>
                </a:lnTo>
                <a:lnTo>
                  <a:pt x="912649" y="42885"/>
                </a:lnTo>
                <a:lnTo>
                  <a:pt x="938632" y="44530"/>
                </a:lnTo>
                <a:lnTo>
                  <a:pt x="964422" y="46332"/>
                </a:lnTo>
                <a:lnTo>
                  <a:pt x="990081" y="48240"/>
                </a:lnTo>
                <a:lnTo>
                  <a:pt x="1015654" y="50217"/>
                </a:lnTo>
                <a:lnTo>
                  <a:pt x="1041169" y="52240"/>
                </a:lnTo>
                <a:lnTo>
                  <a:pt x="1066647" y="54295"/>
                </a:lnTo>
                <a:lnTo>
                  <a:pt x="1092097" y="56370"/>
                </a:lnTo>
                <a:lnTo>
                  <a:pt x="1116826" y="58459"/>
                </a:lnTo>
                <a:lnTo>
                  <a:pt x="1141073" y="60557"/>
                </a:lnTo>
                <a:lnTo>
                  <a:pt x="1164999" y="62662"/>
                </a:lnTo>
                <a:lnTo>
                  <a:pt x="1189417" y="64771"/>
                </a:lnTo>
                <a:lnTo>
                  <a:pt x="1214160" y="66882"/>
                </a:lnTo>
                <a:lnTo>
                  <a:pt x="1239123" y="68995"/>
                </a:lnTo>
                <a:lnTo>
                  <a:pt x="1263527" y="71815"/>
                </a:lnTo>
                <a:lnTo>
                  <a:pt x="1287557" y="75106"/>
                </a:lnTo>
                <a:lnTo>
                  <a:pt x="1334248" y="81820"/>
                </a:lnTo>
                <a:lnTo>
                  <a:pt x="1378517" y="87155"/>
                </a:lnTo>
                <a:lnTo>
                  <a:pt x="1423593" y="91879"/>
                </a:lnTo>
                <a:lnTo>
                  <a:pt x="1468086" y="96330"/>
                </a:lnTo>
                <a:lnTo>
                  <a:pt x="1509026" y="100660"/>
                </a:lnTo>
                <a:lnTo>
                  <a:pt x="1552153" y="103055"/>
                </a:lnTo>
                <a:lnTo>
                  <a:pt x="1596484" y="104825"/>
                </a:lnTo>
                <a:lnTo>
                  <a:pt x="1639706" y="107963"/>
                </a:lnTo>
                <a:lnTo>
                  <a:pt x="1680553" y="109828"/>
                </a:lnTo>
                <a:lnTo>
                  <a:pt x="1720579" y="111363"/>
                </a:lnTo>
                <a:lnTo>
                  <a:pt x="1761887" y="114398"/>
                </a:lnTo>
                <a:lnTo>
                  <a:pt x="1803764" y="118097"/>
                </a:lnTo>
                <a:lnTo>
                  <a:pt x="1845189" y="122094"/>
                </a:lnTo>
                <a:lnTo>
                  <a:pt x="1884768" y="126222"/>
                </a:lnTo>
                <a:lnTo>
                  <a:pt x="1927289" y="130409"/>
                </a:lnTo>
                <a:lnTo>
                  <a:pt x="1970644" y="133915"/>
                </a:lnTo>
                <a:lnTo>
                  <a:pt x="2011082" y="135474"/>
                </a:lnTo>
                <a:lnTo>
                  <a:pt x="2044574" y="136166"/>
                </a:lnTo>
                <a:lnTo>
                  <a:pt x="2085349" y="136557"/>
                </a:lnTo>
                <a:lnTo>
                  <a:pt x="2121656" y="138553"/>
                </a:lnTo>
                <a:lnTo>
                  <a:pt x="2165633" y="143181"/>
                </a:lnTo>
                <a:lnTo>
                  <a:pt x="2208825" y="148994"/>
                </a:lnTo>
                <a:lnTo>
                  <a:pt x="2217832" y="148526"/>
                </a:lnTo>
                <a:lnTo>
                  <a:pt x="2260955" y="137858"/>
                </a:lnTo>
                <a:lnTo>
                  <a:pt x="2304329" y="136871"/>
                </a:lnTo>
                <a:lnTo>
                  <a:pt x="2346583" y="132376"/>
                </a:lnTo>
                <a:lnTo>
                  <a:pt x="2391708" y="126183"/>
                </a:lnTo>
                <a:lnTo>
                  <a:pt x="2436387" y="122266"/>
                </a:lnTo>
                <a:lnTo>
                  <a:pt x="2451564" y="118578"/>
                </a:lnTo>
                <a:lnTo>
                  <a:pt x="2476500" y="1303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7" name="SMARTInkShape-Group732">
            <a:extLst>
              <a:ext uri="{FF2B5EF4-FFF2-40B4-BE49-F238E27FC236}">
                <a16:creationId xmlns:a16="http://schemas.microsoft.com/office/drawing/2014/main" xmlns="" id="{67F9986B-97F8-4961-8390-CACE49DAD464}"/>
              </a:ext>
            </a:extLst>
          </p:cNvPr>
          <p:cNvGrpSpPr/>
          <p:nvPr/>
        </p:nvGrpSpPr>
        <p:grpSpPr>
          <a:xfrm>
            <a:off x="5046911" y="4819912"/>
            <a:ext cx="3950157" cy="698239"/>
            <a:chOff x="5046911" y="4819912"/>
            <a:chExt cx="3950157" cy="698239"/>
          </a:xfrm>
        </p:grpSpPr>
        <p:sp>
          <p:nvSpPr>
            <p:cNvPr id="601" name="SMARTInkShape-3746">
              <a:extLst>
                <a:ext uri="{FF2B5EF4-FFF2-40B4-BE49-F238E27FC236}">
                  <a16:creationId xmlns:a16="http://schemas.microsoft.com/office/drawing/2014/main" xmlns="" id="{154D4FD4-220C-4D75-AC5E-282FA43D46D1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314841" y="5238750"/>
              <a:ext cx="143360" cy="157849"/>
            </a:xfrm>
            <a:custGeom>
              <a:avLst/>
              <a:gdLst/>
              <a:ahLst/>
              <a:cxnLst/>
              <a:rect l="0" t="0" r="0" b="0"/>
              <a:pathLst>
                <a:path w="143360" h="157849">
                  <a:moveTo>
                    <a:pt x="3659" y="44450"/>
                  </a:moveTo>
                  <a:lnTo>
                    <a:pt x="3659" y="44450"/>
                  </a:lnTo>
                  <a:lnTo>
                    <a:pt x="288" y="41079"/>
                  </a:lnTo>
                  <a:lnTo>
                    <a:pt x="0" y="39381"/>
                  </a:lnTo>
                  <a:lnTo>
                    <a:pt x="514" y="37542"/>
                  </a:lnTo>
                  <a:lnTo>
                    <a:pt x="1563" y="35612"/>
                  </a:lnTo>
                  <a:lnTo>
                    <a:pt x="3673" y="35030"/>
                  </a:lnTo>
                  <a:lnTo>
                    <a:pt x="9780" y="36265"/>
                  </a:lnTo>
                  <a:lnTo>
                    <a:pt x="24522" y="54411"/>
                  </a:lnTo>
                  <a:lnTo>
                    <a:pt x="38926" y="82130"/>
                  </a:lnTo>
                  <a:lnTo>
                    <a:pt x="45388" y="116057"/>
                  </a:lnTo>
                  <a:lnTo>
                    <a:pt x="43137" y="134836"/>
                  </a:lnTo>
                  <a:lnTo>
                    <a:pt x="37433" y="148827"/>
                  </a:lnTo>
                  <a:lnTo>
                    <a:pt x="30194" y="157397"/>
                  </a:lnTo>
                  <a:lnTo>
                    <a:pt x="26994" y="157848"/>
                  </a:lnTo>
                  <a:lnTo>
                    <a:pt x="24155" y="156032"/>
                  </a:lnTo>
                  <a:lnTo>
                    <a:pt x="21554" y="152705"/>
                  </a:lnTo>
                  <a:lnTo>
                    <a:pt x="20549" y="137719"/>
                  </a:lnTo>
                  <a:lnTo>
                    <a:pt x="21269" y="127796"/>
                  </a:lnTo>
                  <a:lnTo>
                    <a:pt x="39137" y="90232"/>
                  </a:lnTo>
                  <a:lnTo>
                    <a:pt x="73516" y="47824"/>
                  </a:lnTo>
                  <a:lnTo>
                    <a:pt x="113465" y="15299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3747">
              <a:extLst>
                <a:ext uri="{FF2B5EF4-FFF2-40B4-BE49-F238E27FC236}">
                  <a16:creationId xmlns:a16="http://schemas.microsoft.com/office/drawing/2014/main" xmlns="" id="{F7DF8CC5-86D8-45E4-ABCD-1E52435793F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564756" y="5136550"/>
              <a:ext cx="96645" cy="299051"/>
            </a:xfrm>
            <a:custGeom>
              <a:avLst/>
              <a:gdLst/>
              <a:ahLst/>
              <a:cxnLst/>
              <a:rect l="0" t="0" r="0" b="0"/>
              <a:pathLst>
                <a:path w="96645" h="299051">
                  <a:moveTo>
                    <a:pt x="96644" y="26000"/>
                  </a:moveTo>
                  <a:lnTo>
                    <a:pt x="96644" y="26000"/>
                  </a:lnTo>
                  <a:lnTo>
                    <a:pt x="81435" y="7838"/>
                  </a:lnTo>
                  <a:lnTo>
                    <a:pt x="70129" y="760"/>
                  </a:lnTo>
                  <a:lnTo>
                    <a:pt x="64855" y="0"/>
                  </a:lnTo>
                  <a:lnTo>
                    <a:pt x="55234" y="2921"/>
                  </a:lnTo>
                  <a:lnTo>
                    <a:pt x="35142" y="29353"/>
                  </a:lnTo>
                  <a:lnTo>
                    <a:pt x="21332" y="60416"/>
                  </a:lnTo>
                  <a:lnTo>
                    <a:pt x="9550" y="98446"/>
                  </a:lnTo>
                  <a:lnTo>
                    <a:pt x="1961" y="141219"/>
                  </a:lnTo>
                  <a:lnTo>
                    <a:pt x="0" y="184217"/>
                  </a:lnTo>
                  <a:lnTo>
                    <a:pt x="2891" y="224024"/>
                  </a:lnTo>
                  <a:lnTo>
                    <a:pt x="11231" y="255827"/>
                  </a:lnTo>
                  <a:lnTo>
                    <a:pt x="23876" y="276547"/>
                  </a:lnTo>
                  <a:lnTo>
                    <a:pt x="45844" y="29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3748">
              <a:extLst>
                <a:ext uri="{FF2B5EF4-FFF2-40B4-BE49-F238E27FC236}">
                  <a16:creationId xmlns:a16="http://schemas.microsoft.com/office/drawing/2014/main" xmlns="" id="{80407DDE-CB21-40E8-B7EA-63E34F29F27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732556" y="5156200"/>
              <a:ext cx="30445" cy="247651"/>
            </a:xfrm>
            <a:custGeom>
              <a:avLst/>
              <a:gdLst/>
              <a:ahLst/>
              <a:cxnLst/>
              <a:rect l="0" t="0" r="0" b="0"/>
              <a:pathLst>
                <a:path w="30445" h="247651">
                  <a:moveTo>
                    <a:pt x="30444" y="0"/>
                  </a:moveTo>
                  <a:lnTo>
                    <a:pt x="30444" y="0"/>
                  </a:lnTo>
                  <a:lnTo>
                    <a:pt x="13589" y="16854"/>
                  </a:lnTo>
                  <a:lnTo>
                    <a:pt x="5313" y="43945"/>
                  </a:lnTo>
                  <a:lnTo>
                    <a:pt x="1636" y="79503"/>
                  </a:lnTo>
                  <a:lnTo>
                    <a:pt x="0" y="118826"/>
                  </a:lnTo>
                  <a:lnTo>
                    <a:pt x="3038" y="157939"/>
                  </a:lnTo>
                  <a:lnTo>
                    <a:pt x="7680" y="193668"/>
                  </a:lnTo>
                  <a:lnTo>
                    <a:pt x="10905" y="239844"/>
                  </a:lnTo>
                  <a:lnTo>
                    <a:pt x="1139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3749">
              <a:extLst>
                <a:ext uri="{FF2B5EF4-FFF2-40B4-BE49-F238E27FC236}">
                  <a16:creationId xmlns:a16="http://schemas.microsoft.com/office/drawing/2014/main" xmlns="" id="{F059B9C7-5A6C-481A-B1EF-BE48BF2DB4EF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732133" y="5188852"/>
              <a:ext cx="170568" cy="195949"/>
            </a:xfrm>
            <a:custGeom>
              <a:avLst/>
              <a:gdLst/>
              <a:ahLst/>
              <a:cxnLst/>
              <a:rect l="0" t="0" r="0" b="0"/>
              <a:pathLst>
                <a:path w="170568" h="195949">
                  <a:moveTo>
                    <a:pt x="5467" y="126098"/>
                  </a:moveTo>
                  <a:lnTo>
                    <a:pt x="5467" y="126098"/>
                  </a:lnTo>
                  <a:lnTo>
                    <a:pt x="441" y="114165"/>
                  </a:lnTo>
                  <a:lnTo>
                    <a:pt x="0" y="111792"/>
                  </a:lnTo>
                  <a:lnTo>
                    <a:pt x="1116" y="110916"/>
                  </a:lnTo>
                  <a:lnTo>
                    <a:pt x="35736" y="113260"/>
                  </a:lnTo>
                  <a:lnTo>
                    <a:pt x="59199" y="106615"/>
                  </a:lnTo>
                  <a:lnTo>
                    <a:pt x="87395" y="92338"/>
                  </a:lnTo>
                  <a:lnTo>
                    <a:pt x="123460" y="53342"/>
                  </a:lnTo>
                  <a:lnTo>
                    <a:pt x="159520" y="5850"/>
                  </a:lnTo>
                  <a:lnTo>
                    <a:pt x="165658" y="452"/>
                  </a:lnTo>
                  <a:lnTo>
                    <a:pt x="167295" y="0"/>
                  </a:lnTo>
                  <a:lnTo>
                    <a:pt x="169597" y="19592"/>
                  </a:lnTo>
                  <a:lnTo>
                    <a:pt x="170279" y="58949"/>
                  </a:lnTo>
                  <a:lnTo>
                    <a:pt x="170483" y="106359"/>
                  </a:lnTo>
                  <a:lnTo>
                    <a:pt x="170540" y="152784"/>
                  </a:lnTo>
                  <a:lnTo>
                    <a:pt x="170567" y="195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3750">
              <a:extLst>
                <a:ext uri="{FF2B5EF4-FFF2-40B4-BE49-F238E27FC236}">
                  <a16:creationId xmlns:a16="http://schemas.microsoft.com/office/drawing/2014/main" xmlns="" id="{4FA1015D-7412-4388-95AB-E1075C9B403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896350" y="5130800"/>
              <a:ext cx="100718" cy="387351"/>
            </a:xfrm>
            <a:custGeom>
              <a:avLst/>
              <a:gdLst/>
              <a:ahLst/>
              <a:cxnLst/>
              <a:rect l="0" t="0" r="0" b="0"/>
              <a:pathLst>
                <a:path w="100718" h="387351">
                  <a:moveTo>
                    <a:pt x="95250" y="0"/>
                  </a:moveTo>
                  <a:lnTo>
                    <a:pt x="95250" y="0"/>
                  </a:lnTo>
                  <a:lnTo>
                    <a:pt x="99613" y="45482"/>
                  </a:lnTo>
                  <a:lnTo>
                    <a:pt x="100717" y="88183"/>
                  </a:lnTo>
                  <a:lnTo>
                    <a:pt x="99601" y="113822"/>
                  </a:lnTo>
                  <a:lnTo>
                    <a:pt x="97445" y="141498"/>
                  </a:lnTo>
                  <a:lnTo>
                    <a:pt x="94597" y="170531"/>
                  </a:lnTo>
                  <a:lnTo>
                    <a:pt x="89876" y="199766"/>
                  </a:lnTo>
                  <a:lnTo>
                    <a:pt x="83906" y="229133"/>
                  </a:lnTo>
                  <a:lnTo>
                    <a:pt x="77103" y="258588"/>
                  </a:lnTo>
                  <a:lnTo>
                    <a:pt x="65513" y="285987"/>
                  </a:lnTo>
                  <a:lnTo>
                    <a:pt x="50732" y="312014"/>
                  </a:lnTo>
                  <a:lnTo>
                    <a:pt x="22546" y="353868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3751">
              <a:extLst>
                <a:ext uri="{FF2B5EF4-FFF2-40B4-BE49-F238E27FC236}">
                  <a16:creationId xmlns:a16="http://schemas.microsoft.com/office/drawing/2014/main" xmlns="" id="{D7244631-0473-4090-869C-E16EA64B23A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543550" y="5119061"/>
              <a:ext cx="115400" cy="291824"/>
            </a:xfrm>
            <a:custGeom>
              <a:avLst/>
              <a:gdLst/>
              <a:ahLst/>
              <a:cxnLst/>
              <a:rect l="0" t="0" r="0" b="0"/>
              <a:pathLst>
                <a:path w="115400" h="291824">
                  <a:moveTo>
                    <a:pt x="25400" y="81589"/>
                  </a:moveTo>
                  <a:lnTo>
                    <a:pt x="25400" y="81589"/>
                  </a:lnTo>
                  <a:lnTo>
                    <a:pt x="25400" y="77930"/>
                  </a:lnTo>
                  <a:lnTo>
                    <a:pt x="26105" y="113709"/>
                  </a:lnTo>
                  <a:lnTo>
                    <a:pt x="28771" y="144548"/>
                  </a:lnTo>
                  <a:lnTo>
                    <a:pt x="30426" y="181303"/>
                  </a:lnTo>
                  <a:lnTo>
                    <a:pt x="31161" y="219039"/>
                  </a:lnTo>
                  <a:lnTo>
                    <a:pt x="31575" y="265229"/>
                  </a:lnTo>
                  <a:lnTo>
                    <a:pt x="30993" y="290046"/>
                  </a:lnTo>
                  <a:lnTo>
                    <a:pt x="29834" y="291823"/>
                  </a:lnTo>
                  <a:lnTo>
                    <a:pt x="28356" y="291595"/>
                  </a:lnTo>
                  <a:lnTo>
                    <a:pt x="19534" y="271048"/>
                  </a:lnTo>
                  <a:lnTo>
                    <a:pt x="13855" y="240347"/>
                  </a:lnTo>
                  <a:lnTo>
                    <a:pt x="8980" y="198009"/>
                  </a:lnTo>
                  <a:lnTo>
                    <a:pt x="6693" y="171902"/>
                  </a:lnTo>
                  <a:lnTo>
                    <a:pt x="4462" y="143915"/>
                  </a:lnTo>
                  <a:lnTo>
                    <a:pt x="4386" y="118906"/>
                  </a:lnTo>
                  <a:lnTo>
                    <a:pt x="8063" y="74186"/>
                  </a:lnTo>
                  <a:lnTo>
                    <a:pt x="18166" y="42551"/>
                  </a:lnTo>
                  <a:lnTo>
                    <a:pt x="32062" y="20494"/>
                  </a:lnTo>
                  <a:lnTo>
                    <a:pt x="47646" y="5987"/>
                  </a:lnTo>
                  <a:lnTo>
                    <a:pt x="65861" y="480"/>
                  </a:lnTo>
                  <a:lnTo>
                    <a:pt x="75657" y="0"/>
                  </a:lnTo>
                  <a:lnTo>
                    <a:pt x="94068" y="6992"/>
                  </a:lnTo>
                  <a:lnTo>
                    <a:pt x="102929" y="12808"/>
                  </a:lnTo>
                  <a:lnTo>
                    <a:pt x="108836" y="20213"/>
                  </a:lnTo>
                  <a:lnTo>
                    <a:pt x="115399" y="37847"/>
                  </a:lnTo>
                  <a:lnTo>
                    <a:pt x="110791" y="59326"/>
                  </a:lnTo>
                  <a:lnTo>
                    <a:pt x="97923" y="81573"/>
                  </a:lnTo>
                  <a:lnTo>
                    <a:pt x="78093" y="100867"/>
                  </a:lnTo>
                  <a:lnTo>
                    <a:pt x="43129" y="117483"/>
                  </a:lnTo>
                  <a:lnTo>
                    <a:pt x="0" y="126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3752">
              <a:extLst>
                <a:ext uri="{FF2B5EF4-FFF2-40B4-BE49-F238E27FC236}">
                  <a16:creationId xmlns:a16="http://schemas.microsoft.com/office/drawing/2014/main" xmlns="" id="{64181086-B548-476F-B4D0-C3FCC9227E8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365750" y="5365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3753">
              <a:extLst>
                <a:ext uri="{FF2B5EF4-FFF2-40B4-BE49-F238E27FC236}">
                  <a16:creationId xmlns:a16="http://schemas.microsoft.com/office/drawing/2014/main" xmlns="" id="{A00D96D3-F51B-44C9-AFD4-39C13611E12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083550" y="5372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3754">
              <a:extLst>
                <a:ext uri="{FF2B5EF4-FFF2-40B4-BE49-F238E27FC236}">
                  <a16:creationId xmlns:a16="http://schemas.microsoft.com/office/drawing/2014/main" xmlns="" id="{F83C5CBE-F98D-483C-964C-877EA9617FB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902091" y="5099050"/>
              <a:ext cx="56361" cy="342901"/>
            </a:xfrm>
            <a:custGeom>
              <a:avLst/>
              <a:gdLst/>
              <a:ahLst/>
              <a:cxnLst/>
              <a:rect l="0" t="0" r="0" b="0"/>
              <a:pathLst>
                <a:path w="56361" h="3429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4378" y="18031"/>
                  </a:lnTo>
                  <a:lnTo>
                    <a:pt x="18453" y="54888"/>
                  </a:lnTo>
                  <a:lnTo>
                    <a:pt x="29991" y="90246"/>
                  </a:lnTo>
                  <a:lnTo>
                    <a:pt x="40292" y="131361"/>
                  </a:lnTo>
                  <a:lnTo>
                    <a:pt x="48868" y="174799"/>
                  </a:lnTo>
                  <a:lnTo>
                    <a:pt x="55031" y="217624"/>
                  </a:lnTo>
                  <a:lnTo>
                    <a:pt x="56360" y="254531"/>
                  </a:lnTo>
                  <a:lnTo>
                    <a:pt x="55726" y="271287"/>
                  </a:lnTo>
                  <a:lnTo>
                    <a:pt x="43733" y="301195"/>
                  </a:lnTo>
                  <a:lnTo>
                    <a:pt x="16359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3755">
              <a:extLst>
                <a:ext uri="{FF2B5EF4-FFF2-40B4-BE49-F238E27FC236}">
                  <a16:creationId xmlns:a16="http://schemas.microsoft.com/office/drawing/2014/main" xmlns="" id="{6CB8223D-C783-4679-8F8E-3AB3E82DFC34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620877" y="5184579"/>
              <a:ext cx="234074" cy="237863"/>
            </a:xfrm>
            <a:custGeom>
              <a:avLst/>
              <a:gdLst/>
              <a:ahLst/>
              <a:cxnLst/>
              <a:rect l="0" t="0" r="0" b="0"/>
              <a:pathLst>
                <a:path w="234074" h="237863">
                  <a:moveTo>
                    <a:pt x="37223" y="3371"/>
                  </a:moveTo>
                  <a:lnTo>
                    <a:pt x="37223" y="3371"/>
                  </a:lnTo>
                  <a:lnTo>
                    <a:pt x="33852" y="0"/>
                  </a:lnTo>
                  <a:lnTo>
                    <a:pt x="32859" y="418"/>
                  </a:lnTo>
                  <a:lnTo>
                    <a:pt x="31756" y="4645"/>
                  </a:lnTo>
                  <a:lnTo>
                    <a:pt x="36116" y="46321"/>
                  </a:lnTo>
                  <a:lnTo>
                    <a:pt x="39789" y="81257"/>
                  </a:lnTo>
                  <a:lnTo>
                    <a:pt x="43773" y="120301"/>
                  </a:lnTo>
                  <a:lnTo>
                    <a:pt x="47189" y="159056"/>
                  </a:lnTo>
                  <a:lnTo>
                    <a:pt x="47701" y="206525"/>
                  </a:lnTo>
                  <a:lnTo>
                    <a:pt x="42820" y="229363"/>
                  </a:lnTo>
                  <a:lnTo>
                    <a:pt x="38132" y="235172"/>
                  </a:lnTo>
                  <a:lnTo>
                    <a:pt x="32185" y="237632"/>
                  </a:lnTo>
                  <a:lnTo>
                    <a:pt x="25398" y="237862"/>
                  </a:lnTo>
                  <a:lnTo>
                    <a:pt x="19461" y="234487"/>
                  </a:lnTo>
                  <a:lnTo>
                    <a:pt x="9102" y="221331"/>
                  </a:lnTo>
                  <a:lnTo>
                    <a:pt x="2080" y="187347"/>
                  </a:lnTo>
                  <a:lnTo>
                    <a:pt x="0" y="159482"/>
                  </a:lnTo>
                  <a:lnTo>
                    <a:pt x="1118" y="153306"/>
                  </a:lnTo>
                  <a:lnTo>
                    <a:pt x="6125" y="144562"/>
                  </a:lnTo>
                  <a:lnTo>
                    <a:pt x="10141" y="142654"/>
                  </a:lnTo>
                  <a:lnTo>
                    <a:pt x="20247" y="142416"/>
                  </a:lnTo>
                  <a:lnTo>
                    <a:pt x="63197" y="148481"/>
                  </a:lnTo>
                  <a:lnTo>
                    <a:pt x="86310" y="145772"/>
                  </a:lnTo>
                  <a:lnTo>
                    <a:pt x="99962" y="136745"/>
                  </a:lnTo>
                  <a:lnTo>
                    <a:pt x="113084" y="121915"/>
                  </a:lnTo>
                  <a:lnTo>
                    <a:pt x="138756" y="76019"/>
                  </a:lnTo>
                  <a:lnTo>
                    <a:pt x="159735" y="39714"/>
                  </a:lnTo>
                  <a:lnTo>
                    <a:pt x="178180" y="18608"/>
                  </a:lnTo>
                  <a:lnTo>
                    <a:pt x="181994" y="15645"/>
                  </a:lnTo>
                  <a:lnTo>
                    <a:pt x="185948" y="15787"/>
                  </a:lnTo>
                  <a:lnTo>
                    <a:pt x="194104" y="21589"/>
                  </a:lnTo>
                  <a:lnTo>
                    <a:pt x="203259" y="43498"/>
                  </a:lnTo>
                  <a:lnTo>
                    <a:pt x="213810" y="79074"/>
                  </a:lnTo>
                  <a:lnTo>
                    <a:pt x="222502" y="120894"/>
                  </a:lnTo>
                  <a:lnTo>
                    <a:pt x="231055" y="163359"/>
                  </a:lnTo>
                  <a:lnTo>
                    <a:pt x="234073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3756">
              <a:extLst>
                <a:ext uri="{FF2B5EF4-FFF2-40B4-BE49-F238E27FC236}">
                  <a16:creationId xmlns:a16="http://schemas.microsoft.com/office/drawing/2014/main" xmlns="" id="{7D272A69-A8B5-402D-950B-7E3594DC7BD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508391" y="5120791"/>
              <a:ext cx="50814" cy="391010"/>
            </a:xfrm>
            <a:custGeom>
              <a:avLst/>
              <a:gdLst/>
              <a:ahLst/>
              <a:cxnLst/>
              <a:rect l="0" t="0" r="0" b="0"/>
              <a:pathLst>
                <a:path w="50814" h="391010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1561" y="1563"/>
                  </a:lnTo>
                  <a:lnTo>
                    <a:pt x="13384" y="42259"/>
                  </a:lnTo>
                  <a:lnTo>
                    <a:pt x="21152" y="82198"/>
                  </a:lnTo>
                  <a:lnTo>
                    <a:pt x="31188" y="126290"/>
                  </a:lnTo>
                  <a:lnTo>
                    <a:pt x="40589" y="173166"/>
                  </a:lnTo>
                  <a:lnTo>
                    <a:pt x="43095" y="198509"/>
                  </a:lnTo>
                  <a:lnTo>
                    <a:pt x="44767" y="224575"/>
                  </a:lnTo>
                  <a:lnTo>
                    <a:pt x="46586" y="249008"/>
                  </a:lnTo>
                  <a:lnTo>
                    <a:pt x="50489" y="294972"/>
                  </a:lnTo>
                  <a:lnTo>
                    <a:pt x="50813" y="335155"/>
                  </a:lnTo>
                  <a:lnTo>
                    <a:pt x="48109" y="391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3757">
              <a:extLst>
                <a:ext uri="{FF2B5EF4-FFF2-40B4-BE49-F238E27FC236}">
                  <a16:creationId xmlns:a16="http://schemas.microsoft.com/office/drawing/2014/main" xmlns="" id="{EA3116C5-80D2-4771-A98A-E57228F53DE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352802" y="5219700"/>
              <a:ext cx="57649" cy="190501"/>
            </a:xfrm>
            <a:custGeom>
              <a:avLst/>
              <a:gdLst/>
              <a:ahLst/>
              <a:cxnLst/>
              <a:rect l="0" t="0" r="0" b="0"/>
              <a:pathLst>
                <a:path w="57649" h="190501">
                  <a:moveTo>
                    <a:pt x="13198" y="0"/>
                  </a:moveTo>
                  <a:lnTo>
                    <a:pt x="13198" y="0"/>
                  </a:lnTo>
                  <a:lnTo>
                    <a:pt x="3084" y="0"/>
                  </a:lnTo>
                  <a:lnTo>
                    <a:pt x="811" y="706"/>
                  </a:lnTo>
                  <a:lnTo>
                    <a:pt x="0" y="1881"/>
                  </a:lnTo>
                  <a:lnTo>
                    <a:pt x="167" y="3371"/>
                  </a:lnTo>
                  <a:lnTo>
                    <a:pt x="14230" y="28861"/>
                  </a:lnTo>
                  <a:lnTo>
                    <a:pt x="24244" y="69073"/>
                  </a:lnTo>
                  <a:lnTo>
                    <a:pt x="38579" y="111875"/>
                  </a:lnTo>
                  <a:lnTo>
                    <a:pt x="47921" y="150270"/>
                  </a:lnTo>
                  <a:lnTo>
                    <a:pt x="5764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758">
              <a:extLst>
                <a:ext uri="{FF2B5EF4-FFF2-40B4-BE49-F238E27FC236}">
                  <a16:creationId xmlns:a16="http://schemas.microsoft.com/office/drawing/2014/main" xmlns="" id="{D4DE21B7-A68F-4D44-A42E-F4400DDCEE0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289800" y="52959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42095" y="7723"/>
                  </a:lnTo>
                  <a:lnTo>
                    <a:pt x="72800" y="3434"/>
                  </a:lnTo>
                  <a:lnTo>
                    <a:pt x="108556" y="1526"/>
                  </a:lnTo>
                  <a:lnTo>
                    <a:pt x="154774" y="45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759">
              <a:extLst>
                <a:ext uri="{FF2B5EF4-FFF2-40B4-BE49-F238E27FC236}">
                  <a16:creationId xmlns:a16="http://schemas.microsoft.com/office/drawing/2014/main" xmlns="" id="{EAC82945-18A2-4582-B27B-E308F405FB2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155977" y="5113515"/>
              <a:ext cx="114774" cy="309386"/>
            </a:xfrm>
            <a:custGeom>
              <a:avLst/>
              <a:gdLst/>
              <a:ahLst/>
              <a:cxnLst/>
              <a:rect l="0" t="0" r="0" b="0"/>
              <a:pathLst>
                <a:path w="114774" h="309386">
                  <a:moveTo>
                    <a:pt x="108423" y="10935"/>
                  </a:moveTo>
                  <a:lnTo>
                    <a:pt x="108423" y="10935"/>
                  </a:lnTo>
                  <a:lnTo>
                    <a:pt x="101681" y="4193"/>
                  </a:lnTo>
                  <a:lnTo>
                    <a:pt x="94608" y="883"/>
                  </a:lnTo>
                  <a:lnTo>
                    <a:pt x="90747" y="0"/>
                  </a:lnTo>
                  <a:lnTo>
                    <a:pt x="80812" y="4664"/>
                  </a:lnTo>
                  <a:lnTo>
                    <a:pt x="67929" y="16614"/>
                  </a:lnTo>
                  <a:lnTo>
                    <a:pt x="40841" y="51815"/>
                  </a:lnTo>
                  <a:lnTo>
                    <a:pt x="13295" y="99090"/>
                  </a:lnTo>
                  <a:lnTo>
                    <a:pt x="3113" y="137134"/>
                  </a:lnTo>
                  <a:lnTo>
                    <a:pt x="0" y="175679"/>
                  </a:lnTo>
                  <a:lnTo>
                    <a:pt x="3085" y="212566"/>
                  </a:lnTo>
                  <a:lnTo>
                    <a:pt x="13863" y="245422"/>
                  </a:lnTo>
                  <a:lnTo>
                    <a:pt x="31824" y="270844"/>
                  </a:lnTo>
                  <a:lnTo>
                    <a:pt x="42540" y="281574"/>
                  </a:lnTo>
                  <a:lnTo>
                    <a:pt x="69499" y="295378"/>
                  </a:lnTo>
                  <a:lnTo>
                    <a:pt x="114773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3760">
              <a:extLst>
                <a:ext uri="{FF2B5EF4-FFF2-40B4-BE49-F238E27FC236}">
                  <a16:creationId xmlns:a16="http://schemas.microsoft.com/office/drawing/2014/main" xmlns="" id="{4FB289D1-FF25-4A02-868C-E9E19A0D3944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926030" y="5226050"/>
              <a:ext cx="160571" cy="183471"/>
            </a:xfrm>
            <a:custGeom>
              <a:avLst/>
              <a:gdLst/>
              <a:ahLst/>
              <a:cxnLst/>
              <a:rect l="0" t="0" r="0" b="0"/>
              <a:pathLst>
                <a:path w="160571" h="183471">
                  <a:moveTo>
                    <a:pt x="8170" y="76200"/>
                  </a:moveTo>
                  <a:lnTo>
                    <a:pt x="8170" y="76200"/>
                  </a:lnTo>
                  <a:lnTo>
                    <a:pt x="1428" y="76200"/>
                  </a:lnTo>
                  <a:lnTo>
                    <a:pt x="147" y="75494"/>
                  </a:lnTo>
                  <a:lnTo>
                    <a:pt x="0" y="74318"/>
                  </a:lnTo>
                  <a:lnTo>
                    <a:pt x="606" y="72829"/>
                  </a:lnTo>
                  <a:lnTo>
                    <a:pt x="8807" y="71174"/>
                  </a:lnTo>
                  <a:lnTo>
                    <a:pt x="40438" y="73482"/>
                  </a:lnTo>
                  <a:lnTo>
                    <a:pt x="60141" y="84399"/>
                  </a:lnTo>
                  <a:lnTo>
                    <a:pt x="79246" y="101717"/>
                  </a:lnTo>
                  <a:lnTo>
                    <a:pt x="94792" y="123524"/>
                  </a:lnTo>
                  <a:lnTo>
                    <a:pt x="101232" y="145447"/>
                  </a:lnTo>
                  <a:lnTo>
                    <a:pt x="101960" y="156231"/>
                  </a:lnTo>
                  <a:lnTo>
                    <a:pt x="100330" y="164832"/>
                  </a:lnTo>
                  <a:lnTo>
                    <a:pt x="92874" y="178152"/>
                  </a:lnTo>
                  <a:lnTo>
                    <a:pt x="87923" y="181562"/>
                  </a:lnTo>
                  <a:lnTo>
                    <a:pt x="76777" y="183470"/>
                  </a:lnTo>
                  <a:lnTo>
                    <a:pt x="72251" y="180875"/>
                  </a:lnTo>
                  <a:lnTo>
                    <a:pt x="65343" y="170465"/>
                  </a:lnTo>
                  <a:lnTo>
                    <a:pt x="60857" y="138624"/>
                  </a:lnTo>
                  <a:lnTo>
                    <a:pt x="69642" y="91168"/>
                  </a:lnTo>
                  <a:lnTo>
                    <a:pt x="85584" y="62862"/>
                  </a:lnTo>
                  <a:lnTo>
                    <a:pt x="120243" y="28974"/>
                  </a:lnTo>
                  <a:lnTo>
                    <a:pt x="160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761">
              <a:extLst>
                <a:ext uri="{FF2B5EF4-FFF2-40B4-BE49-F238E27FC236}">
                  <a16:creationId xmlns:a16="http://schemas.microsoft.com/office/drawing/2014/main" xmlns="" id="{22A6018A-8BE0-428D-934A-31DF8053AE7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830275" y="5056496"/>
              <a:ext cx="113784" cy="364426"/>
            </a:xfrm>
            <a:custGeom>
              <a:avLst/>
              <a:gdLst/>
              <a:ahLst/>
              <a:cxnLst/>
              <a:rect l="0" t="0" r="0" b="0"/>
              <a:pathLst>
                <a:path w="113784" h="364426">
                  <a:moveTo>
                    <a:pt x="27725" y="150504"/>
                  </a:moveTo>
                  <a:lnTo>
                    <a:pt x="27725" y="150504"/>
                  </a:lnTo>
                  <a:lnTo>
                    <a:pt x="27725" y="188805"/>
                  </a:lnTo>
                  <a:lnTo>
                    <a:pt x="29606" y="232408"/>
                  </a:lnTo>
                  <a:lnTo>
                    <a:pt x="32794" y="266635"/>
                  </a:lnTo>
                  <a:lnTo>
                    <a:pt x="36564" y="300660"/>
                  </a:lnTo>
                  <a:lnTo>
                    <a:pt x="42652" y="341437"/>
                  </a:lnTo>
                  <a:lnTo>
                    <a:pt x="45960" y="364425"/>
                  </a:lnTo>
                  <a:lnTo>
                    <a:pt x="46232" y="364379"/>
                  </a:lnTo>
                  <a:lnTo>
                    <a:pt x="45829" y="357038"/>
                  </a:lnTo>
                  <a:lnTo>
                    <a:pt x="40928" y="322314"/>
                  </a:lnTo>
                  <a:lnTo>
                    <a:pt x="34534" y="284955"/>
                  </a:lnTo>
                  <a:lnTo>
                    <a:pt x="30147" y="259893"/>
                  </a:lnTo>
                  <a:lnTo>
                    <a:pt x="25107" y="231192"/>
                  </a:lnTo>
                  <a:lnTo>
                    <a:pt x="19629" y="200062"/>
                  </a:lnTo>
                  <a:lnTo>
                    <a:pt x="15271" y="170843"/>
                  </a:lnTo>
                  <a:lnTo>
                    <a:pt x="11662" y="142896"/>
                  </a:lnTo>
                  <a:lnTo>
                    <a:pt x="8549" y="115799"/>
                  </a:lnTo>
                  <a:lnTo>
                    <a:pt x="3210" y="70639"/>
                  </a:lnTo>
                  <a:lnTo>
                    <a:pt x="0" y="24770"/>
                  </a:lnTo>
                  <a:lnTo>
                    <a:pt x="775" y="15882"/>
                  </a:lnTo>
                  <a:lnTo>
                    <a:pt x="3408" y="9249"/>
                  </a:lnTo>
                  <a:lnTo>
                    <a:pt x="11978" y="0"/>
                  </a:lnTo>
                  <a:lnTo>
                    <a:pt x="18638" y="74"/>
                  </a:lnTo>
                  <a:lnTo>
                    <a:pt x="35445" y="7681"/>
                  </a:lnTo>
                  <a:lnTo>
                    <a:pt x="71483" y="37944"/>
                  </a:lnTo>
                  <a:lnTo>
                    <a:pt x="103328" y="84932"/>
                  </a:lnTo>
                  <a:lnTo>
                    <a:pt x="112362" y="116892"/>
                  </a:lnTo>
                  <a:lnTo>
                    <a:pt x="113783" y="132330"/>
                  </a:lnTo>
                  <a:lnTo>
                    <a:pt x="107836" y="158890"/>
                  </a:lnTo>
                  <a:lnTo>
                    <a:pt x="95079" y="180337"/>
                  </a:lnTo>
                  <a:lnTo>
                    <a:pt x="77651" y="194571"/>
                  </a:lnTo>
                  <a:lnTo>
                    <a:pt x="68770" y="197522"/>
                  </a:lnTo>
                  <a:lnTo>
                    <a:pt x="34075" y="194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3762">
              <a:extLst>
                <a:ext uri="{FF2B5EF4-FFF2-40B4-BE49-F238E27FC236}">
                  <a16:creationId xmlns:a16="http://schemas.microsoft.com/office/drawing/2014/main" xmlns="" id="{40065AB7-331F-46DD-AA12-B4B4E7BF421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219700" y="5138033"/>
              <a:ext cx="77051" cy="322968"/>
            </a:xfrm>
            <a:custGeom>
              <a:avLst/>
              <a:gdLst/>
              <a:ahLst/>
              <a:cxnLst/>
              <a:rect l="0" t="0" r="0" b="0"/>
              <a:pathLst>
                <a:path w="77051" h="3229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6120"/>
                  </a:lnTo>
                  <a:lnTo>
                    <a:pt x="39345" y="30355"/>
                  </a:lnTo>
                  <a:lnTo>
                    <a:pt x="61987" y="71089"/>
                  </a:lnTo>
                  <a:lnTo>
                    <a:pt x="71765" y="106364"/>
                  </a:lnTo>
                  <a:lnTo>
                    <a:pt x="77050" y="146266"/>
                  </a:lnTo>
                  <a:lnTo>
                    <a:pt x="77049" y="189870"/>
                  </a:lnTo>
                  <a:lnTo>
                    <a:pt x="70933" y="229476"/>
                  </a:lnTo>
                  <a:lnTo>
                    <a:pt x="59748" y="264482"/>
                  </a:lnTo>
                  <a:lnTo>
                    <a:pt x="2540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3763">
              <a:extLst>
                <a:ext uri="{FF2B5EF4-FFF2-40B4-BE49-F238E27FC236}">
                  <a16:creationId xmlns:a16="http://schemas.microsoft.com/office/drawing/2014/main" xmlns="" id="{EBA71BB6-3267-44D2-9E54-29F9873EFFFE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651500" y="5232400"/>
              <a:ext cx="120651" cy="149688"/>
            </a:xfrm>
            <a:custGeom>
              <a:avLst/>
              <a:gdLst/>
              <a:ahLst/>
              <a:cxnLst/>
              <a:rect l="0" t="0" r="0" b="0"/>
              <a:pathLst>
                <a:path w="120651" h="149688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3763" y="62942"/>
                  </a:lnTo>
                  <a:lnTo>
                    <a:pt x="6742" y="61012"/>
                  </a:lnTo>
                  <a:lnTo>
                    <a:pt x="17578" y="60748"/>
                  </a:lnTo>
                  <a:lnTo>
                    <a:pt x="31801" y="64393"/>
                  </a:lnTo>
                  <a:lnTo>
                    <a:pt x="47530" y="73070"/>
                  </a:lnTo>
                  <a:lnTo>
                    <a:pt x="58284" y="87743"/>
                  </a:lnTo>
                  <a:lnTo>
                    <a:pt x="64004" y="106025"/>
                  </a:lnTo>
                  <a:lnTo>
                    <a:pt x="64194" y="125909"/>
                  </a:lnTo>
                  <a:lnTo>
                    <a:pt x="58164" y="140861"/>
                  </a:lnTo>
                  <a:lnTo>
                    <a:pt x="53592" y="146824"/>
                  </a:lnTo>
                  <a:lnTo>
                    <a:pt x="49135" y="149388"/>
                  </a:lnTo>
                  <a:lnTo>
                    <a:pt x="44750" y="149687"/>
                  </a:lnTo>
                  <a:lnTo>
                    <a:pt x="40417" y="148473"/>
                  </a:lnTo>
                  <a:lnTo>
                    <a:pt x="31839" y="139602"/>
                  </a:lnTo>
                  <a:lnTo>
                    <a:pt x="27575" y="133285"/>
                  </a:lnTo>
                  <a:lnTo>
                    <a:pt x="24721" y="111213"/>
                  </a:lnTo>
                  <a:lnTo>
                    <a:pt x="27920" y="84000"/>
                  </a:lnTo>
                  <a:lnTo>
                    <a:pt x="38750" y="57795"/>
                  </a:lnTo>
                  <a:lnTo>
                    <a:pt x="54852" y="37681"/>
                  </a:lnTo>
                  <a:lnTo>
                    <a:pt x="74473" y="2239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764">
              <a:extLst>
                <a:ext uri="{FF2B5EF4-FFF2-40B4-BE49-F238E27FC236}">
                  <a16:creationId xmlns:a16="http://schemas.microsoft.com/office/drawing/2014/main" xmlns="" id="{16B1761E-BC9A-41E6-B9B3-03402833F92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046911" y="5189429"/>
              <a:ext cx="140045" cy="253756"/>
            </a:xfrm>
            <a:custGeom>
              <a:avLst/>
              <a:gdLst/>
              <a:ahLst/>
              <a:cxnLst/>
              <a:rect l="0" t="0" r="0" b="0"/>
              <a:pathLst>
                <a:path w="140045" h="253756">
                  <a:moveTo>
                    <a:pt x="33089" y="36621"/>
                  </a:moveTo>
                  <a:lnTo>
                    <a:pt x="33089" y="36621"/>
                  </a:lnTo>
                  <a:lnTo>
                    <a:pt x="29718" y="36621"/>
                  </a:lnTo>
                  <a:lnTo>
                    <a:pt x="26182" y="42266"/>
                  </a:lnTo>
                  <a:lnTo>
                    <a:pt x="18162" y="66507"/>
                  </a:lnTo>
                  <a:lnTo>
                    <a:pt x="14853" y="113681"/>
                  </a:lnTo>
                  <a:lnTo>
                    <a:pt x="14986" y="155331"/>
                  </a:lnTo>
                  <a:lnTo>
                    <a:pt x="17769" y="193385"/>
                  </a:lnTo>
                  <a:lnTo>
                    <a:pt x="16866" y="226598"/>
                  </a:lnTo>
                  <a:lnTo>
                    <a:pt x="18040" y="231006"/>
                  </a:lnTo>
                  <a:lnTo>
                    <a:pt x="18118" y="233239"/>
                  </a:lnTo>
                  <a:lnTo>
                    <a:pt x="17464" y="234021"/>
                  </a:lnTo>
                  <a:lnTo>
                    <a:pt x="16322" y="233838"/>
                  </a:lnTo>
                  <a:lnTo>
                    <a:pt x="8715" y="199598"/>
                  </a:lnTo>
                  <a:lnTo>
                    <a:pt x="2030" y="163619"/>
                  </a:lnTo>
                  <a:lnTo>
                    <a:pt x="0" y="123639"/>
                  </a:lnTo>
                  <a:lnTo>
                    <a:pt x="2154" y="85173"/>
                  </a:lnTo>
                  <a:lnTo>
                    <a:pt x="12007" y="41128"/>
                  </a:lnTo>
                  <a:lnTo>
                    <a:pt x="22308" y="19339"/>
                  </a:lnTo>
                  <a:lnTo>
                    <a:pt x="35823" y="5892"/>
                  </a:lnTo>
                  <a:lnTo>
                    <a:pt x="43379" y="1319"/>
                  </a:lnTo>
                  <a:lnTo>
                    <a:pt x="61181" y="0"/>
                  </a:lnTo>
                  <a:lnTo>
                    <a:pt x="70867" y="1623"/>
                  </a:lnTo>
                  <a:lnTo>
                    <a:pt x="89155" y="12835"/>
                  </a:lnTo>
                  <a:lnTo>
                    <a:pt x="106691" y="32399"/>
                  </a:lnTo>
                  <a:lnTo>
                    <a:pt x="130313" y="79115"/>
                  </a:lnTo>
                  <a:lnTo>
                    <a:pt x="139329" y="114773"/>
                  </a:lnTo>
                  <a:lnTo>
                    <a:pt x="140044" y="149908"/>
                  </a:lnTo>
                  <a:lnTo>
                    <a:pt x="134247" y="182926"/>
                  </a:lnTo>
                  <a:lnTo>
                    <a:pt x="122263" y="211712"/>
                  </a:lnTo>
                  <a:lnTo>
                    <a:pt x="103766" y="232973"/>
                  </a:lnTo>
                  <a:lnTo>
                    <a:pt x="82139" y="247360"/>
                  </a:lnTo>
                  <a:lnTo>
                    <a:pt x="60769" y="253755"/>
                  </a:lnTo>
                  <a:lnTo>
                    <a:pt x="50836" y="252639"/>
                  </a:lnTo>
                  <a:lnTo>
                    <a:pt x="32275" y="243872"/>
                  </a:lnTo>
                  <a:lnTo>
                    <a:pt x="26901" y="235465"/>
                  </a:lnTo>
                  <a:lnTo>
                    <a:pt x="22812" y="212955"/>
                  </a:lnTo>
                  <a:lnTo>
                    <a:pt x="28992" y="188369"/>
                  </a:lnTo>
                  <a:lnTo>
                    <a:pt x="45789" y="150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765">
              <a:extLst>
                <a:ext uri="{FF2B5EF4-FFF2-40B4-BE49-F238E27FC236}">
                  <a16:creationId xmlns:a16="http://schemas.microsoft.com/office/drawing/2014/main" xmlns="" id="{444B495A-7D50-4869-86C2-47BD1614BFA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172450" y="5094874"/>
              <a:ext cx="111769" cy="331833"/>
            </a:xfrm>
            <a:custGeom>
              <a:avLst/>
              <a:gdLst/>
              <a:ahLst/>
              <a:cxnLst/>
              <a:rect l="0" t="0" r="0" b="0"/>
              <a:pathLst>
                <a:path w="111769" h="331833">
                  <a:moveTo>
                    <a:pt x="25400" y="201026"/>
                  </a:moveTo>
                  <a:lnTo>
                    <a:pt x="25400" y="201026"/>
                  </a:lnTo>
                  <a:lnTo>
                    <a:pt x="27281" y="213578"/>
                  </a:lnTo>
                  <a:lnTo>
                    <a:pt x="36231" y="256301"/>
                  </a:lnTo>
                  <a:lnTo>
                    <a:pt x="44498" y="299747"/>
                  </a:lnTo>
                  <a:lnTo>
                    <a:pt x="47294" y="316868"/>
                  </a:lnTo>
                  <a:lnTo>
                    <a:pt x="46185" y="329181"/>
                  </a:lnTo>
                  <a:lnTo>
                    <a:pt x="44901" y="331619"/>
                  </a:lnTo>
                  <a:lnTo>
                    <a:pt x="43339" y="331832"/>
                  </a:lnTo>
                  <a:lnTo>
                    <a:pt x="41593" y="330563"/>
                  </a:lnTo>
                  <a:lnTo>
                    <a:pt x="29020" y="308552"/>
                  </a:lnTo>
                  <a:lnTo>
                    <a:pt x="18634" y="265106"/>
                  </a:lnTo>
                  <a:lnTo>
                    <a:pt x="15336" y="220803"/>
                  </a:lnTo>
                  <a:lnTo>
                    <a:pt x="14458" y="195161"/>
                  </a:lnTo>
                  <a:lnTo>
                    <a:pt x="14577" y="167483"/>
                  </a:lnTo>
                  <a:lnTo>
                    <a:pt x="15363" y="138447"/>
                  </a:lnTo>
                  <a:lnTo>
                    <a:pt x="16591" y="108506"/>
                  </a:lnTo>
                  <a:lnTo>
                    <a:pt x="21720" y="62069"/>
                  </a:lnTo>
                  <a:lnTo>
                    <a:pt x="30114" y="28496"/>
                  </a:lnTo>
                  <a:lnTo>
                    <a:pt x="43252" y="8870"/>
                  </a:lnTo>
                  <a:lnTo>
                    <a:pt x="50002" y="3778"/>
                  </a:lnTo>
                  <a:lnTo>
                    <a:pt x="63145" y="0"/>
                  </a:lnTo>
                  <a:lnTo>
                    <a:pt x="79804" y="8200"/>
                  </a:lnTo>
                  <a:lnTo>
                    <a:pt x="89187" y="15325"/>
                  </a:lnTo>
                  <a:lnTo>
                    <a:pt x="103372" y="36413"/>
                  </a:lnTo>
                  <a:lnTo>
                    <a:pt x="109132" y="48950"/>
                  </a:lnTo>
                  <a:lnTo>
                    <a:pt x="111768" y="76052"/>
                  </a:lnTo>
                  <a:lnTo>
                    <a:pt x="110495" y="90193"/>
                  </a:lnTo>
                  <a:lnTo>
                    <a:pt x="104708" y="102443"/>
                  </a:lnTo>
                  <a:lnTo>
                    <a:pt x="85107" y="123580"/>
                  </a:lnTo>
                  <a:lnTo>
                    <a:pt x="49676" y="147975"/>
                  </a:lnTo>
                  <a:lnTo>
                    <a:pt x="0" y="162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3766">
              <a:extLst>
                <a:ext uri="{FF2B5EF4-FFF2-40B4-BE49-F238E27FC236}">
                  <a16:creationId xmlns:a16="http://schemas.microsoft.com/office/drawing/2014/main" xmlns="" id="{3E6CF377-7137-478D-889C-84181058336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870189" y="5120649"/>
              <a:ext cx="79762" cy="295902"/>
            </a:xfrm>
            <a:custGeom>
              <a:avLst/>
              <a:gdLst/>
              <a:ahLst/>
              <a:cxnLst/>
              <a:rect l="0" t="0" r="0" b="0"/>
              <a:pathLst>
                <a:path w="79762" h="295902">
                  <a:moveTo>
                    <a:pt x="79761" y="29201"/>
                  </a:moveTo>
                  <a:lnTo>
                    <a:pt x="79761" y="29201"/>
                  </a:lnTo>
                  <a:lnTo>
                    <a:pt x="73986" y="14697"/>
                  </a:lnTo>
                  <a:lnTo>
                    <a:pt x="67552" y="6057"/>
                  </a:lnTo>
                  <a:lnTo>
                    <a:pt x="58107" y="1276"/>
                  </a:lnTo>
                  <a:lnTo>
                    <a:pt x="52623" y="0"/>
                  </a:lnTo>
                  <a:lnTo>
                    <a:pt x="47559" y="1267"/>
                  </a:lnTo>
                  <a:lnTo>
                    <a:pt x="38168" y="8319"/>
                  </a:lnTo>
                  <a:lnTo>
                    <a:pt x="21576" y="37674"/>
                  </a:lnTo>
                  <a:lnTo>
                    <a:pt x="11333" y="71302"/>
                  </a:lnTo>
                  <a:lnTo>
                    <a:pt x="3487" y="112118"/>
                  </a:lnTo>
                  <a:lnTo>
                    <a:pt x="0" y="156129"/>
                  </a:lnTo>
                  <a:lnTo>
                    <a:pt x="2213" y="197797"/>
                  </a:lnTo>
                  <a:lnTo>
                    <a:pt x="9311" y="235365"/>
                  </a:lnTo>
                  <a:lnTo>
                    <a:pt x="35311" y="295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3767">
              <a:extLst>
                <a:ext uri="{FF2B5EF4-FFF2-40B4-BE49-F238E27FC236}">
                  <a16:creationId xmlns:a16="http://schemas.microsoft.com/office/drawing/2014/main" xmlns="" id="{22AF749D-90F2-4BC5-9218-64A407B89FBA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956300" y="5133545"/>
              <a:ext cx="133067" cy="270394"/>
            </a:xfrm>
            <a:custGeom>
              <a:avLst/>
              <a:gdLst/>
              <a:ahLst/>
              <a:cxnLst/>
              <a:rect l="0" t="0" r="0" b="0"/>
              <a:pathLst>
                <a:path w="133067" h="270394">
                  <a:moveTo>
                    <a:pt x="69850" y="79805"/>
                  </a:moveTo>
                  <a:lnTo>
                    <a:pt x="69850" y="79805"/>
                  </a:lnTo>
                  <a:lnTo>
                    <a:pt x="63109" y="89918"/>
                  </a:lnTo>
                  <a:lnTo>
                    <a:pt x="53963" y="132577"/>
                  </a:lnTo>
                  <a:lnTo>
                    <a:pt x="51737" y="174150"/>
                  </a:lnTo>
                  <a:lnTo>
                    <a:pt x="50371" y="216335"/>
                  </a:lnTo>
                  <a:lnTo>
                    <a:pt x="45369" y="256987"/>
                  </a:lnTo>
                  <a:lnTo>
                    <a:pt x="45062" y="257193"/>
                  </a:lnTo>
                  <a:lnTo>
                    <a:pt x="47902" y="219973"/>
                  </a:lnTo>
                  <a:lnTo>
                    <a:pt x="49512" y="181143"/>
                  </a:lnTo>
                  <a:lnTo>
                    <a:pt x="49942" y="157947"/>
                  </a:lnTo>
                  <a:lnTo>
                    <a:pt x="52344" y="133310"/>
                  </a:lnTo>
                  <a:lnTo>
                    <a:pt x="56063" y="107715"/>
                  </a:lnTo>
                  <a:lnTo>
                    <a:pt x="65134" y="60459"/>
                  </a:lnTo>
                  <a:lnTo>
                    <a:pt x="78174" y="16844"/>
                  </a:lnTo>
                  <a:lnTo>
                    <a:pt x="86720" y="2903"/>
                  </a:lnTo>
                  <a:lnTo>
                    <a:pt x="91680" y="315"/>
                  </a:lnTo>
                  <a:lnTo>
                    <a:pt x="97103" y="0"/>
                  </a:lnTo>
                  <a:lnTo>
                    <a:pt x="102836" y="1202"/>
                  </a:lnTo>
                  <a:lnTo>
                    <a:pt x="114848" y="13826"/>
                  </a:lnTo>
                  <a:lnTo>
                    <a:pt x="125833" y="35664"/>
                  </a:lnTo>
                  <a:lnTo>
                    <a:pt x="133066" y="66536"/>
                  </a:lnTo>
                  <a:lnTo>
                    <a:pt x="132989" y="101425"/>
                  </a:lnTo>
                  <a:lnTo>
                    <a:pt x="126840" y="137391"/>
                  </a:lnTo>
                  <a:lnTo>
                    <a:pt x="114699" y="172192"/>
                  </a:lnTo>
                  <a:lnTo>
                    <a:pt x="98014" y="204592"/>
                  </a:lnTo>
                  <a:lnTo>
                    <a:pt x="78133" y="233338"/>
                  </a:lnTo>
                  <a:lnTo>
                    <a:pt x="45258" y="262566"/>
                  </a:lnTo>
                  <a:lnTo>
                    <a:pt x="28582" y="270393"/>
                  </a:lnTo>
                  <a:lnTo>
                    <a:pt x="21876" y="269658"/>
                  </a:lnTo>
                  <a:lnTo>
                    <a:pt x="15995" y="266346"/>
                  </a:lnTo>
                  <a:lnTo>
                    <a:pt x="0" y="251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3768">
              <a:extLst>
                <a:ext uri="{FF2B5EF4-FFF2-40B4-BE49-F238E27FC236}">
                  <a16:creationId xmlns:a16="http://schemas.microsoft.com/office/drawing/2014/main" xmlns="" id="{D45A4053-3FA5-46EF-A4F4-5B9090F29389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064250" y="5086350"/>
              <a:ext cx="164305" cy="349251"/>
            </a:xfrm>
            <a:custGeom>
              <a:avLst/>
              <a:gdLst/>
              <a:ahLst/>
              <a:cxnLst/>
              <a:rect l="0" t="0" r="0" b="0"/>
              <a:pathLst>
                <a:path w="164305" h="349251">
                  <a:moveTo>
                    <a:pt x="127000" y="0"/>
                  </a:moveTo>
                  <a:lnTo>
                    <a:pt x="127000" y="0"/>
                  </a:lnTo>
                  <a:lnTo>
                    <a:pt x="142579" y="34532"/>
                  </a:lnTo>
                  <a:lnTo>
                    <a:pt x="159603" y="77415"/>
                  </a:lnTo>
                  <a:lnTo>
                    <a:pt x="164304" y="115075"/>
                  </a:lnTo>
                  <a:lnTo>
                    <a:pt x="161923" y="157683"/>
                  </a:lnTo>
                  <a:lnTo>
                    <a:pt x="151459" y="202490"/>
                  </a:lnTo>
                  <a:lnTo>
                    <a:pt x="131756" y="244511"/>
                  </a:lnTo>
                  <a:lnTo>
                    <a:pt x="105831" y="282944"/>
                  </a:lnTo>
                  <a:lnTo>
                    <a:pt x="75493" y="316488"/>
                  </a:lnTo>
                  <a:lnTo>
                    <a:pt x="45076" y="334688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3769">
              <a:extLst>
                <a:ext uri="{FF2B5EF4-FFF2-40B4-BE49-F238E27FC236}">
                  <a16:creationId xmlns:a16="http://schemas.microsoft.com/office/drawing/2014/main" xmlns="" id="{52B219F3-DD71-4996-A124-664B5FE036A6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172200" y="4819912"/>
              <a:ext cx="1816101" cy="63239"/>
            </a:xfrm>
            <a:custGeom>
              <a:avLst/>
              <a:gdLst/>
              <a:ahLst/>
              <a:cxnLst/>
              <a:rect l="0" t="0" r="0" b="0"/>
              <a:pathLst>
                <a:path w="1816101" h="632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1160" y="3132"/>
                  </a:lnTo>
                  <a:lnTo>
                    <a:pt x="78691" y="11954"/>
                  </a:lnTo>
                  <a:lnTo>
                    <a:pt x="124814" y="15751"/>
                  </a:lnTo>
                  <a:lnTo>
                    <a:pt x="150943" y="16763"/>
                  </a:lnTo>
                  <a:lnTo>
                    <a:pt x="184590" y="16027"/>
                  </a:lnTo>
                  <a:lnTo>
                    <a:pt x="223249" y="14125"/>
                  </a:lnTo>
                  <a:lnTo>
                    <a:pt x="265249" y="11446"/>
                  </a:lnTo>
                  <a:lnTo>
                    <a:pt x="315121" y="8954"/>
                  </a:lnTo>
                  <a:lnTo>
                    <a:pt x="370242" y="6588"/>
                  </a:lnTo>
                  <a:lnTo>
                    <a:pt x="428861" y="4304"/>
                  </a:lnTo>
                  <a:lnTo>
                    <a:pt x="492635" y="2782"/>
                  </a:lnTo>
                  <a:lnTo>
                    <a:pt x="559846" y="1768"/>
                  </a:lnTo>
                  <a:lnTo>
                    <a:pt x="629347" y="1091"/>
                  </a:lnTo>
                  <a:lnTo>
                    <a:pt x="700376" y="640"/>
                  </a:lnTo>
                  <a:lnTo>
                    <a:pt x="772423" y="339"/>
                  </a:lnTo>
                  <a:lnTo>
                    <a:pt x="845148" y="139"/>
                  </a:lnTo>
                  <a:lnTo>
                    <a:pt x="918326" y="1417"/>
                  </a:lnTo>
                  <a:lnTo>
                    <a:pt x="991807" y="3679"/>
                  </a:lnTo>
                  <a:lnTo>
                    <a:pt x="1065488" y="6598"/>
                  </a:lnTo>
                  <a:lnTo>
                    <a:pt x="1136481" y="9956"/>
                  </a:lnTo>
                  <a:lnTo>
                    <a:pt x="1205683" y="13606"/>
                  </a:lnTo>
                  <a:lnTo>
                    <a:pt x="1273687" y="17450"/>
                  </a:lnTo>
                  <a:lnTo>
                    <a:pt x="1338780" y="21423"/>
                  </a:lnTo>
                  <a:lnTo>
                    <a:pt x="1401931" y="25484"/>
                  </a:lnTo>
                  <a:lnTo>
                    <a:pt x="1463787" y="29602"/>
                  </a:lnTo>
                  <a:lnTo>
                    <a:pt x="1521253" y="33758"/>
                  </a:lnTo>
                  <a:lnTo>
                    <a:pt x="1575791" y="37941"/>
                  </a:lnTo>
                  <a:lnTo>
                    <a:pt x="1628377" y="42140"/>
                  </a:lnTo>
                  <a:lnTo>
                    <a:pt x="1672607" y="46350"/>
                  </a:lnTo>
                  <a:lnTo>
                    <a:pt x="1711265" y="50569"/>
                  </a:lnTo>
                  <a:lnTo>
                    <a:pt x="1746210" y="54792"/>
                  </a:lnTo>
                  <a:lnTo>
                    <a:pt x="1816100" y="63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770">
              <a:extLst>
                <a:ext uri="{FF2B5EF4-FFF2-40B4-BE49-F238E27FC236}">
                  <a16:creationId xmlns:a16="http://schemas.microsoft.com/office/drawing/2014/main" xmlns="" id="{48A74BB6-DF88-4019-BD1A-5C1AA835F9CC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432651" y="5270500"/>
              <a:ext cx="209450" cy="12701"/>
            </a:xfrm>
            <a:custGeom>
              <a:avLst/>
              <a:gdLst/>
              <a:ahLst/>
              <a:cxnLst/>
              <a:rect l="0" t="0" r="0" b="0"/>
              <a:pathLst>
                <a:path w="209450" h="12701">
                  <a:moveTo>
                    <a:pt x="12599" y="12700"/>
                  </a:moveTo>
                  <a:lnTo>
                    <a:pt x="12599" y="12700"/>
                  </a:lnTo>
                  <a:lnTo>
                    <a:pt x="0" y="12700"/>
                  </a:lnTo>
                  <a:lnTo>
                    <a:pt x="45374" y="9329"/>
                  </a:lnTo>
                  <a:lnTo>
                    <a:pt x="92865" y="7233"/>
                  </a:lnTo>
                  <a:lnTo>
                    <a:pt x="140412" y="6612"/>
                  </a:lnTo>
                  <a:lnTo>
                    <a:pt x="182408" y="3056"/>
                  </a:lnTo>
                  <a:lnTo>
                    <a:pt x="2094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3771">
              <a:extLst>
                <a:ext uri="{FF2B5EF4-FFF2-40B4-BE49-F238E27FC236}">
                  <a16:creationId xmlns:a16="http://schemas.microsoft.com/office/drawing/2014/main" xmlns="" id="{546AF58E-99AA-4D17-B272-CDDEBAB4F20A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521495" y="5163433"/>
              <a:ext cx="12656" cy="278518"/>
            </a:xfrm>
            <a:custGeom>
              <a:avLst/>
              <a:gdLst/>
              <a:ahLst/>
              <a:cxnLst/>
              <a:rect l="0" t="0" r="0" b="0"/>
              <a:pathLst>
                <a:path w="12656" h="278518">
                  <a:moveTo>
                    <a:pt x="12655" y="5467"/>
                  </a:moveTo>
                  <a:lnTo>
                    <a:pt x="12655" y="5467"/>
                  </a:lnTo>
                  <a:lnTo>
                    <a:pt x="1720" y="0"/>
                  </a:lnTo>
                  <a:lnTo>
                    <a:pt x="739" y="5153"/>
                  </a:lnTo>
                  <a:lnTo>
                    <a:pt x="58" y="48987"/>
                  </a:lnTo>
                  <a:lnTo>
                    <a:pt x="0" y="80548"/>
                  </a:lnTo>
                  <a:lnTo>
                    <a:pt x="1856" y="117624"/>
                  </a:lnTo>
                  <a:lnTo>
                    <a:pt x="4328" y="156914"/>
                  </a:lnTo>
                  <a:lnTo>
                    <a:pt x="5426" y="195543"/>
                  </a:lnTo>
                  <a:lnTo>
                    <a:pt x="5914" y="230116"/>
                  </a:lnTo>
                  <a:lnTo>
                    <a:pt x="6305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8" name="SMARTInkShape-3772">
            <a:extLst>
              <a:ext uri="{FF2B5EF4-FFF2-40B4-BE49-F238E27FC236}">
                <a16:creationId xmlns:a16="http://schemas.microsoft.com/office/drawing/2014/main" xmlns="" id="{F18430CB-62AD-4127-A4C9-CAA0160061E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870450" y="5080883"/>
            <a:ext cx="31563" cy="634118"/>
          </a:xfrm>
          <a:custGeom>
            <a:avLst/>
            <a:gdLst/>
            <a:ahLst/>
            <a:cxnLst/>
            <a:rect l="0" t="0" r="0" b="0"/>
            <a:pathLst>
              <a:path w="31563" h="63411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3371" y="2750"/>
                </a:lnTo>
                <a:lnTo>
                  <a:pt x="5026" y="9903"/>
                </a:lnTo>
                <a:lnTo>
                  <a:pt x="10540" y="55126"/>
                </a:lnTo>
                <a:lnTo>
                  <a:pt x="11740" y="86804"/>
                </a:lnTo>
                <a:lnTo>
                  <a:pt x="16035" y="123932"/>
                </a:lnTo>
                <a:lnTo>
                  <a:pt x="21944" y="164657"/>
                </a:lnTo>
                <a:lnTo>
                  <a:pt x="26921" y="208627"/>
                </a:lnTo>
                <a:lnTo>
                  <a:pt x="28530" y="232629"/>
                </a:lnTo>
                <a:lnTo>
                  <a:pt x="29604" y="257803"/>
                </a:lnTo>
                <a:lnTo>
                  <a:pt x="30319" y="283757"/>
                </a:lnTo>
                <a:lnTo>
                  <a:pt x="30796" y="309528"/>
                </a:lnTo>
                <a:lnTo>
                  <a:pt x="31114" y="335174"/>
                </a:lnTo>
                <a:lnTo>
                  <a:pt x="31326" y="360738"/>
                </a:lnTo>
                <a:lnTo>
                  <a:pt x="31467" y="385542"/>
                </a:lnTo>
                <a:lnTo>
                  <a:pt x="31562" y="409840"/>
                </a:lnTo>
                <a:lnTo>
                  <a:pt x="30256" y="456121"/>
                </a:lnTo>
                <a:lnTo>
                  <a:pt x="24971" y="497857"/>
                </a:lnTo>
                <a:lnTo>
                  <a:pt x="21682" y="533811"/>
                </a:lnTo>
                <a:lnTo>
                  <a:pt x="19830" y="579937"/>
                </a:lnTo>
                <a:lnTo>
                  <a:pt x="19153" y="624683"/>
                </a:lnTo>
                <a:lnTo>
                  <a:pt x="19050" y="6341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SMARTInkShape-3773">
            <a:extLst>
              <a:ext uri="{FF2B5EF4-FFF2-40B4-BE49-F238E27FC236}">
                <a16:creationId xmlns:a16="http://schemas.microsoft.com/office/drawing/2014/main" xmlns="" id="{9E1C3F70-0306-4001-987F-A1ED43217AB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133850" y="3822961"/>
            <a:ext cx="115828" cy="12732"/>
          </a:xfrm>
          <a:custGeom>
            <a:avLst/>
            <a:gdLst/>
            <a:ahLst/>
            <a:cxnLst/>
            <a:rect l="0" t="0" r="0" b="0"/>
            <a:pathLst>
              <a:path w="115828" h="12732">
                <a:moveTo>
                  <a:pt x="0" y="6089"/>
                </a:moveTo>
                <a:lnTo>
                  <a:pt x="0" y="6089"/>
                </a:lnTo>
                <a:lnTo>
                  <a:pt x="3371" y="2718"/>
                </a:lnTo>
                <a:lnTo>
                  <a:pt x="6907" y="1063"/>
                </a:lnTo>
                <a:lnTo>
                  <a:pt x="25040" y="0"/>
                </a:lnTo>
                <a:lnTo>
                  <a:pt x="61573" y="4860"/>
                </a:lnTo>
                <a:lnTo>
                  <a:pt x="98677" y="10585"/>
                </a:lnTo>
                <a:lnTo>
                  <a:pt x="115827" y="127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6" name="SMARTInkShape-Group735">
            <a:extLst>
              <a:ext uri="{FF2B5EF4-FFF2-40B4-BE49-F238E27FC236}">
                <a16:creationId xmlns:a16="http://schemas.microsoft.com/office/drawing/2014/main" xmlns="" id="{99A4B2BD-293E-436A-A246-D022E7A2256D}"/>
              </a:ext>
            </a:extLst>
          </p:cNvPr>
          <p:cNvGrpSpPr/>
          <p:nvPr/>
        </p:nvGrpSpPr>
        <p:grpSpPr>
          <a:xfrm>
            <a:off x="822129" y="703423"/>
            <a:ext cx="806647" cy="580001"/>
            <a:chOff x="822129" y="703423"/>
            <a:chExt cx="806647" cy="580001"/>
          </a:xfrm>
        </p:grpSpPr>
        <p:sp>
          <p:nvSpPr>
            <p:cNvPr id="630" name="SMARTInkShape-3774">
              <a:extLst>
                <a:ext uri="{FF2B5EF4-FFF2-40B4-BE49-F238E27FC236}">
                  <a16:creationId xmlns:a16="http://schemas.microsoft.com/office/drawing/2014/main" xmlns="" id="{FBF02218-5D41-4668-B356-A23A3315D29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193800" y="856254"/>
              <a:ext cx="241301" cy="165596"/>
            </a:xfrm>
            <a:custGeom>
              <a:avLst/>
              <a:gdLst/>
              <a:ahLst/>
              <a:cxnLst/>
              <a:rect l="0" t="0" r="0" b="0"/>
              <a:pathLst>
                <a:path w="241301" h="165596">
                  <a:moveTo>
                    <a:pt x="0" y="26396"/>
                  </a:moveTo>
                  <a:lnTo>
                    <a:pt x="0" y="26396"/>
                  </a:lnTo>
                  <a:lnTo>
                    <a:pt x="0" y="23025"/>
                  </a:lnTo>
                  <a:lnTo>
                    <a:pt x="1881" y="19488"/>
                  </a:lnTo>
                  <a:lnTo>
                    <a:pt x="3371" y="17558"/>
                  </a:lnTo>
                  <a:lnTo>
                    <a:pt x="10670" y="15412"/>
                  </a:lnTo>
                  <a:lnTo>
                    <a:pt x="15580" y="14840"/>
                  </a:lnTo>
                  <a:lnTo>
                    <a:pt x="35974" y="20777"/>
                  </a:lnTo>
                  <a:lnTo>
                    <a:pt x="59891" y="34844"/>
                  </a:lnTo>
                  <a:lnTo>
                    <a:pt x="72715" y="50141"/>
                  </a:lnTo>
                  <a:lnTo>
                    <a:pt x="78110" y="59160"/>
                  </a:lnTo>
                  <a:lnTo>
                    <a:pt x="79590" y="69405"/>
                  </a:lnTo>
                  <a:lnTo>
                    <a:pt x="75590" y="92078"/>
                  </a:lnTo>
                  <a:lnTo>
                    <a:pt x="55775" y="130988"/>
                  </a:lnTo>
                  <a:lnTo>
                    <a:pt x="37693" y="155145"/>
                  </a:lnTo>
                  <a:lnTo>
                    <a:pt x="25219" y="164286"/>
                  </a:lnTo>
                  <a:lnTo>
                    <a:pt x="20340" y="165595"/>
                  </a:lnTo>
                  <a:lnTo>
                    <a:pt x="16382" y="165057"/>
                  </a:lnTo>
                  <a:lnTo>
                    <a:pt x="13038" y="163286"/>
                  </a:lnTo>
                  <a:lnTo>
                    <a:pt x="12925" y="158578"/>
                  </a:lnTo>
                  <a:lnTo>
                    <a:pt x="18445" y="143940"/>
                  </a:lnTo>
                  <a:lnTo>
                    <a:pt x="49374" y="105092"/>
                  </a:lnTo>
                  <a:lnTo>
                    <a:pt x="79854" y="69704"/>
                  </a:lnTo>
                  <a:lnTo>
                    <a:pt x="122077" y="25465"/>
                  </a:lnTo>
                  <a:lnTo>
                    <a:pt x="144686" y="2458"/>
                  </a:lnTo>
                  <a:lnTo>
                    <a:pt x="145846" y="560"/>
                  </a:lnTo>
                  <a:lnTo>
                    <a:pt x="145208" y="0"/>
                  </a:lnTo>
                  <a:lnTo>
                    <a:pt x="143372" y="332"/>
                  </a:lnTo>
                  <a:lnTo>
                    <a:pt x="116489" y="26212"/>
                  </a:lnTo>
                  <a:lnTo>
                    <a:pt x="93095" y="63414"/>
                  </a:lnTo>
                  <a:lnTo>
                    <a:pt x="87942" y="80243"/>
                  </a:lnTo>
                  <a:lnTo>
                    <a:pt x="88004" y="94778"/>
                  </a:lnTo>
                  <a:lnTo>
                    <a:pt x="96028" y="108294"/>
                  </a:lnTo>
                  <a:lnTo>
                    <a:pt x="102118" y="114861"/>
                  </a:lnTo>
                  <a:lnTo>
                    <a:pt x="118293" y="122158"/>
                  </a:lnTo>
                  <a:lnTo>
                    <a:pt x="152878" y="126266"/>
                  </a:lnTo>
                  <a:lnTo>
                    <a:pt x="196991" y="127483"/>
                  </a:lnTo>
                  <a:lnTo>
                    <a:pt x="241300" y="12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3775">
              <a:extLst>
                <a:ext uri="{FF2B5EF4-FFF2-40B4-BE49-F238E27FC236}">
                  <a16:creationId xmlns:a16="http://schemas.microsoft.com/office/drawing/2014/main" xmlns="" id="{FC057067-6C7E-409C-A423-FCB51DF4080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581150" y="857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37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3776">
              <a:extLst>
                <a:ext uri="{FF2B5EF4-FFF2-40B4-BE49-F238E27FC236}">
                  <a16:creationId xmlns:a16="http://schemas.microsoft.com/office/drawing/2014/main" xmlns="" id="{C55AA7CB-6A63-40DA-8EEF-14A202FB0A9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619250" y="1016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3777">
              <a:extLst>
                <a:ext uri="{FF2B5EF4-FFF2-40B4-BE49-F238E27FC236}">
                  <a16:creationId xmlns:a16="http://schemas.microsoft.com/office/drawing/2014/main" xmlns="" id="{F9E2E34F-8065-43E6-8F4D-08E7CCE9F4F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98034" y="703423"/>
              <a:ext cx="264017" cy="363962"/>
            </a:xfrm>
            <a:custGeom>
              <a:avLst/>
              <a:gdLst/>
              <a:ahLst/>
              <a:cxnLst/>
              <a:rect l="0" t="0" r="0" b="0"/>
              <a:pathLst>
                <a:path w="264017" h="363962">
                  <a:moveTo>
                    <a:pt x="29066" y="52227"/>
                  </a:moveTo>
                  <a:lnTo>
                    <a:pt x="29066" y="52227"/>
                  </a:lnTo>
                  <a:lnTo>
                    <a:pt x="18131" y="52227"/>
                  </a:lnTo>
                  <a:lnTo>
                    <a:pt x="17543" y="52933"/>
                  </a:lnTo>
                  <a:lnTo>
                    <a:pt x="16521" y="57694"/>
                  </a:lnTo>
                  <a:lnTo>
                    <a:pt x="23154" y="61686"/>
                  </a:lnTo>
                  <a:lnTo>
                    <a:pt x="47540" y="60596"/>
                  </a:lnTo>
                  <a:lnTo>
                    <a:pt x="84948" y="52433"/>
                  </a:lnTo>
                  <a:lnTo>
                    <a:pt x="116697" y="41265"/>
                  </a:lnTo>
                  <a:lnTo>
                    <a:pt x="162745" y="20992"/>
                  </a:lnTo>
                  <a:lnTo>
                    <a:pt x="203564" y="345"/>
                  </a:lnTo>
                  <a:lnTo>
                    <a:pt x="205370" y="0"/>
                  </a:lnTo>
                  <a:lnTo>
                    <a:pt x="205869" y="476"/>
                  </a:lnTo>
                  <a:lnTo>
                    <a:pt x="184274" y="9836"/>
                  </a:lnTo>
                  <a:lnTo>
                    <a:pt x="148980" y="36845"/>
                  </a:lnTo>
                  <a:lnTo>
                    <a:pt x="104415" y="76052"/>
                  </a:lnTo>
                  <a:lnTo>
                    <a:pt x="90777" y="93860"/>
                  </a:lnTo>
                  <a:lnTo>
                    <a:pt x="84715" y="111183"/>
                  </a:lnTo>
                  <a:lnTo>
                    <a:pt x="85216" y="117636"/>
                  </a:lnTo>
                  <a:lnTo>
                    <a:pt x="87666" y="122644"/>
                  </a:lnTo>
                  <a:lnTo>
                    <a:pt x="91416" y="126689"/>
                  </a:lnTo>
                  <a:lnTo>
                    <a:pt x="106872" y="131182"/>
                  </a:lnTo>
                  <a:lnTo>
                    <a:pt x="137492" y="131830"/>
                  </a:lnTo>
                  <a:lnTo>
                    <a:pt x="163263" y="131317"/>
                  </a:lnTo>
                  <a:lnTo>
                    <a:pt x="169330" y="132470"/>
                  </a:lnTo>
                  <a:lnTo>
                    <a:pt x="171259" y="136061"/>
                  </a:lnTo>
                  <a:lnTo>
                    <a:pt x="170428" y="141278"/>
                  </a:lnTo>
                  <a:lnTo>
                    <a:pt x="167757" y="147577"/>
                  </a:lnTo>
                  <a:lnTo>
                    <a:pt x="127279" y="188811"/>
                  </a:lnTo>
                  <a:lnTo>
                    <a:pt x="83958" y="228790"/>
                  </a:lnTo>
                  <a:lnTo>
                    <a:pt x="47133" y="268466"/>
                  </a:lnTo>
                  <a:lnTo>
                    <a:pt x="13253" y="309071"/>
                  </a:lnTo>
                  <a:lnTo>
                    <a:pt x="1342" y="330304"/>
                  </a:lnTo>
                  <a:lnTo>
                    <a:pt x="0" y="338506"/>
                  </a:lnTo>
                  <a:lnTo>
                    <a:pt x="1222" y="345385"/>
                  </a:lnTo>
                  <a:lnTo>
                    <a:pt x="4153" y="351382"/>
                  </a:lnTo>
                  <a:lnTo>
                    <a:pt x="20581" y="359928"/>
                  </a:lnTo>
                  <a:lnTo>
                    <a:pt x="44345" y="363961"/>
                  </a:lnTo>
                  <a:lnTo>
                    <a:pt x="87607" y="357592"/>
                  </a:lnTo>
                  <a:lnTo>
                    <a:pt x="124464" y="348106"/>
                  </a:lnTo>
                  <a:lnTo>
                    <a:pt x="160600" y="338716"/>
                  </a:lnTo>
                  <a:lnTo>
                    <a:pt x="195476" y="329133"/>
                  </a:lnTo>
                  <a:lnTo>
                    <a:pt x="241199" y="313955"/>
                  </a:lnTo>
                  <a:lnTo>
                    <a:pt x="264016" y="306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3778">
              <a:extLst>
                <a:ext uri="{FF2B5EF4-FFF2-40B4-BE49-F238E27FC236}">
                  <a16:creationId xmlns:a16="http://schemas.microsoft.com/office/drawing/2014/main" xmlns="" id="{A5889E75-5B27-482D-B3C4-2D85E9B9C6A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22129" y="1111250"/>
              <a:ext cx="473272" cy="114301"/>
            </a:xfrm>
            <a:custGeom>
              <a:avLst/>
              <a:gdLst/>
              <a:ahLst/>
              <a:cxnLst/>
              <a:rect l="0" t="0" r="0" b="0"/>
              <a:pathLst>
                <a:path w="473272" h="114301">
                  <a:moveTo>
                    <a:pt x="3371" y="114300"/>
                  </a:moveTo>
                  <a:lnTo>
                    <a:pt x="3371" y="114300"/>
                  </a:lnTo>
                  <a:lnTo>
                    <a:pt x="0" y="114300"/>
                  </a:lnTo>
                  <a:lnTo>
                    <a:pt x="45121" y="99867"/>
                  </a:lnTo>
                  <a:lnTo>
                    <a:pt x="89660" y="83896"/>
                  </a:lnTo>
                  <a:lnTo>
                    <a:pt x="117341" y="75686"/>
                  </a:lnTo>
                  <a:lnTo>
                    <a:pt x="147085" y="67391"/>
                  </a:lnTo>
                  <a:lnTo>
                    <a:pt x="179613" y="58333"/>
                  </a:lnTo>
                  <a:lnTo>
                    <a:pt x="213999" y="48766"/>
                  </a:lnTo>
                  <a:lnTo>
                    <a:pt x="249623" y="38861"/>
                  </a:lnTo>
                  <a:lnTo>
                    <a:pt x="283956" y="30846"/>
                  </a:lnTo>
                  <a:lnTo>
                    <a:pt x="317428" y="24092"/>
                  </a:lnTo>
                  <a:lnTo>
                    <a:pt x="350325" y="18178"/>
                  </a:lnTo>
                  <a:lnTo>
                    <a:pt x="378607" y="13530"/>
                  </a:lnTo>
                  <a:lnTo>
                    <a:pt x="403812" y="9725"/>
                  </a:lnTo>
                  <a:lnTo>
                    <a:pt x="442400" y="4322"/>
                  </a:lnTo>
                  <a:lnTo>
                    <a:pt x="473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3779">
              <a:extLst>
                <a:ext uri="{FF2B5EF4-FFF2-40B4-BE49-F238E27FC236}">
                  <a16:creationId xmlns:a16="http://schemas.microsoft.com/office/drawing/2014/main" xmlns="" id="{A7C6A4D9-D0AB-4DD1-9229-2259E769C58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82473" y="1130300"/>
              <a:ext cx="414528" cy="153124"/>
            </a:xfrm>
            <a:custGeom>
              <a:avLst/>
              <a:gdLst/>
              <a:ahLst/>
              <a:cxnLst/>
              <a:rect l="0" t="0" r="0" b="0"/>
              <a:pathLst>
                <a:path w="414528" h="153124">
                  <a:moveTo>
                    <a:pt x="52577" y="133350"/>
                  </a:moveTo>
                  <a:lnTo>
                    <a:pt x="52577" y="133350"/>
                  </a:lnTo>
                  <a:lnTo>
                    <a:pt x="5462" y="150310"/>
                  </a:lnTo>
                  <a:lnTo>
                    <a:pt x="0" y="153123"/>
                  </a:lnTo>
                  <a:lnTo>
                    <a:pt x="45131" y="133524"/>
                  </a:lnTo>
                  <a:lnTo>
                    <a:pt x="66663" y="124999"/>
                  </a:lnTo>
                  <a:lnTo>
                    <a:pt x="93012" y="115083"/>
                  </a:lnTo>
                  <a:lnTo>
                    <a:pt x="122573" y="104238"/>
                  </a:lnTo>
                  <a:lnTo>
                    <a:pt x="154274" y="92776"/>
                  </a:lnTo>
                  <a:lnTo>
                    <a:pt x="187403" y="80900"/>
                  </a:lnTo>
                  <a:lnTo>
                    <a:pt x="221483" y="68750"/>
                  </a:lnTo>
                  <a:lnTo>
                    <a:pt x="256198" y="56417"/>
                  </a:lnTo>
                  <a:lnTo>
                    <a:pt x="289219" y="44667"/>
                  </a:lnTo>
                  <a:lnTo>
                    <a:pt x="321110" y="33306"/>
                  </a:lnTo>
                  <a:lnTo>
                    <a:pt x="352249" y="22204"/>
                  </a:lnTo>
                  <a:lnTo>
                    <a:pt x="414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1" name="SMARTInkShape-Group736">
            <a:extLst>
              <a:ext uri="{FF2B5EF4-FFF2-40B4-BE49-F238E27FC236}">
                <a16:creationId xmlns:a16="http://schemas.microsoft.com/office/drawing/2014/main" xmlns="" id="{518A7E06-5052-424F-B080-DF540AFE3B6C}"/>
              </a:ext>
            </a:extLst>
          </p:cNvPr>
          <p:cNvGrpSpPr/>
          <p:nvPr/>
        </p:nvGrpSpPr>
        <p:grpSpPr>
          <a:xfrm>
            <a:off x="2260600" y="741701"/>
            <a:ext cx="385404" cy="369550"/>
            <a:chOff x="2260600" y="741701"/>
            <a:chExt cx="385404" cy="369550"/>
          </a:xfrm>
        </p:grpSpPr>
        <p:sp>
          <p:nvSpPr>
            <p:cNvPr id="637" name="SMARTInkShape-3780">
              <a:extLst>
                <a:ext uri="{FF2B5EF4-FFF2-40B4-BE49-F238E27FC236}">
                  <a16:creationId xmlns:a16="http://schemas.microsoft.com/office/drawing/2014/main" xmlns="" id="{B0388435-D653-47C2-9299-A3DF1BAD5E1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260600" y="769727"/>
              <a:ext cx="44451" cy="341524"/>
            </a:xfrm>
            <a:custGeom>
              <a:avLst/>
              <a:gdLst/>
              <a:ahLst/>
              <a:cxnLst/>
              <a:rect l="0" t="0" r="0" b="0"/>
              <a:pathLst>
                <a:path w="44451" h="341524">
                  <a:moveTo>
                    <a:pt x="0" y="30373"/>
                  </a:moveTo>
                  <a:lnTo>
                    <a:pt x="0" y="30373"/>
                  </a:lnTo>
                  <a:lnTo>
                    <a:pt x="0" y="0"/>
                  </a:lnTo>
                  <a:lnTo>
                    <a:pt x="6908" y="35842"/>
                  </a:lnTo>
                  <a:lnTo>
                    <a:pt x="10831" y="70198"/>
                  </a:lnTo>
                  <a:lnTo>
                    <a:pt x="14927" y="116042"/>
                  </a:lnTo>
                  <a:lnTo>
                    <a:pt x="19099" y="163227"/>
                  </a:lnTo>
                  <a:lnTo>
                    <a:pt x="24011" y="208658"/>
                  </a:lnTo>
                  <a:lnTo>
                    <a:pt x="30897" y="250016"/>
                  </a:lnTo>
                  <a:lnTo>
                    <a:pt x="36780" y="283920"/>
                  </a:lnTo>
                  <a:lnTo>
                    <a:pt x="42935" y="326695"/>
                  </a:lnTo>
                  <a:lnTo>
                    <a:pt x="44450" y="341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3781">
              <a:extLst>
                <a:ext uri="{FF2B5EF4-FFF2-40B4-BE49-F238E27FC236}">
                  <a16:creationId xmlns:a16="http://schemas.microsoft.com/office/drawing/2014/main" xmlns="" id="{6C719052-E75C-4BDF-8ACD-DFE5A2AD431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273300" y="741701"/>
              <a:ext cx="190501" cy="356850"/>
            </a:xfrm>
            <a:custGeom>
              <a:avLst/>
              <a:gdLst/>
              <a:ahLst/>
              <a:cxnLst/>
              <a:rect l="0" t="0" r="0" b="0"/>
              <a:pathLst>
                <a:path w="190501" h="356850">
                  <a:moveTo>
                    <a:pt x="0" y="242549"/>
                  </a:moveTo>
                  <a:lnTo>
                    <a:pt x="0" y="242549"/>
                  </a:lnTo>
                  <a:lnTo>
                    <a:pt x="6481" y="243255"/>
                  </a:lnTo>
                  <a:lnTo>
                    <a:pt x="35974" y="248016"/>
                  </a:lnTo>
                  <a:lnTo>
                    <a:pt x="63262" y="238525"/>
                  </a:lnTo>
                  <a:lnTo>
                    <a:pt x="90319" y="218936"/>
                  </a:lnTo>
                  <a:lnTo>
                    <a:pt x="116210" y="185144"/>
                  </a:lnTo>
                  <a:lnTo>
                    <a:pt x="129495" y="154241"/>
                  </a:lnTo>
                  <a:lnTo>
                    <a:pt x="139398" y="120046"/>
                  </a:lnTo>
                  <a:lnTo>
                    <a:pt x="146151" y="86033"/>
                  </a:lnTo>
                  <a:lnTo>
                    <a:pt x="153919" y="41892"/>
                  </a:lnTo>
                  <a:lnTo>
                    <a:pt x="158326" y="0"/>
                  </a:lnTo>
                  <a:lnTo>
                    <a:pt x="155253" y="13265"/>
                  </a:lnTo>
                  <a:lnTo>
                    <a:pt x="156616" y="49651"/>
                  </a:lnTo>
                  <a:lnTo>
                    <a:pt x="157802" y="83909"/>
                  </a:lnTo>
                  <a:lnTo>
                    <a:pt x="159740" y="122654"/>
                  </a:lnTo>
                  <a:lnTo>
                    <a:pt x="165305" y="163392"/>
                  </a:lnTo>
                  <a:lnTo>
                    <a:pt x="170600" y="203135"/>
                  </a:lnTo>
                  <a:lnTo>
                    <a:pt x="175306" y="241259"/>
                  </a:lnTo>
                  <a:lnTo>
                    <a:pt x="179749" y="277018"/>
                  </a:lnTo>
                  <a:lnTo>
                    <a:pt x="182846" y="318771"/>
                  </a:lnTo>
                  <a:lnTo>
                    <a:pt x="190500" y="356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782">
              <a:extLst>
                <a:ext uri="{FF2B5EF4-FFF2-40B4-BE49-F238E27FC236}">
                  <a16:creationId xmlns:a16="http://schemas.microsoft.com/office/drawing/2014/main" xmlns="" id="{32F142B9-6240-4DC3-A3E8-D78F2D9CEC7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590109" y="1060450"/>
              <a:ext cx="55895" cy="46857"/>
            </a:xfrm>
            <a:custGeom>
              <a:avLst/>
              <a:gdLst/>
              <a:ahLst/>
              <a:cxnLst/>
              <a:rect l="0" t="0" r="0" b="0"/>
              <a:pathLst>
                <a:path w="55895" h="46857">
                  <a:moveTo>
                    <a:pt x="19741" y="0"/>
                  </a:moveTo>
                  <a:lnTo>
                    <a:pt x="19741" y="0"/>
                  </a:lnTo>
                  <a:lnTo>
                    <a:pt x="12999" y="3371"/>
                  </a:lnTo>
                  <a:lnTo>
                    <a:pt x="2064" y="15580"/>
                  </a:lnTo>
                  <a:lnTo>
                    <a:pt x="195" y="20265"/>
                  </a:lnTo>
                  <a:lnTo>
                    <a:pt x="0" y="29232"/>
                  </a:lnTo>
                  <a:lnTo>
                    <a:pt x="1642" y="32894"/>
                  </a:lnTo>
                  <a:lnTo>
                    <a:pt x="7228" y="38843"/>
                  </a:lnTo>
                  <a:lnTo>
                    <a:pt x="21678" y="46160"/>
                  </a:lnTo>
                  <a:lnTo>
                    <a:pt x="33302" y="46856"/>
                  </a:lnTo>
                  <a:lnTo>
                    <a:pt x="44112" y="44814"/>
                  </a:lnTo>
                  <a:lnTo>
                    <a:pt x="51269" y="41554"/>
                  </a:lnTo>
                  <a:lnTo>
                    <a:pt x="53460" y="38992"/>
                  </a:lnTo>
                  <a:lnTo>
                    <a:pt x="55894" y="32382"/>
                  </a:lnTo>
                  <a:lnTo>
                    <a:pt x="55132" y="29349"/>
                  </a:lnTo>
                  <a:lnTo>
                    <a:pt x="38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3783">
              <a:extLst>
                <a:ext uri="{FF2B5EF4-FFF2-40B4-BE49-F238E27FC236}">
                  <a16:creationId xmlns:a16="http://schemas.microsoft.com/office/drawing/2014/main" xmlns="" id="{EF227230-F3E8-414A-8A69-28D2C71B810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592269" y="893749"/>
              <a:ext cx="26145" cy="42202"/>
            </a:xfrm>
            <a:custGeom>
              <a:avLst/>
              <a:gdLst/>
              <a:ahLst/>
              <a:cxnLst/>
              <a:rect l="0" t="0" r="0" b="0"/>
              <a:pathLst>
                <a:path w="26145" h="42202">
                  <a:moveTo>
                    <a:pt x="11231" y="14301"/>
                  </a:moveTo>
                  <a:lnTo>
                    <a:pt x="11231" y="14301"/>
                  </a:lnTo>
                  <a:lnTo>
                    <a:pt x="11231" y="10930"/>
                  </a:lnTo>
                  <a:lnTo>
                    <a:pt x="10525" y="9937"/>
                  </a:lnTo>
                  <a:lnTo>
                    <a:pt x="9350" y="9275"/>
                  </a:lnTo>
                  <a:lnTo>
                    <a:pt x="7860" y="8834"/>
                  </a:lnTo>
                  <a:lnTo>
                    <a:pt x="6161" y="9245"/>
                  </a:lnTo>
                  <a:lnTo>
                    <a:pt x="2393" y="11584"/>
                  </a:lnTo>
                  <a:lnTo>
                    <a:pt x="247" y="18738"/>
                  </a:lnTo>
                  <a:lnTo>
                    <a:pt x="0" y="27562"/>
                  </a:lnTo>
                  <a:lnTo>
                    <a:pt x="2241" y="33835"/>
                  </a:lnTo>
                  <a:lnTo>
                    <a:pt x="7470" y="41334"/>
                  </a:lnTo>
                  <a:lnTo>
                    <a:pt x="10135" y="42201"/>
                  </a:lnTo>
                  <a:lnTo>
                    <a:pt x="16859" y="41282"/>
                  </a:lnTo>
                  <a:lnTo>
                    <a:pt x="19922" y="38639"/>
                  </a:lnTo>
                  <a:lnTo>
                    <a:pt x="25206" y="30057"/>
                  </a:lnTo>
                  <a:lnTo>
                    <a:pt x="26144" y="19187"/>
                  </a:lnTo>
                  <a:lnTo>
                    <a:pt x="24368" y="1704"/>
                  </a:lnTo>
                  <a:lnTo>
                    <a:pt x="22811" y="258"/>
                  </a:lnTo>
                  <a:lnTo>
                    <a:pt x="20362" y="0"/>
                  </a:lnTo>
                  <a:lnTo>
                    <a:pt x="11231" y="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9" name="SMARTInkShape-Group737">
            <a:extLst>
              <a:ext uri="{FF2B5EF4-FFF2-40B4-BE49-F238E27FC236}">
                <a16:creationId xmlns:a16="http://schemas.microsoft.com/office/drawing/2014/main" xmlns="" id="{B2ABBEA7-631F-46D1-976D-9B1858ED7336}"/>
              </a:ext>
            </a:extLst>
          </p:cNvPr>
          <p:cNvGrpSpPr/>
          <p:nvPr/>
        </p:nvGrpSpPr>
        <p:grpSpPr>
          <a:xfrm>
            <a:off x="2896483" y="693915"/>
            <a:ext cx="1011023" cy="492698"/>
            <a:chOff x="2896483" y="693915"/>
            <a:chExt cx="1011023" cy="492698"/>
          </a:xfrm>
        </p:grpSpPr>
        <p:sp>
          <p:nvSpPr>
            <p:cNvPr id="642" name="SMARTInkShape-3784">
              <a:extLst>
                <a:ext uri="{FF2B5EF4-FFF2-40B4-BE49-F238E27FC236}">
                  <a16:creationId xmlns:a16="http://schemas.microsoft.com/office/drawing/2014/main" xmlns="" id="{704C7669-844F-4707-884B-1CB2128B847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896483" y="723900"/>
              <a:ext cx="145168" cy="330201"/>
            </a:xfrm>
            <a:custGeom>
              <a:avLst/>
              <a:gdLst/>
              <a:ahLst/>
              <a:cxnLst/>
              <a:rect l="0" t="0" r="0" b="0"/>
              <a:pathLst>
                <a:path w="145168" h="3302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22322"/>
                  </a:lnTo>
                  <a:lnTo>
                    <a:pt x="2750" y="60393"/>
                  </a:lnTo>
                  <a:lnTo>
                    <a:pt x="4259" y="93163"/>
                  </a:lnTo>
                  <a:lnTo>
                    <a:pt x="5636" y="129600"/>
                  </a:lnTo>
                  <a:lnTo>
                    <a:pt x="8599" y="169313"/>
                  </a:lnTo>
                  <a:lnTo>
                    <a:pt x="10387" y="208600"/>
                  </a:lnTo>
                  <a:lnTo>
                    <a:pt x="11181" y="244406"/>
                  </a:lnTo>
                  <a:lnTo>
                    <a:pt x="11629" y="282986"/>
                  </a:lnTo>
                  <a:lnTo>
                    <a:pt x="11792" y="312537"/>
                  </a:lnTo>
                  <a:lnTo>
                    <a:pt x="13223" y="295536"/>
                  </a:lnTo>
                  <a:lnTo>
                    <a:pt x="29493" y="248825"/>
                  </a:lnTo>
                  <a:lnTo>
                    <a:pt x="45830" y="215139"/>
                  </a:lnTo>
                  <a:lnTo>
                    <a:pt x="54215" y="208506"/>
                  </a:lnTo>
                  <a:lnTo>
                    <a:pt x="59838" y="208149"/>
                  </a:lnTo>
                  <a:lnTo>
                    <a:pt x="73611" y="211514"/>
                  </a:lnTo>
                  <a:lnTo>
                    <a:pt x="87259" y="223358"/>
                  </a:lnTo>
                  <a:lnTo>
                    <a:pt x="109896" y="259707"/>
                  </a:lnTo>
                  <a:lnTo>
                    <a:pt x="127956" y="299447"/>
                  </a:lnTo>
                  <a:lnTo>
                    <a:pt x="145167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3785">
              <a:extLst>
                <a:ext uri="{FF2B5EF4-FFF2-40B4-BE49-F238E27FC236}">
                  <a16:creationId xmlns:a16="http://schemas.microsoft.com/office/drawing/2014/main" xmlns="" id="{EF21758A-94E9-467E-A951-E5036B81994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238714" y="705650"/>
              <a:ext cx="215687" cy="313660"/>
            </a:xfrm>
            <a:custGeom>
              <a:avLst/>
              <a:gdLst/>
              <a:ahLst/>
              <a:cxnLst/>
              <a:rect l="0" t="0" r="0" b="0"/>
              <a:pathLst>
                <a:path w="215687" h="313660">
                  <a:moveTo>
                    <a:pt x="69636" y="246850"/>
                  </a:moveTo>
                  <a:lnTo>
                    <a:pt x="69636" y="246850"/>
                  </a:lnTo>
                  <a:lnTo>
                    <a:pt x="76378" y="236737"/>
                  </a:lnTo>
                  <a:lnTo>
                    <a:pt x="77658" y="232347"/>
                  </a:lnTo>
                  <a:lnTo>
                    <a:pt x="77199" y="223706"/>
                  </a:lnTo>
                  <a:lnTo>
                    <a:pt x="74678" y="220837"/>
                  </a:lnTo>
                  <a:lnTo>
                    <a:pt x="66233" y="217650"/>
                  </a:lnTo>
                  <a:lnTo>
                    <a:pt x="53542" y="219996"/>
                  </a:lnTo>
                  <a:lnTo>
                    <a:pt x="38494" y="227154"/>
                  </a:lnTo>
                  <a:lnTo>
                    <a:pt x="22399" y="239742"/>
                  </a:lnTo>
                  <a:lnTo>
                    <a:pt x="4213" y="266067"/>
                  </a:lnTo>
                  <a:lnTo>
                    <a:pt x="107" y="282202"/>
                  </a:lnTo>
                  <a:lnTo>
                    <a:pt x="0" y="289468"/>
                  </a:lnTo>
                  <a:lnTo>
                    <a:pt x="2045" y="295723"/>
                  </a:lnTo>
                  <a:lnTo>
                    <a:pt x="9962" y="306436"/>
                  </a:lnTo>
                  <a:lnTo>
                    <a:pt x="22418" y="312138"/>
                  </a:lnTo>
                  <a:lnTo>
                    <a:pt x="29691" y="313659"/>
                  </a:lnTo>
                  <a:lnTo>
                    <a:pt x="37361" y="311850"/>
                  </a:lnTo>
                  <a:lnTo>
                    <a:pt x="53410" y="302315"/>
                  </a:lnTo>
                  <a:lnTo>
                    <a:pt x="84459" y="268884"/>
                  </a:lnTo>
                  <a:lnTo>
                    <a:pt x="92947" y="256298"/>
                  </a:lnTo>
                  <a:lnTo>
                    <a:pt x="92232" y="256676"/>
                  </a:lnTo>
                  <a:lnTo>
                    <a:pt x="87674" y="260860"/>
                  </a:lnTo>
                  <a:lnTo>
                    <a:pt x="84709" y="269304"/>
                  </a:lnTo>
                  <a:lnTo>
                    <a:pt x="84096" y="279408"/>
                  </a:lnTo>
                  <a:lnTo>
                    <a:pt x="86176" y="288601"/>
                  </a:lnTo>
                  <a:lnTo>
                    <a:pt x="93215" y="297391"/>
                  </a:lnTo>
                  <a:lnTo>
                    <a:pt x="98055" y="301711"/>
                  </a:lnTo>
                  <a:lnTo>
                    <a:pt x="102693" y="303885"/>
                  </a:lnTo>
                  <a:lnTo>
                    <a:pt x="111609" y="304419"/>
                  </a:lnTo>
                  <a:lnTo>
                    <a:pt x="131305" y="290640"/>
                  </a:lnTo>
                  <a:lnTo>
                    <a:pt x="155015" y="261942"/>
                  </a:lnTo>
                  <a:lnTo>
                    <a:pt x="169671" y="231215"/>
                  </a:lnTo>
                  <a:lnTo>
                    <a:pt x="182535" y="191218"/>
                  </a:lnTo>
                  <a:lnTo>
                    <a:pt x="187941" y="166723"/>
                  </a:lnTo>
                  <a:lnTo>
                    <a:pt x="192956" y="140515"/>
                  </a:lnTo>
                  <a:lnTo>
                    <a:pt x="197005" y="114577"/>
                  </a:lnTo>
                  <a:lnTo>
                    <a:pt x="200410" y="88818"/>
                  </a:lnTo>
                  <a:lnTo>
                    <a:pt x="204663" y="43969"/>
                  </a:lnTo>
                  <a:lnTo>
                    <a:pt x="204201" y="16981"/>
                  </a:lnTo>
                  <a:lnTo>
                    <a:pt x="202385" y="8937"/>
                  </a:lnTo>
                  <a:lnTo>
                    <a:pt x="199763" y="3575"/>
                  </a:lnTo>
                  <a:lnTo>
                    <a:pt x="196604" y="0"/>
                  </a:lnTo>
                  <a:lnTo>
                    <a:pt x="192381" y="1850"/>
                  </a:lnTo>
                  <a:lnTo>
                    <a:pt x="182045" y="15194"/>
                  </a:lnTo>
                  <a:lnTo>
                    <a:pt x="167697" y="59992"/>
                  </a:lnTo>
                  <a:lnTo>
                    <a:pt x="164489" y="103594"/>
                  </a:lnTo>
                  <a:lnTo>
                    <a:pt x="164621" y="128063"/>
                  </a:lnTo>
                  <a:lnTo>
                    <a:pt x="166650" y="174065"/>
                  </a:lnTo>
                  <a:lnTo>
                    <a:pt x="170609" y="215912"/>
                  </a:lnTo>
                  <a:lnTo>
                    <a:pt x="177072" y="250974"/>
                  </a:lnTo>
                  <a:lnTo>
                    <a:pt x="185274" y="288367"/>
                  </a:lnTo>
                  <a:lnTo>
                    <a:pt x="189766" y="294989"/>
                  </a:lnTo>
                  <a:lnTo>
                    <a:pt x="195584" y="298698"/>
                  </a:lnTo>
                  <a:lnTo>
                    <a:pt x="215686" y="30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786">
              <a:extLst>
                <a:ext uri="{FF2B5EF4-FFF2-40B4-BE49-F238E27FC236}">
                  <a16:creationId xmlns:a16="http://schemas.microsoft.com/office/drawing/2014/main" xmlns="" id="{208FDE03-9B9F-4552-BB98-D54F43ECF1A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548835" y="693915"/>
              <a:ext cx="70666" cy="305204"/>
            </a:xfrm>
            <a:custGeom>
              <a:avLst/>
              <a:gdLst/>
              <a:ahLst/>
              <a:cxnLst/>
              <a:rect l="0" t="0" r="0" b="0"/>
              <a:pathLst>
                <a:path w="70666" h="305204">
                  <a:moveTo>
                    <a:pt x="45265" y="10935"/>
                  </a:moveTo>
                  <a:lnTo>
                    <a:pt x="45265" y="10935"/>
                  </a:lnTo>
                  <a:lnTo>
                    <a:pt x="45265" y="0"/>
                  </a:lnTo>
                  <a:lnTo>
                    <a:pt x="38523" y="8871"/>
                  </a:lnTo>
                  <a:lnTo>
                    <a:pt x="27588" y="45131"/>
                  </a:lnTo>
                  <a:lnTo>
                    <a:pt x="21416" y="78344"/>
                  </a:lnTo>
                  <a:lnTo>
                    <a:pt x="16321" y="115684"/>
                  </a:lnTo>
                  <a:lnTo>
                    <a:pt x="11705" y="158149"/>
                  </a:lnTo>
                  <a:lnTo>
                    <a:pt x="5420" y="201012"/>
                  </a:lnTo>
                  <a:lnTo>
                    <a:pt x="39" y="240052"/>
                  </a:lnTo>
                  <a:lnTo>
                    <a:pt x="0" y="269163"/>
                  </a:lnTo>
                  <a:lnTo>
                    <a:pt x="6097" y="288216"/>
                  </a:lnTo>
                  <a:lnTo>
                    <a:pt x="10686" y="295272"/>
                  </a:lnTo>
                  <a:lnTo>
                    <a:pt x="15863" y="299977"/>
                  </a:lnTo>
                  <a:lnTo>
                    <a:pt x="27258" y="305203"/>
                  </a:lnTo>
                  <a:lnTo>
                    <a:pt x="43141" y="301882"/>
                  </a:lnTo>
                  <a:lnTo>
                    <a:pt x="52317" y="298033"/>
                  </a:lnTo>
                  <a:lnTo>
                    <a:pt x="58432" y="291234"/>
                  </a:lnTo>
                  <a:lnTo>
                    <a:pt x="70665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787">
              <a:extLst>
                <a:ext uri="{FF2B5EF4-FFF2-40B4-BE49-F238E27FC236}">
                  <a16:creationId xmlns:a16="http://schemas.microsoft.com/office/drawing/2014/main" xmlns="" id="{D32142AE-5793-4F90-B0CE-C3863E623FF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098959" y="901555"/>
              <a:ext cx="82392" cy="127146"/>
            </a:xfrm>
            <a:custGeom>
              <a:avLst/>
              <a:gdLst/>
              <a:ahLst/>
              <a:cxnLst/>
              <a:rect l="0" t="0" r="0" b="0"/>
              <a:pathLst>
                <a:path w="82392" h="127146">
                  <a:moveTo>
                    <a:pt x="12541" y="57295"/>
                  </a:moveTo>
                  <a:lnTo>
                    <a:pt x="12541" y="57295"/>
                  </a:lnTo>
                  <a:lnTo>
                    <a:pt x="15912" y="60666"/>
                  </a:lnTo>
                  <a:lnTo>
                    <a:pt x="28121" y="62762"/>
                  </a:lnTo>
                  <a:lnTo>
                    <a:pt x="45144" y="60012"/>
                  </a:lnTo>
                  <a:lnTo>
                    <a:pt x="63594" y="51358"/>
                  </a:lnTo>
                  <a:lnTo>
                    <a:pt x="72391" y="41956"/>
                  </a:lnTo>
                  <a:lnTo>
                    <a:pt x="75724" y="36486"/>
                  </a:lnTo>
                  <a:lnTo>
                    <a:pt x="77546" y="24763"/>
                  </a:lnTo>
                  <a:lnTo>
                    <a:pt x="77045" y="18674"/>
                  </a:lnTo>
                  <a:lnTo>
                    <a:pt x="73888" y="13203"/>
                  </a:lnTo>
                  <a:lnTo>
                    <a:pt x="62855" y="3361"/>
                  </a:lnTo>
                  <a:lnTo>
                    <a:pt x="56666" y="878"/>
                  </a:lnTo>
                  <a:lnTo>
                    <a:pt x="44147" y="0"/>
                  </a:lnTo>
                  <a:lnTo>
                    <a:pt x="29646" y="7607"/>
                  </a:lnTo>
                  <a:lnTo>
                    <a:pt x="15204" y="20395"/>
                  </a:lnTo>
                  <a:lnTo>
                    <a:pt x="4082" y="35485"/>
                  </a:lnTo>
                  <a:lnTo>
                    <a:pt x="79" y="53481"/>
                  </a:lnTo>
                  <a:lnTo>
                    <a:pt x="0" y="63219"/>
                  </a:lnTo>
                  <a:lnTo>
                    <a:pt x="5556" y="79684"/>
                  </a:lnTo>
                  <a:lnTo>
                    <a:pt x="15787" y="94057"/>
                  </a:lnTo>
                  <a:lnTo>
                    <a:pt x="29741" y="107500"/>
                  </a:lnTo>
                  <a:lnTo>
                    <a:pt x="82391" y="127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788">
              <a:extLst>
                <a:ext uri="{FF2B5EF4-FFF2-40B4-BE49-F238E27FC236}">
                  <a16:creationId xmlns:a16="http://schemas.microsoft.com/office/drawing/2014/main" xmlns="" id="{710152B8-1A60-41DE-BE5E-1BFEDD374FD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498850" y="83185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411" y="33736"/>
                  </a:lnTo>
                  <a:lnTo>
                    <a:pt x="48334" y="23077"/>
                  </a:lnTo>
                  <a:lnTo>
                    <a:pt x="83701" y="1201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789">
              <a:extLst>
                <a:ext uri="{FF2B5EF4-FFF2-40B4-BE49-F238E27FC236}">
                  <a16:creationId xmlns:a16="http://schemas.microsoft.com/office/drawing/2014/main" xmlns="" id="{F5EDC4F2-0B99-44D8-977E-99916600EC6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632665" y="704850"/>
              <a:ext cx="79126" cy="279401"/>
            </a:xfrm>
            <a:custGeom>
              <a:avLst/>
              <a:gdLst/>
              <a:ahLst/>
              <a:cxnLst/>
              <a:rect l="0" t="0" r="0" b="0"/>
              <a:pathLst>
                <a:path w="79126" h="279401">
                  <a:moveTo>
                    <a:pt x="50335" y="0"/>
                  </a:moveTo>
                  <a:lnTo>
                    <a:pt x="50335" y="0"/>
                  </a:lnTo>
                  <a:lnTo>
                    <a:pt x="46964" y="0"/>
                  </a:lnTo>
                  <a:lnTo>
                    <a:pt x="43428" y="1881"/>
                  </a:lnTo>
                  <a:lnTo>
                    <a:pt x="41497" y="3371"/>
                  </a:lnTo>
                  <a:lnTo>
                    <a:pt x="35408" y="29064"/>
                  </a:lnTo>
                  <a:lnTo>
                    <a:pt x="33117" y="59954"/>
                  </a:lnTo>
                  <a:lnTo>
                    <a:pt x="30688" y="97908"/>
                  </a:lnTo>
                  <a:lnTo>
                    <a:pt x="24905" y="140646"/>
                  </a:lnTo>
                  <a:lnTo>
                    <a:pt x="17631" y="183630"/>
                  </a:lnTo>
                  <a:lnTo>
                    <a:pt x="10400" y="222724"/>
                  </a:lnTo>
                  <a:lnTo>
                    <a:pt x="1890" y="269041"/>
                  </a:lnTo>
                  <a:lnTo>
                    <a:pt x="582" y="276207"/>
                  </a:lnTo>
                  <a:lnTo>
                    <a:pt x="233" y="275155"/>
                  </a:lnTo>
                  <a:lnTo>
                    <a:pt x="0" y="272336"/>
                  </a:lnTo>
                  <a:lnTo>
                    <a:pt x="14835" y="238807"/>
                  </a:lnTo>
                  <a:lnTo>
                    <a:pt x="32761" y="213593"/>
                  </a:lnTo>
                  <a:lnTo>
                    <a:pt x="47698" y="201704"/>
                  </a:lnTo>
                  <a:lnTo>
                    <a:pt x="58100" y="197361"/>
                  </a:lnTo>
                  <a:lnTo>
                    <a:pt x="61861" y="197191"/>
                  </a:lnTo>
                  <a:lnTo>
                    <a:pt x="65780" y="199194"/>
                  </a:lnTo>
                  <a:lnTo>
                    <a:pt x="73898" y="207064"/>
                  </a:lnTo>
                  <a:lnTo>
                    <a:pt x="78446" y="221380"/>
                  </a:lnTo>
                  <a:lnTo>
                    <a:pt x="79125" y="249274"/>
                  </a:lnTo>
                  <a:lnTo>
                    <a:pt x="75735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3790">
              <a:extLst>
                <a:ext uri="{FF2B5EF4-FFF2-40B4-BE49-F238E27FC236}">
                  <a16:creationId xmlns:a16="http://schemas.microsoft.com/office/drawing/2014/main" xmlns="" id="{ED48085B-AB88-4198-A22F-9A8D695ED0D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816350" y="887427"/>
              <a:ext cx="91156" cy="299186"/>
            </a:xfrm>
            <a:custGeom>
              <a:avLst/>
              <a:gdLst/>
              <a:ahLst/>
              <a:cxnLst/>
              <a:rect l="0" t="0" r="0" b="0"/>
              <a:pathLst>
                <a:path w="91156" h="299186">
                  <a:moveTo>
                    <a:pt x="0" y="14273"/>
                  </a:moveTo>
                  <a:lnTo>
                    <a:pt x="0" y="14273"/>
                  </a:lnTo>
                  <a:lnTo>
                    <a:pt x="0" y="8806"/>
                  </a:lnTo>
                  <a:lnTo>
                    <a:pt x="14746" y="36832"/>
                  </a:lnTo>
                  <a:lnTo>
                    <a:pt x="22076" y="41938"/>
                  </a:lnTo>
                  <a:lnTo>
                    <a:pt x="30038" y="44208"/>
                  </a:lnTo>
                  <a:lnTo>
                    <a:pt x="49195" y="38743"/>
                  </a:lnTo>
                  <a:lnTo>
                    <a:pt x="82017" y="8558"/>
                  </a:lnTo>
                  <a:lnTo>
                    <a:pt x="85841" y="2796"/>
                  </a:lnTo>
                  <a:lnTo>
                    <a:pt x="86861" y="272"/>
                  </a:lnTo>
                  <a:lnTo>
                    <a:pt x="86835" y="0"/>
                  </a:lnTo>
                  <a:lnTo>
                    <a:pt x="83427" y="7770"/>
                  </a:lnTo>
                  <a:lnTo>
                    <a:pt x="77837" y="38728"/>
                  </a:lnTo>
                  <a:lnTo>
                    <a:pt x="78567" y="74906"/>
                  </a:lnTo>
                  <a:lnTo>
                    <a:pt x="83252" y="118786"/>
                  </a:lnTo>
                  <a:lnTo>
                    <a:pt x="87095" y="151740"/>
                  </a:lnTo>
                  <a:lnTo>
                    <a:pt x="91155" y="187553"/>
                  </a:lnTo>
                  <a:lnTo>
                    <a:pt x="90666" y="233302"/>
                  </a:lnTo>
                  <a:lnTo>
                    <a:pt x="82681" y="270298"/>
                  </a:lnTo>
                  <a:lnTo>
                    <a:pt x="73436" y="287047"/>
                  </a:lnTo>
                  <a:lnTo>
                    <a:pt x="68007" y="293489"/>
                  </a:lnTo>
                  <a:lnTo>
                    <a:pt x="62271" y="297078"/>
                  </a:lnTo>
                  <a:lnTo>
                    <a:pt x="50254" y="299185"/>
                  </a:lnTo>
                  <a:lnTo>
                    <a:pt x="44791" y="296642"/>
                  </a:lnTo>
                  <a:lnTo>
                    <a:pt x="25400" y="274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3" name="SMARTInkShape-Group738">
            <a:extLst>
              <a:ext uri="{FF2B5EF4-FFF2-40B4-BE49-F238E27FC236}">
                <a16:creationId xmlns:a16="http://schemas.microsoft.com/office/drawing/2014/main" xmlns="" id="{F8919BC9-497A-486A-9A83-5B88C6741DB7}"/>
              </a:ext>
            </a:extLst>
          </p:cNvPr>
          <p:cNvGrpSpPr/>
          <p:nvPr/>
        </p:nvGrpSpPr>
        <p:grpSpPr>
          <a:xfrm>
            <a:off x="2315929" y="1458132"/>
            <a:ext cx="396290" cy="346429"/>
            <a:chOff x="2315929" y="1458132"/>
            <a:chExt cx="396290" cy="346429"/>
          </a:xfrm>
        </p:grpSpPr>
        <p:sp>
          <p:nvSpPr>
            <p:cNvPr id="650" name="SMARTInkShape-3791">
              <a:extLst>
                <a:ext uri="{FF2B5EF4-FFF2-40B4-BE49-F238E27FC236}">
                  <a16:creationId xmlns:a16="http://schemas.microsoft.com/office/drawing/2014/main" xmlns="" id="{3AB60E3F-44EC-40EA-B4A0-FD9CA27DEA2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654300" y="1557249"/>
              <a:ext cx="30868" cy="27560"/>
            </a:xfrm>
            <a:custGeom>
              <a:avLst/>
              <a:gdLst/>
              <a:ahLst/>
              <a:cxnLst/>
              <a:rect l="0" t="0" r="0" b="0"/>
              <a:pathLst>
                <a:path w="30868" h="27560">
                  <a:moveTo>
                    <a:pt x="25400" y="23901"/>
                  </a:moveTo>
                  <a:lnTo>
                    <a:pt x="25400" y="23901"/>
                  </a:lnTo>
                  <a:lnTo>
                    <a:pt x="25400" y="27272"/>
                  </a:lnTo>
                  <a:lnTo>
                    <a:pt x="26106" y="27559"/>
                  </a:lnTo>
                  <a:lnTo>
                    <a:pt x="28771" y="25997"/>
                  </a:lnTo>
                  <a:lnTo>
                    <a:pt x="29764" y="24593"/>
                  </a:lnTo>
                  <a:lnTo>
                    <a:pt x="30867" y="21151"/>
                  </a:lnTo>
                  <a:lnTo>
                    <a:pt x="28117" y="11876"/>
                  </a:lnTo>
                  <a:lnTo>
                    <a:pt x="22845" y="6091"/>
                  </a:lnTo>
                  <a:lnTo>
                    <a:pt x="15798" y="1875"/>
                  </a:lnTo>
                  <a:lnTo>
                    <a:pt x="7962" y="0"/>
                  </a:lnTo>
                  <a:lnTo>
                    <a:pt x="5308" y="206"/>
                  </a:lnTo>
                  <a:lnTo>
                    <a:pt x="3539" y="1049"/>
                  </a:lnTo>
                  <a:lnTo>
                    <a:pt x="0" y="4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792">
              <a:extLst>
                <a:ext uri="{FF2B5EF4-FFF2-40B4-BE49-F238E27FC236}">
                  <a16:creationId xmlns:a16="http://schemas.microsoft.com/office/drawing/2014/main" xmlns="" id="{8D4DF472-AE48-4C6A-8128-23A0D704DD9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651698" y="1729892"/>
              <a:ext cx="60521" cy="52770"/>
            </a:xfrm>
            <a:custGeom>
              <a:avLst/>
              <a:gdLst/>
              <a:ahLst/>
              <a:cxnLst/>
              <a:rect l="0" t="0" r="0" b="0"/>
              <a:pathLst>
                <a:path w="60521" h="52770">
                  <a:moveTo>
                    <a:pt x="21652" y="3658"/>
                  </a:moveTo>
                  <a:lnTo>
                    <a:pt x="21652" y="3658"/>
                  </a:lnTo>
                  <a:lnTo>
                    <a:pt x="18281" y="287"/>
                  </a:lnTo>
                  <a:lnTo>
                    <a:pt x="16582" y="0"/>
                  </a:lnTo>
                  <a:lnTo>
                    <a:pt x="14745" y="513"/>
                  </a:lnTo>
                  <a:lnTo>
                    <a:pt x="12814" y="1562"/>
                  </a:lnTo>
                  <a:lnTo>
                    <a:pt x="6725" y="9779"/>
                  </a:lnTo>
                  <a:lnTo>
                    <a:pt x="453" y="24521"/>
                  </a:lnTo>
                  <a:lnTo>
                    <a:pt x="0" y="34332"/>
                  </a:lnTo>
                  <a:lnTo>
                    <a:pt x="868" y="38924"/>
                  </a:lnTo>
                  <a:lnTo>
                    <a:pt x="5594" y="45908"/>
                  </a:lnTo>
                  <a:lnTo>
                    <a:pt x="8830" y="48758"/>
                  </a:lnTo>
                  <a:lnTo>
                    <a:pt x="18070" y="51924"/>
                  </a:lnTo>
                  <a:lnTo>
                    <a:pt x="23497" y="52769"/>
                  </a:lnTo>
                  <a:lnTo>
                    <a:pt x="44620" y="47216"/>
                  </a:lnTo>
                  <a:lnTo>
                    <a:pt x="54908" y="38539"/>
                  </a:lnTo>
                  <a:lnTo>
                    <a:pt x="58639" y="33262"/>
                  </a:lnTo>
                  <a:lnTo>
                    <a:pt x="60421" y="28333"/>
                  </a:lnTo>
                  <a:lnTo>
                    <a:pt x="60520" y="19093"/>
                  </a:lnTo>
                  <a:lnTo>
                    <a:pt x="58852" y="15359"/>
                  </a:lnTo>
                  <a:lnTo>
                    <a:pt x="47052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3793">
              <a:extLst>
                <a:ext uri="{FF2B5EF4-FFF2-40B4-BE49-F238E27FC236}">
                  <a16:creationId xmlns:a16="http://schemas.microsoft.com/office/drawing/2014/main" xmlns="" id="{2F846EE0-F200-48F5-A6B8-2732296B113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315929" y="1458132"/>
              <a:ext cx="185913" cy="346429"/>
            </a:xfrm>
            <a:custGeom>
              <a:avLst/>
              <a:gdLst/>
              <a:ahLst/>
              <a:cxnLst/>
              <a:rect l="0" t="0" r="0" b="0"/>
              <a:pathLst>
                <a:path w="185913" h="346429">
                  <a:moveTo>
                    <a:pt x="8171" y="72218"/>
                  </a:moveTo>
                  <a:lnTo>
                    <a:pt x="8171" y="72218"/>
                  </a:lnTo>
                  <a:lnTo>
                    <a:pt x="4800" y="78960"/>
                  </a:lnTo>
                  <a:lnTo>
                    <a:pt x="2704" y="103379"/>
                  </a:lnTo>
                  <a:lnTo>
                    <a:pt x="8824" y="144167"/>
                  </a:lnTo>
                  <a:lnTo>
                    <a:pt x="13871" y="179454"/>
                  </a:lnTo>
                  <a:lnTo>
                    <a:pt x="18465" y="218656"/>
                  </a:lnTo>
                  <a:lnTo>
                    <a:pt x="22859" y="259598"/>
                  </a:lnTo>
                  <a:lnTo>
                    <a:pt x="29300" y="305460"/>
                  </a:lnTo>
                  <a:lnTo>
                    <a:pt x="32021" y="335236"/>
                  </a:lnTo>
                  <a:lnTo>
                    <a:pt x="31127" y="337168"/>
                  </a:lnTo>
                  <a:lnTo>
                    <a:pt x="29825" y="337752"/>
                  </a:lnTo>
                  <a:lnTo>
                    <a:pt x="21255" y="304743"/>
                  </a:lnTo>
                  <a:lnTo>
                    <a:pt x="11869" y="268931"/>
                  </a:lnTo>
                  <a:lnTo>
                    <a:pt x="4405" y="221500"/>
                  </a:lnTo>
                  <a:lnTo>
                    <a:pt x="1427" y="195023"/>
                  </a:lnTo>
                  <a:lnTo>
                    <a:pt x="147" y="168904"/>
                  </a:lnTo>
                  <a:lnTo>
                    <a:pt x="0" y="143026"/>
                  </a:lnTo>
                  <a:lnTo>
                    <a:pt x="607" y="117306"/>
                  </a:lnTo>
                  <a:lnTo>
                    <a:pt x="6926" y="73678"/>
                  </a:lnTo>
                  <a:lnTo>
                    <a:pt x="18906" y="38294"/>
                  </a:lnTo>
                  <a:lnTo>
                    <a:pt x="38342" y="13161"/>
                  </a:lnTo>
                  <a:lnTo>
                    <a:pt x="50157" y="6036"/>
                  </a:lnTo>
                  <a:lnTo>
                    <a:pt x="76456" y="0"/>
                  </a:lnTo>
                  <a:lnTo>
                    <a:pt x="106488" y="9077"/>
                  </a:lnTo>
                  <a:lnTo>
                    <a:pt x="122399" y="17424"/>
                  </a:lnTo>
                  <a:lnTo>
                    <a:pt x="149485" y="47395"/>
                  </a:lnTo>
                  <a:lnTo>
                    <a:pt x="170461" y="86585"/>
                  </a:lnTo>
                  <a:lnTo>
                    <a:pt x="182135" y="129874"/>
                  </a:lnTo>
                  <a:lnTo>
                    <a:pt x="185912" y="174983"/>
                  </a:lnTo>
                  <a:lnTo>
                    <a:pt x="183123" y="218786"/>
                  </a:lnTo>
                  <a:lnTo>
                    <a:pt x="172475" y="257069"/>
                  </a:lnTo>
                  <a:lnTo>
                    <a:pt x="150810" y="289135"/>
                  </a:lnTo>
                  <a:lnTo>
                    <a:pt x="108760" y="325343"/>
                  </a:lnTo>
                  <a:lnTo>
                    <a:pt x="81099" y="339940"/>
                  </a:lnTo>
                  <a:lnTo>
                    <a:pt x="57047" y="346428"/>
                  </a:lnTo>
                  <a:lnTo>
                    <a:pt x="40242" y="345548"/>
                  </a:lnTo>
                  <a:lnTo>
                    <a:pt x="33785" y="343338"/>
                  </a:lnTo>
                  <a:lnTo>
                    <a:pt x="30186" y="340454"/>
                  </a:lnTo>
                  <a:lnTo>
                    <a:pt x="27221" y="326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739">
            <a:extLst>
              <a:ext uri="{FF2B5EF4-FFF2-40B4-BE49-F238E27FC236}">
                <a16:creationId xmlns:a16="http://schemas.microsoft.com/office/drawing/2014/main" xmlns="" id="{62B1609C-5EF9-495C-B9F1-E10EF3723224}"/>
              </a:ext>
            </a:extLst>
          </p:cNvPr>
          <p:cNvGrpSpPr/>
          <p:nvPr/>
        </p:nvGrpSpPr>
        <p:grpSpPr>
          <a:xfrm>
            <a:off x="2984500" y="1409700"/>
            <a:ext cx="482601" cy="347481"/>
            <a:chOff x="2984500" y="1409700"/>
            <a:chExt cx="482601" cy="347481"/>
          </a:xfrm>
        </p:grpSpPr>
        <p:sp>
          <p:nvSpPr>
            <p:cNvPr id="654" name="SMARTInkShape-3794">
              <a:extLst>
                <a:ext uri="{FF2B5EF4-FFF2-40B4-BE49-F238E27FC236}">
                  <a16:creationId xmlns:a16="http://schemas.microsoft.com/office/drawing/2014/main" xmlns="" id="{1A554FD0-845F-4484-A6BA-27CE4CDB985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984500" y="1569376"/>
              <a:ext cx="120651" cy="187805"/>
            </a:xfrm>
            <a:custGeom>
              <a:avLst/>
              <a:gdLst/>
              <a:ahLst/>
              <a:cxnLst/>
              <a:rect l="0" t="0" r="0" b="0"/>
              <a:pathLst>
                <a:path w="120651" h="187805">
                  <a:moveTo>
                    <a:pt x="0" y="37174"/>
                  </a:moveTo>
                  <a:lnTo>
                    <a:pt x="0" y="37174"/>
                  </a:lnTo>
                  <a:lnTo>
                    <a:pt x="3371" y="40545"/>
                  </a:lnTo>
                  <a:lnTo>
                    <a:pt x="12865" y="81432"/>
                  </a:lnTo>
                  <a:lnTo>
                    <a:pt x="17218" y="121549"/>
                  </a:lnTo>
                  <a:lnTo>
                    <a:pt x="18507" y="159070"/>
                  </a:lnTo>
                  <a:lnTo>
                    <a:pt x="17008" y="182417"/>
                  </a:lnTo>
                  <a:lnTo>
                    <a:pt x="15572" y="186920"/>
                  </a:lnTo>
                  <a:lnTo>
                    <a:pt x="14615" y="187804"/>
                  </a:lnTo>
                  <a:lnTo>
                    <a:pt x="13976" y="186277"/>
                  </a:lnTo>
                  <a:lnTo>
                    <a:pt x="12868" y="142625"/>
                  </a:lnTo>
                  <a:lnTo>
                    <a:pt x="13456" y="100718"/>
                  </a:lnTo>
                  <a:lnTo>
                    <a:pt x="19195" y="54983"/>
                  </a:lnTo>
                  <a:lnTo>
                    <a:pt x="28287" y="29802"/>
                  </a:lnTo>
                  <a:lnTo>
                    <a:pt x="41265" y="12496"/>
                  </a:lnTo>
                  <a:lnTo>
                    <a:pt x="48676" y="5905"/>
                  </a:lnTo>
                  <a:lnTo>
                    <a:pt x="56440" y="2217"/>
                  </a:lnTo>
                  <a:lnTo>
                    <a:pt x="72592" y="0"/>
                  </a:lnTo>
                  <a:lnTo>
                    <a:pt x="80144" y="3925"/>
                  </a:lnTo>
                  <a:lnTo>
                    <a:pt x="94181" y="19574"/>
                  </a:lnTo>
                  <a:lnTo>
                    <a:pt x="101830" y="42522"/>
                  </a:lnTo>
                  <a:lnTo>
                    <a:pt x="106137" y="83209"/>
                  </a:lnTo>
                  <a:lnTo>
                    <a:pt x="111176" y="124662"/>
                  </a:lnTo>
                  <a:lnTo>
                    <a:pt x="120650" y="16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3795">
              <a:extLst>
                <a:ext uri="{FF2B5EF4-FFF2-40B4-BE49-F238E27FC236}">
                  <a16:creationId xmlns:a16="http://schemas.microsoft.com/office/drawing/2014/main" xmlns="" id="{81849E0F-546D-4026-8F53-26BBEFA4DCF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159377" y="1600200"/>
              <a:ext cx="79587" cy="145094"/>
            </a:xfrm>
            <a:custGeom>
              <a:avLst/>
              <a:gdLst/>
              <a:ahLst/>
              <a:cxnLst/>
              <a:rect l="0" t="0" r="0" b="0"/>
              <a:pathLst>
                <a:path w="79587" h="145094">
                  <a:moveTo>
                    <a:pt x="53723" y="19050"/>
                  </a:moveTo>
                  <a:lnTo>
                    <a:pt x="53723" y="19050"/>
                  </a:lnTo>
                  <a:lnTo>
                    <a:pt x="50352" y="12308"/>
                  </a:lnTo>
                  <a:lnTo>
                    <a:pt x="47242" y="11028"/>
                  </a:lnTo>
                  <a:lnTo>
                    <a:pt x="38143" y="11486"/>
                  </a:lnTo>
                  <a:lnTo>
                    <a:pt x="28925" y="17805"/>
                  </a:lnTo>
                  <a:lnTo>
                    <a:pt x="8137" y="45850"/>
                  </a:lnTo>
                  <a:lnTo>
                    <a:pt x="0" y="78496"/>
                  </a:lnTo>
                  <a:lnTo>
                    <a:pt x="3741" y="102620"/>
                  </a:lnTo>
                  <a:lnTo>
                    <a:pt x="15865" y="132476"/>
                  </a:lnTo>
                  <a:lnTo>
                    <a:pt x="20017" y="139118"/>
                  </a:lnTo>
                  <a:lnTo>
                    <a:pt x="25608" y="142840"/>
                  </a:lnTo>
                  <a:lnTo>
                    <a:pt x="39346" y="145093"/>
                  </a:lnTo>
                  <a:lnTo>
                    <a:pt x="54859" y="138099"/>
                  </a:lnTo>
                  <a:lnTo>
                    <a:pt x="62947" y="132283"/>
                  </a:lnTo>
                  <a:lnTo>
                    <a:pt x="73815" y="116413"/>
                  </a:lnTo>
                  <a:lnTo>
                    <a:pt x="79586" y="97600"/>
                  </a:lnTo>
                  <a:lnTo>
                    <a:pt x="77542" y="58659"/>
                  </a:lnTo>
                  <a:lnTo>
                    <a:pt x="75952" y="49690"/>
                  </a:lnTo>
                  <a:lnTo>
                    <a:pt x="66660" y="34079"/>
                  </a:lnTo>
                  <a:lnTo>
                    <a:pt x="41890" y="10446"/>
                  </a:lnTo>
                  <a:lnTo>
                    <a:pt x="40895" y="7669"/>
                  </a:lnTo>
                  <a:lnTo>
                    <a:pt x="41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3796">
              <a:extLst>
                <a:ext uri="{FF2B5EF4-FFF2-40B4-BE49-F238E27FC236}">
                  <a16:creationId xmlns:a16="http://schemas.microsoft.com/office/drawing/2014/main" xmlns="" id="{F463EF26-4026-4329-863A-BE1B7BBD0FF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336532" y="1409700"/>
              <a:ext cx="86119" cy="318168"/>
            </a:xfrm>
            <a:custGeom>
              <a:avLst/>
              <a:gdLst/>
              <a:ahLst/>
              <a:cxnLst/>
              <a:rect l="0" t="0" r="0" b="0"/>
              <a:pathLst>
                <a:path w="86119" h="318168">
                  <a:moveTo>
                    <a:pt x="16268" y="0"/>
                  </a:moveTo>
                  <a:lnTo>
                    <a:pt x="16268" y="0"/>
                  </a:lnTo>
                  <a:lnTo>
                    <a:pt x="16268" y="34532"/>
                  </a:lnTo>
                  <a:lnTo>
                    <a:pt x="16268" y="80787"/>
                  </a:lnTo>
                  <a:lnTo>
                    <a:pt x="14386" y="121983"/>
                  </a:lnTo>
                  <a:lnTo>
                    <a:pt x="10493" y="167809"/>
                  </a:lnTo>
                  <a:lnTo>
                    <a:pt x="4058" y="214047"/>
                  </a:lnTo>
                  <a:lnTo>
                    <a:pt x="259" y="252941"/>
                  </a:lnTo>
                  <a:lnTo>
                    <a:pt x="0" y="295079"/>
                  </a:lnTo>
                  <a:lnTo>
                    <a:pt x="1189" y="304669"/>
                  </a:lnTo>
                  <a:lnTo>
                    <a:pt x="4099" y="311063"/>
                  </a:lnTo>
                  <a:lnTo>
                    <a:pt x="8155" y="315325"/>
                  </a:lnTo>
                  <a:lnTo>
                    <a:pt x="12976" y="318167"/>
                  </a:lnTo>
                  <a:lnTo>
                    <a:pt x="27740" y="317561"/>
                  </a:lnTo>
                  <a:lnTo>
                    <a:pt x="45356" y="311177"/>
                  </a:lnTo>
                  <a:lnTo>
                    <a:pt x="62592" y="298932"/>
                  </a:lnTo>
                  <a:lnTo>
                    <a:pt x="74016" y="284083"/>
                  </a:lnTo>
                  <a:lnTo>
                    <a:pt x="8611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797">
              <a:extLst>
                <a:ext uri="{FF2B5EF4-FFF2-40B4-BE49-F238E27FC236}">
                  <a16:creationId xmlns:a16="http://schemas.microsoft.com/office/drawing/2014/main" xmlns="" id="{A2C3FEFC-E6CB-43D7-BEA2-C6333C9F009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308350" y="15684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29262"/>
                  </a:lnTo>
                  <a:lnTo>
                    <a:pt x="78037" y="16431"/>
                  </a:lnTo>
                  <a:lnTo>
                    <a:pt x="109708" y="894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SMARTInkShape-Group740">
            <a:extLst>
              <a:ext uri="{FF2B5EF4-FFF2-40B4-BE49-F238E27FC236}">
                <a16:creationId xmlns:a16="http://schemas.microsoft.com/office/drawing/2014/main" xmlns="" id="{9A1ADF7F-226E-40C8-A8B6-1C6FD49598A9}"/>
              </a:ext>
            </a:extLst>
          </p:cNvPr>
          <p:cNvGrpSpPr/>
          <p:nvPr/>
        </p:nvGrpSpPr>
        <p:grpSpPr>
          <a:xfrm>
            <a:off x="3769053" y="1411465"/>
            <a:ext cx="893754" cy="560862"/>
            <a:chOff x="3769053" y="1411465"/>
            <a:chExt cx="893754" cy="560862"/>
          </a:xfrm>
        </p:grpSpPr>
        <p:sp>
          <p:nvSpPr>
            <p:cNvPr id="659" name="SMARTInkShape-3798">
              <a:extLst>
                <a:ext uri="{FF2B5EF4-FFF2-40B4-BE49-F238E27FC236}">
                  <a16:creationId xmlns:a16="http://schemas.microsoft.com/office/drawing/2014/main" xmlns="" id="{E7710922-2455-4C86-AE42-2170CDD06D6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433915" y="1449565"/>
              <a:ext cx="71745" cy="226836"/>
            </a:xfrm>
            <a:custGeom>
              <a:avLst/>
              <a:gdLst/>
              <a:ahLst/>
              <a:cxnLst/>
              <a:rect l="0" t="0" r="0" b="0"/>
              <a:pathLst>
                <a:path w="71745" h="226836">
                  <a:moveTo>
                    <a:pt x="61885" y="10935"/>
                  </a:moveTo>
                  <a:lnTo>
                    <a:pt x="61885" y="10935"/>
                  </a:lnTo>
                  <a:lnTo>
                    <a:pt x="56418" y="0"/>
                  </a:lnTo>
                  <a:lnTo>
                    <a:pt x="52425" y="8871"/>
                  </a:lnTo>
                  <a:lnTo>
                    <a:pt x="44050" y="51816"/>
                  </a:lnTo>
                  <a:lnTo>
                    <a:pt x="33474" y="98385"/>
                  </a:lnTo>
                  <a:lnTo>
                    <a:pt x="25504" y="133763"/>
                  </a:lnTo>
                  <a:lnTo>
                    <a:pt x="17258" y="166890"/>
                  </a:lnTo>
                  <a:lnTo>
                    <a:pt x="6564" y="205781"/>
                  </a:lnTo>
                  <a:lnTo>
                    <a:pt x="808" y="223184"/>
                  </a:lnTo>
                  <a:lnTo>
                    <a:pt x="0" y="224401"/>
                  </a:lnTo>
                  <a:lnTo>
                    <a:pt x="20847" y="183368"/>
                  </a:lnTo>
                  <a:lnTo>
                    <a:pt x="43509" y="154174"/>
                  </a:lnTo>
                  <a:lnTo>
                    <a:pt x="55129" y="145152"/>
                  </a:lnTo>
                  <a:lnTo>
                    <a:pt x="64997" y="141143"/>
                  </a:lnTo>
                  <a:lnTo>
                    <a:pt x="68193" y="142190"/>
                  </a:lnTo>
                  <a:lnTo>
                    <a:pt x="70323" y="145005"/>
                  </a:lnTo>
                  <a:lnTo>
                    <a:pt x="71744" y="148998"/>
                  </a:lnTo>
                  <a:lnTo>
                    <a:pt x="69185" y="188589"/>
                  </a:lnTo>
                  <a:lnTo>
                    <a:pt x="68235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799">
              <a:extLst>
                <a:ext uri="{FF2B5EF4-FFF2-40B4-BE49-F238E27FC236}">
                  <a16:creationId xmlns:a16="http://schemas.microsoft.com/office/drawing/2014/main" xmlns="" id="{043F02F0-722E-4CAA-8D19-06C6259D9F6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546981" y="1593850"/>
              <a:ext cx="115826" cy="378477"/>
            </a:xfrm>
            <a:custGeom>
              <a:avLst/>
              <a:gdLst/>
              <a:ahLst/>
              <a:cxnLst/>
              <a:rect l="0" t="0" r="0" b="0"/>
              <a:pathLst>
                <a:path w="115826" h="378477">
                  <a:moveTo>
                    <a:pt x="44069" y="0"/>
                  </a:moveTo>
                  <a:lnTo>
                    <a:pt x="44069" y="0"/>
                  </a:lnTo>
                  <a:lnTo>
                    <a:pt x="40698" y="0"/>
                  </a:lnTo>
                  <a:lnTo>
                    <a:pt x="39705" y="706"/>
                  </a:lnTo>
                  <a:lnTo>
                    <a:pt x="39043" y="1882"/>
                  </a:lnTo>
                  <a:lnTo>
                    <a:pt x="38307" y="6481"/>
                  </a:lnTo>
                  <a:lnTo>
                    <a:pt x="37741" y="47682"/>
                  </a:lnTo>
                  <a:lnTo>
                    <a:pt x="39144" y="51543"/>
                  </a:lnTo>
                  <a:lnTo>
                    <a:pt x="44467" y="57715"/>
                  </a:lnTo>
                  <a:lnTo>
                    <a:pt x="48568" y="58938"/>
                  </a:lnTo>
                  <a:lnTo>
                    <a:pt x="58768" y="58415"/>
                  </a:lnTo>
                  <a:lnTo>
                    <a:pt x="68476" y="53949"/>
                  </a:lnTo>
                  <a:lnTo>
                    <a:pt x="78199" y="45850"/>
                  </a:lnTo>
                  <a:lnTo>
                    <a:pt x="115825" y="4528"/>
                  </a:lnTo>
                  <a:lnTo>
                    <a:pt x="115189" y="5136"/>
                  </a:lnTo>
                  <a:lnTo>
                    <a:pt x="110924" y="16103"/>
                  </a:lnTo>
                  <a:lnTo>
                    <a:pt x="106129" y="62476"/>
                  </a:lnTo>
                  <a:lnTo>
                    <a:pt x="102674" y="103178"/>
                  </a:lnTo>
                  <a:lnTo>
                    <a:pt x="103532" y="148399"/>
                  </a:lnTo>
                  <a:lnTo>
                    <a:pt x="105069" y="183077"/>
                  </a:lnTo>
                  <a:lnTo>
                    <a:pt x="103400" y="224361"/>
                  </a:lnTo>
                  <a:lnTo>
                    <a:pt x="98425" y="264816"/>
                  </a:lnTo>
                  <a:lnTo>
                    <a:pt x="90805" y="302551"/>
                  </a:lnTo>
                  <a:lnTo>
                    <a:pt x="80363" y="335786"/>
                  </a:lnTo>
                  <a:lnTo>
                    <a:pt x="63022" y="359494"/>
                  </a:lnTo>
                  <a:lnTo>
                    <a:pt x="42614" y="374264"/>
                  </a:lnTo>
                  <a:lnTo>
                    <a:pt x="24137" y="378476"/>
                  </a:lnTo>
                  <a:lnTo>
                    <a:pt x="16670" y="377201"/>
                  </a:lnTo>
                  <a:lnTo>
                    <a:pt x="4610" y="370139"/>
                  </a:lnTo>
                  <a:lnTo>
                    <a:pt x="1535" y="363176"/>
                  </a:lnTo>
                  <a:lnTo>
                    <a:pt x="0" y="344151"/>
                  </a:lnTo>
                  <a:lnTo>
                    <a:pt x="7313" y="323465"/>
                  </a:lnTo>
                  <a:lnTo>
                    <a:pt x="21384" y="303218"/>
                  </a:lnTo>
                  <a:lnTo>
                    <a:pt x="6311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800">
              <a:extLst>
                <a:ext uri="{FF2B5EF4-FFF2-40B4-BE49-F238E27FC236}">
                  <a16:creationId xmlns:a16="http://schemas.microsoft.com/office/drawing/2014/main" xmlns="" id="{7732F399-C3BB-4877-983D-19D1ADA1D15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926992" y="1576491"/>
              <a:ext cx="105259" cy="122567"/>
            </a:xfrm>
            <a:custGeom>
              <a:avLst/>
              <a:gdLst/>
              <a:ahLst/>
              <a:cxnLst/>
              <a:rect l="0" t="0" r="0" b="0"/>
              <a:pathLst>
                <a:path w="105259" h="122567">
                  <a:moveTo>
                    <a:pt x="3658" y="49109"/>
                  </a:moveTo>
                  <a:lnTo>
                    <a:pt x="3658" y="49109"/>
                  </a:lnTo>
                  <a:lnTo>
                    <a:pt x="287" y="49109"/>
                  </a:lnTo>
                  <a:lnTo>
                    <a:pt x="0" y="49814"/>
                  </a:lnTo>
                  <a:lnTo>
                    <a:pt x="1562" y="52480"/>
                  </a:lnTo>
                  <a:lnTo>
                    <a:pt x="8371" y="54135"/>
                  </a:lnTo>
                  <a:lnTo>
                    <a:pt x="36734" y="54579"/>
                  </a:lnTo>
                  <a:lnTo>
                    <a:pt x="58300" y="49632"/>
                  </a:lnTo>
                  <a:lnTo>
                    <a:pt x="69336" y="43227"/>
                  </a:lnTo>
                  <a:lnTo>
                    <a:pt x="77063" y="33795"/>
                  </a:lnTo>
                  <a:lnTo>
                    <a:pt x="80111" y="28316"/>
                  </a:lnTo>
                  <a:lnTo>
                    <a:pt x="81617" y="18466"/>
                  </a:lnTo>
                  <a:lnTo>
                    <a:pt x="79934" y="10090"/>
                  </a:lnTo>
                  <a:lnTo>
                    <a:pt x="76835" y="4015"/>
                  </a:lnTo>
                  <a:lnTo>
                    <a:pt x="73609" y="2113"/>
                  </a:lnTo>
                  <a:lnTo>
                    <a:pt x="64381" y="0"/>
                  </a:lnTo>
                  <a:lnTo>
                    <a:pt x="59662" y="1553"/>
                  </a:lnTo>
                  <a:lnTo>
                    <a:pt x="50656" y="8923"/>
                  </a:lnTo>
                  <a:lnTo>
                    <a:pt x="37652" y="24972"/>
                  </a:lnTo>
                  <a:lnTo>
                    <a:pt x="32878" y="38852"/>
                  </a:lnTo>
                  <a:lnTo>
                    <a:pt x="29812" y="74129"/>
                  </a:lnTo>
                  <a:lnTo>
                    <a:pt x="33156" y="90568"/>
                  </a:lnTo>
                  <a:lnTo>
                    <a:pt x="42972" y="109841"/>
                  </a:lnTo>
                  <a:lnTo>
                    <a:pt x="46801" y="114997"/>
                  </a:lnTo>
                  <a:lnTo>
                    <a:pt x="56699" y="120726"/>
                  </a:lnTo>
                  <a:lnTo>
                    <a:pt x="69565" y="122566"/>
                  </a:lnTo>
                  <a:lnTo>
                    <a:pt x="105258" y="1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3801">
              <a:extLst>
                <a:ext uri="{FF2B5EF4-FFF2-40B4-BE49-F238E27FC236}">
                  <a16:creationId xmlns:a16="http://schemas.microsoft.com/office/drawing/2014/main" xmlns="" id="{37C6D920-17D1-42D2-9E24-2D2F5947EF9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769053" y="1411465"/>
              <a:ext cx="110798" cy="313027"/>
            </a:xfrm>
            <a:custGeom>
              <a:avLst/>
              <a:gdLst/>
              <a:ahLst/>
              <a:cxnLst/>
              <a:rect l="0" t="0" r="0" b="0"/>
              <a:pathLst>
                <a:path w="110798" h="313027">
                  <a:moveTo>
                    <a:pt x="28247" y="10935"/>
                  </a:moveTo>
                  <a:lnTo>
                    <a:pt x="28247" y="10935"/>
                  </a:lnTo>
                  <a:lnTo>
                    <a:pt x="28247" y="4193"/>
                  </a:lnTo>
                  <a:lnTo>
                    <a:pt x="27541" y="2207"/>
                  </a:lnTo>
                  <a:lnTo>
                    <a:pt x="26365" y="883"/>
                  </a:lnTo>
                  <a:lnTo>
                    <a:pt x="24876" y="0"/>
                  </a:lnTo>
                  <a:lnTo>
                    <a:pt x="23883" y="823"/>
                  </a:lnTo>
                  <a:lnTo>
                    <a:pt x="18787" y="29551"/>
                  </a:lnTo>
                  <a:lnTo>
                    <a:pt x="19878" y="76972"/>
                  </a:lnTo>
                  <a:lnTo>
                    <a:pt x="20999" y="119307"/>
                  </a:lnTo>
                  <a:lnTo>
                    <a:pt x="20792" y="165639"/>
                  </a:lnTo>
                  <a:lnTo>
                    <a:pt x="18348" y="212102"/>
                  </a:lnTo>
                  <a:lnTo>
                    <a:pt x="14910" y="251096"/>
                  </a:lnTo>
                  <a:lnTo>
                    <a:pt x="9008" y="293290"/>
                  </a:lnTo>
                  <a:lnTo>
                    <a:pt x="4879" y="308582"/>
                  </a:lnTo>
                  <a:lnTo>
                    <a:pt x="2791" y="311672"/>
                  </a:lnTo>
                  <a:lnTo>
                    <a:pt x="693" y="313026"/>
                  </a:lnTo>
                  <a:lnTo>
                    <a:pt x="0" y="310401"/>
                  </a:lnTo>
                  <a:lnTo>
                    <a:pt x="9075" y="264564"/>
                  </a:lnTo>
                  <a:lnTo>
                    <a:pt x="27113" y="223354"/>
                  </a:lnTo>
                  <a:lnTo>
                    <a:pt x="46961" y="196719"/>
                  </a:lnTo>
                  <a:lnTo>
                    <a:pt x="59847" y="188756"/>
                  </a:lnTo>
                  <a:lnTo>
                    <a:pt x="66247" y="186632"/>
                  </a:lnTo>
                  <a:lnTo>
                    <a:pt x="71925" y="186628"/>
                  </a:lnTo>
                  <a:lnTo>
                    <a:pt x="81997" y="190385"/>
                  </a:lnTo>
                  <a:lnTo>
                    <a:pt x="89295" y="202403"/>
                  </a:lnTo>
                  <a:lnTo>
                    <a:pt x="102007" y="248965"/>
                  </a:lnTo>
                  <a:lnTo>
                    <a:pt x="110797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3802">
              <a:extLst>
                <a:ext uri="{FF2B5EF4-FFF2-40B4-BE49-F238E27FC236}">
                  <a16:creationId xmlns:a16="http://schemas.microsoft.com/office/drawing/2014/main" xmlns="" id="{08CB8037-3106-4102-9F0C-EFDFFAD1248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319765" y="1562100"/>
              <a:ext cx="112536" cy="50801"/>
            </a:xfrm>
            <a:custGeom>
              <a:avLst/>
              <a:gdLst/>
              <a:ahLst/>
              <a:cxnLst/>
              <a:rect l="0" t="0" r="0" b="0"/>
              <a:pathLst>
                <a:path w="1125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45333"/>
                  </a:lnTo>
                  <a:lnTo>
                    <a:pt x="823" y="44333"/>
                  </a:lnTo>
                  <a:lnTo>
                    <a:pt x="5500" y="41340"/>
                  </a:lnTo>
                  <a:lnTo>
                    <a:pt x="52553" y="26175"/>
                  </a:lnTo>
                  <a:lnTo>
                    <a:pt x="96296" y="7365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803">
              <a:extLst>
                <a:ext uri="{FF2B5EF4-FFF2-40B4-BE49-F238E27FC236}">
                  <a16:creationId xmlns:a16="http://schemas.microsoft.com/office/drawing/2014/main" xmlns="" id="{D7F748E7-4D2C-4875-A256-63F9444886D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061056" y="1442691"/>
              <a:ext cx="194965" cy="265460"/>
            </a:xfrm>
            <a:custGeom>
              <a:avLst/>
              <a:gdLst/>
              <a:ahLst/>
              <a:cxnLst/>
              <a:rect l="0" t="0" r="0" b="0"/>
              <a:pathLst>
                <a:path w="194965" h="265460">
                  <a:moveTo>
                    <a:pt x="79144" y="170209"/>
                  </a:moveTo>
                  <a:lnTo>
                    <a:pt x="79144" y="170209"/>
                  </a:lnTo>
                  <a:lnTo>
                    <a:pt x="72402" y="166838"/>
                  </a:lnTo>
                  <a:lnTo>
                    <a:pt x="61566" y="168946"/>
                  </a:lnTo>
                  <a:lnTo>
                    <a:pt x="31614" y="181797"/>
                  </a:lnTo>
                  <a:lnTo>
                    <a:pt x="10263" y="200532"/>
                  </a:lnTo>
                  <a:lnTo>
                    <a:pt x="2669" y="214025"/>
                  </a:lnTo>
                  <a:lnTo>
                    <a:pt x="0" y="226372"/>
                  </a:lnTo>
                  <a:lnTo>
                    <a:pt x="1165" y="236563"/>
                  </a:lnTo>
                  <a:lnTo>
                    <a:pt x="4580" y="240550"/>
                  </a:lnTo>
                  <a:lnTo>
                    <a:pt x="15901" y="246863"/>
                  </a:lnTo>
                  <a:lnTo>
                    <a:pt x="28458" y="248257"/>
                  </a:lnTo>
                  <a:lnTo>
                    <a:pt x="40389" y="245819"/>
                  </a:lnTo>
                  <a:lnTo>
                    <a:pt x="59546" y="232756"/>
                  </a:lnTo>
                  <a:lnTo>
                    <a:pt x="75413" y="218898"/>
                  </a:lnTo>
                  <a:lnTo>
                    <a:pt x="76657" y="218896"/>
                  </a:lnTo>
                  <a:lnTo>
                    <a:pt x="77486" y="219600"/>
                  </a:lnTo>
                  <a:lnTo>
                    <a:pt x="91208" y="238562"/>
                  </a:lnTo>
                  <a:lnTo>
                    <a:pt x="100733" y="242921"/>
                  </a:lnTo>
                  <a:lnTo>
                    <a:pt x="106237" y="244084"/>
                  </a:lnTo>
                  <a:lnTo>
                    <a:pt x="111317" y="243448"/>
                  </a:lnTo>
                  <a:lnTo>
                    <a:pt x="120724" y="238978"/>
                  </a:lnTo>
                  <a:lnTo>
                    <a:pt x="133954" y="225157"/>
                  </a:lnTo>
                  <a:lnTo>
                    <a:pt x="151772" y="184904"/>
                  </a:lnTo>
                  <a:lnTo>
                    <a:pt x="168867" y="139442"/>
                  </a:lnTo>
                  <a:lnTo>
                    <a:pt x="181109" y="104324"/>
                  </a:lnTo>
                  <a:lnTo>
                    <a:pt x="189844" y="71312"/>
                  </a:lnTo>
                  <a:lnTo>
                    <a:pt x="194964" y="30604"/>
                  </a:lnTo>
                  <a:lnTo>
                    <a:pt x="192708" y="12207"/>
                  </a:lnTo>
                  <a:lnTo>
                    <a:pt x="187002" y="1678"/>
                  </a:lnTo>
                  <a:lnTo>
                    <a:pt x="183505" y="0"/>
                  </a:lnTo>
                  <a:lnTo>
                    <a:pt x="179762" y="292"/>
                  </a:lnTo>
                  <a:lnTo>
                    <a:pt x="175856" y="1897"/>
                  </a:lnTo>
                  <a:lnTo>
                    <a:pt x="169635" y="14971"/>
                  </a:lnTo>
                  <a:lnTo>
                    <a:pt x="162165" y="51775"/>
                  </a:lnTo>
                  <a:lnTo>
                    <a:pt x="158376" y="85116"/>
                  </a:lnTo>
                  <a:lnTo>
                    <a:pt x="156691" y="121101"/>
                  </a:lnTo>
                  <a:lnTo>
                    <a:pt x="155943" y="156380"/>
                  </a:lnTo>
                  <a:lnTo>
                    <a:pt x="156316" y="189462"/>
                  </a:lnTo>
                  <a:lnTo>
                    <a:pt x="160492" y="229771"/>
                  </a:lnTo>
                  <a:lnTo>
                    <a:pt x="164217" y="248187"/>
                  </a:lnTo>
                  <a:lnTo>
                    <a:pt x="166904" y="253944"/>
                  </a:lnTo>
                  <a:lnTo>
                    <a:pt x="170106" y="257783"/>
                  </a:lnTo>
                  <a:lnTo>
                    <a:pt x="180744" y="26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804">
              <a:extLst>
                <a:ext uri="{FF2B5EF4-FFF2-40B4-BE49-F238E27FC236}">
                  <a16:creationId xmlns:a16="http://schemas.microsoft.com/office/drawing/2014/main" xmlns="" id="{2E821C18-A198-466C-B785-7948E3D789B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352138" y="1454150"/>
              <a:ext cx="86513" cy="242904"/>
            </a:xfrm>
            <a:custGeom>
              <a:avLst/>
              <a:gdLst/>
              <a:ahLst/>
              <a:cxnLst/>
              <a:rect l="0" t="0" r="0" b="0"/>
              <a:pathLst>
                <a:path w="86513" h="242904">
                  <a:moveTo>
                    <a:pt x="48412" y="0"/>
                  </a:moveTo>
                  <a:lnTo>
                    <a:pt x="48412" y="0"/>
                  </a:lnTo>
                  <a:lnTo>
                    <a:pt x="45041" y="24418"/>
                  </a:lnTo>
                  <a:lnTo>
                    <a:pt x="33485" y="70156"/>
                  </a:lnTo>
                  <a:lnTo>
                    <a:pt x="20037" y="115615"/>
                  </a:lnTo>
                  <a:lnTo>
                    <a:pt x="8646" y="152790"/>
                  </a:lnTo>
                  <a:lnTo>
                    <a:pt x="0" y="199514"/>
                  </a:lnTo>
                  <a:lnTo>
                    <a:pt x="201" y="223745"/>
                  </a:lnTo>
                  <a:lnTo>
                    <a:pt x="1454" y="229597"/>
                  </a:lnTo>
                  <a:lnTo>
                    <a:pt x="4407" y="234203"/>
                  </a:lnTo>
                  <a:lnTo>
                    <a:pt x="13332" y="241203"/>
                  </a:lnTo>
                  <a:lnTo>
                    <a:pt x="24354" y="242903"/>
                  </a:lnTo>
                  <a:lnTo>
                    <a:pt x="46223" y="238012"/>
                  </a:lnTo>
                  <a:lnTo>
                    <a:pt x="69400" y="227626"/>
                  </a:lnTo>
                  <a:lnTo>
                    <a:pt x="86512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9" name="SMARTInkShape-Group741">
            <a:extLst>
              <a:ext uri="{FF2B5EF4-FFF2-40B4-BE49-F238E27FC236}">
                <a16:creationId xmlns:a16="http://schemas.microsoft.com/office/drawing/2014/main" xmlns="" id="{88E5C4F9-A5E7-4CF1-BA5A-A2F9D9B1EA0B}"/>
              </a:ext>
            </a:extLst>
          </p:cNvPr>
          <p:cNvGrpSpPr/>
          <p:nvPr/>
        </p:nvGrpSpPr>
        <p:grpSpPr>
          <a:xfrm>
            <a:off x="6573120" y="667733"/>
            <a:ext cx="291231" cy="398492"/>
            <a:chOff x="6573120" y="667733"/>
            <a:chExt cx="291231" cy="398492"/>
          </a:xfrm>
        </p:grpSpPr>
        <p:sp>
          <p:nvSpPr>
            <p:cNvPr id="667" name="SMARTInkShape-3805">
              <a:extLst>
                <a:ext uri="{FF2B5EF4-FFF2-40B4-BE49-F238E27FC236}">
                  <a16:creationId xmlns:a16="http://schemas.microsoft.com/office/drawing/2014/main" xmlns="" id="{7F45F9F0-4F7E-465E-BF66-6BF28AAA31E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573120" y="667733"/>
              <a:ext cx="122996" cy="398492"/>
            </a:xfrm>
            <a:custGeom>
              <a:avLst/>
              <a:gdLst/>
              <a:ahLst/>
              <a:cxnLst/>
              <a:rect l="0" t="0" r="0" b="0"/>
              <a:pathLst>
                <a:path w="122996" h="398492">
                  <a:moveTo>
                    <a:pt x="37230" y="145067"/>
                  </a:moveTo>
                  <a:lnTo>
                    <a:pt x="37230" y="145067"/>
                  </a:lnTo>
                  <a:lnTo>
                    <a:pt x="32866" y="134928"/>
                  </a:lnTo>
                  <a:lnTo>
                    <a:pt x="31142" y="121955"/>
                  </a:lnTo>
                  <a:lnTo>
                    <a:pt x="32878" y="124447"/>
                  </a:lnTo>
                  <a:lnTo>
                    <a:pt x="36001" y="132375"/>
                  </a:lnTo>
                  <a:lnTo>
                    <a:pt x="43755" y="171854"/>
                  </a:lnTo>
                  <a:lnTo>
                    <a:pt x="48101" y="219091"/>
                  </a:lnTo>
                  <a:lnTo>
                    <a:pt x="50528" y="254872"/>
                  </a:lnTo>
                  <a:lnTo>
                    <a:pt x="56310" y="291941"/>
                  </a:lnTo>
                  <a:lnTo>
                    <a:pt x="59822" y="325820"/>
                  </a:lnTo>
                  <a:lnTo>
                    <a:pt x="63679" y="368898"/>
                  </a:lnTo>
                  <a:lnTo>
                    <a:pt x="67933" y="398203"/>
                  </a:lnTo>
                  <a:lnTo>
                    <a:pt x="66870" y="398491"/>
                  </a:lnTo>
                  <a:lnTo>
                    <a:pt x="61927" y="393166"/>
                  </a:lnTo>
                  <a:lnTo>
                    <a:pt x="51620" y="359540"/>
                  </a:lnTo>
                  <a:lnTo>
                    <a:pt x="44567" y="329288"/>
                  </a:lnTo>
                  <a:lnTo>
                    <a:pt x="38609" y="290913"/>
                  </a:lnTo>
                  <a:lnTo>
                    <a:pt x="33610" y="246577"/>
                  </a:lnTo>
                  <a:lnTo>
                    <a:pt x="31289" y="221912"/>
                  </a:lnTo>
                  <a:lnTo>
                    <a:pt x="29036" y="196297"/>
                  </a:lnTo>
                  <a:lnTo>
                    <a:pt x="26533" y="149021"/>
                  </a:lnTo>
                  <a:lnTo>
                    <a:pt x="26126" y="106608"/>
                  </a:lnTo>
                  <a:lnTo>
                    <a:pt x="28296" y="71294"/>
                  </a:lnTo>
                  <a:lnTo>
                    <a:pt x="40227" y="30389"/>
                  </a:lnTo>
                  <a:lnTo>
                    <a:pt x="57168" y="6039"/>
                  </a:lnTo>
                  <a:lnTo>
                    <a:pt x="63221" y="2287"/>
                  </a:lnTo>
                  <a:lnTo>
                    <a:pt x="75593" y="0"/>
                  </a:lnTo>
                  <a:lnTo>
                    <a:pt x="90028" y="8861"/>
                  </a:lnTo>
                  <a:lnTo>
                    <a:pt x="97829" y="16163"/>
                  </a:lnTo>
                  <a:lnTo>
                    <a:pt x="115549" y="50037"/>
                  </a:lnTo>
                  <a:lnTo>
                    <a:pt x="122995" y="84611"/>
                  </a:lnTo>
                  <a:lnTo>
                    <a:pt x="117210" y="106438"/>
                  </a:lnTo>
                  <a:lnTo>
                    <a:pt x="97243" y="142454"/>
                  </a:lnTo>
                  <a:lnTo>
                    <a:pt x="82718" y="152843"/>
                  </a:lnTo>
                  <a:lnTo>
                    <a:pt x="63797" y="159106"/>
                  </a:lnTo>
                  <a:lnTo>
                    <a:pt x="22801" y="163127"/>
                  </a:lnTo>
                  <a:lnTo>
                    <a:pt x="0" y="163987"/>
                  </a:lnTo>
                  <a:lnTo>
                    <a:pt x="11830" y="16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3806">
              <a:extLst>
                <a:ext uri="{FF2B5EF4-FFF2-40B4-BE49-F238E27FC236}">
                  <a16:creationId xmlns:a16="http://schemas.microsoft.com/office/drawing/2014/main" xmlns="" id="{739E12B9-46E1-4D1E-A4E9-50451DB5DDE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701941" y="831850"/>
              <a:ext cx="162410" cy="191164"/>
            </a:xfrm>
            <a:custGeom>
              <a:avLst/>
              <a:gdLst/>
              <a:ahLst/>
              <a:cxnLst/>
              <a:rect l="0" t="0" r="0" b="0"/>
              <a:pathLst>
                <a:path w="162410" h="191164">
                  <a:moveTo>
                    <a:pt x="3659" y="82550"/>
                  </a:moveTo>
                  <a:lnTo>
                    <a:pt x="3659" y="82550"/>
                  </a:lnTo>
                  <a:lnTo>
                    <a:pt x="288" y="79179"/>
                  </a:lnTo>
                  <a:lnTo>
                    <a:pt x="0" y="77480"/>
                  </a:lnTo>
                  <a:lnTo>
                    <a:pt x="514" y="75642"/>
                  </a:lnTo>
                  <a:lnTo>
                    <a:pt x="1563" y="73712"/>
                  </a:lnTo>
                  <a:lnTo>
                    <a:pt x="9780" y="67623"/>
                  </a:lnTo>
                  <a:lnTo>
                    <a:pt x="34636" y="68093"/>
                  </a:lnTo>
                  <a:lnTo>
                    <a:pt x="51293" y="76595"/>
                  </a:lnTo>
                  <a:lnTo>
                    <a:pt x="65046" y="90487"/>
                  </a:lnTo>
                  <a:lnTo>
                    <a:pt x="75862" y="108420"/>
                  </a:lnTo>
                  <a:lnTo>
                    <a:pt x="83143" y="141721"/>
                  </a:lnTo>
                  <a:lnTo>
                    <a:pt x="81930" y="171657"/>
                  </a:lnTo>
                  <a:lnTo>
                    <a:pt x="77017" y="184007"/>
                  </a:lnTo>
                  <a:lnTo>
                    <a:pt x="73731" y="188288"/>
                  </a:lnTo>
                  <a:lnTo>
                    <a:pt x="70834" y="190436"/>
                  </a:lnTo>
                  <a:lnTo>
                    <a:pt x="68198" y="191163"/>
                  </a:lnTo>
                  <a:lnTo>
                    <a:pt x="65735" y="190942"/>
                  </a:lnTo>
                  <a:lnTo>
                    <a:pt x="61117" y="181289"/>
                  </a:lnTo>
                  <a:lnTo>
                    <a:pt x="58123" y="163828"/>
                  </a:lnTo>
                  <a:lnTo>
                    <a:pt x="59145" y="139605"/>
                  </a:lnTo>
                  <a:lnTo>
                    <a:pt x="71358" y="108613"/>
                  </a:lnTo>
                  <a:lnTo>
                    <a:pt x="102033" y="61110"/>
                  </a:lnTo>
                  <a:lnTo>
                    <a:pt x="143584" y="17245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SMARTInkShape-Group742">
            <a:extLst>
              <a:ext uri="{FF2B5EF4-FFF2-40B4-BE49-F238E27FC236}">
                <a16:creationId xmlns:a16="http://schemas.microsoft.com/office/drawing/2014/main" xmlns="" id="{17BC6DC6-8D55-4128-B3EE-DFC2C02DE147}"/>
              </a:ext>
            </a:extLst>
          </p:cNvPr>
          <p:cNvGrpSpPr/>
          <p:nvPr/>
        </p:nvGrpSpPr>
        <p:grpSpPr>
          <a:xfrm>
            <a:off x="7095020" y="565150"/>
            <a:ext cx="1483831" cy="680911"/>
            <a:chOff x="7095020" y="565150"/>
            <a:chExt cx="1483831" cy="680911"/>
          </a:xfrm>
        </p:grpSpPr>
        <p:sp>
          <p:nvSpPr>
            <p:cNvPr id="670" name="SMARTInkShape-3807">
              <a:extLst>
                <a:ext uri="{FF2B5EF4-FFF2-40B4-BE49-F238E27FC236}">
                  <a16:creationId xmlns:a16="http://schemas.microsoft.com/office/drawing/2014/main" xmlns="" id="{4F3EF32C-D6B1-48F1-9560-65CAEF9E33E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365598" y="971550"/>
              <a:ext cx="213253" cy="22160"/>
            </a:xfrm>
            <a:custGeom>
              <a:avLst/>
              <a:gdLst/>
              <a:ahLst/>
              <a:cxnLst/>
              <a:rect l="0" t="0" r="0" b="0"/>
              <a:pathLst>
                <a:path w="213253" h="22160">
                  <a:moveTo>
                    <a:pt x="16402" y="12700"/>
                  </a:moveTo>
                  <a:lnTo>
                    <a:pt x="16402" y="12700"/>
                  </a:lnTo>
                  <a:lnTo>
                    <a:pt x="0" y="18167"/>
                  </a:lnTo>
                  <a:lnTo>
                    <a:pt x="1234" y="19167"/>
                  </a:lnTo>
                  <a:lnTo>
                    <a:pt x="8249" y="22159"/>
                  </a:lnTo>
                  <a:lnTo>
                    <a:pt x="44325" y="17698"/>
                  </a:lnTo>
                  <a:lnTo>
                    <a:pt x="81259" y="13040"/>
                  </a:lnTo>
                  <a:lnTo>
                    <a:pt x="123544" y="8618"/>
                  </a:lnTo>
                  <a:lnTo>
                    <a:pt x="168207" y="4301"/>
                  </a:lnTo>
                  <a:lnTo>
                    <a:pt x="213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3808">
              <a:extLst>
                <a:ext uri="{FF2B5EF4-FFF2-40B4-BE49-F238E27FC236}">
                  <a16:creationId xmlns:a16="http://schemas.microsoft.com/office/drawing/2014/main" xmlns="" id="{12E92457-6272-4F48-AD3B-BCB01AE7C05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356600" y="880634"/>
              <a:ext cx="184151" cy="21067"/>
            </a:xfrm>
            <a:custGeom>
              <a:avLst/>
              <a:gdLst/>
              <a:ahLst/>
              <a:cxnLst/>
              <a:rect l="0" t="0" r="0" b="0"/>
              <a:pathLst>
                <a:path w="184151" h="21067">
                  <a:moveTo>
                    <a:pt x="0" y="21066"/>
                  </a:moveTo>
                  <a:lnTo>
                    <a:pt x="0" y="21066"/>
                  </a:lnTo>
                  <a:lnTo>
                    <a:pt x="6741" y="21066"/>
                  </a:lnTo>
                  <a:lnTo>
                    <a:pt x="45189" y="9132"/>
                  </a:lnTo>
                  <a:lnTo>
                    <a:pt x="90295" y="2243"/>
                  </a:lnTo>
                  <a:lnTo>
                    <a:pt x="125503" y="0"/>
                  </a:lnTo>
                  <a:lnTo>
                    <a:pt x="184150" y="8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809">
              <a:extLst>
                <a:ext uri="{FF2B5EF4-FFF2-40B4-BE49-F238E27FC236}">
                  <a16:creationId xmlns:a16="http://schemas.microsoft.com/office/drawing/2014/main" xmlns="" id="{86C45B35-F95D-4E6D-8294-60E6B0D0AD2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095020" y="660661"/>
              <a:ext cx="137631" cy="422256"/>
            </a:xfrm>
            <a:custGeom>
              <a:avLst/>
              <a:gdLst/>
              <a:ahLst/>
              <a:cxnLst/>
              <a:rect l="0" t="0" r="0" b="0"/>
              <a:pathLst>
                <a:path w="137631" h="422256">
                  <a:moveTo>
                    <a:pt x="112230" y="6089"/>
                  </a:moveTo>
                  <a:lnTo>
                    <a:pt x="112230" y="6089"/>
                  </a:lnTo>
                  <a:lnTo>
                    <a:pt x="106762" y="622"/>
                  </a:lnTo>
                  <a:lnTo>
                    <a:pt x="102770" y="0"/>
                  </a:lnTo>
                  <a:lnTo>
                    <a:pt x="93748" y="3187"/>
                  </a:lnTo>
                  <a:lnTo>
                    <a:pt x="78767" y="15342"/>
                  </a:lnTo>
                  <a:lnTo>
                    <a:pt x="54037" y="55032"/>
                  </a:lnTo>
                  <a:lnTo>
                    <a:pt x="31567" y="100397"/>
                  </a:lnTo>
                  <a:lnTo>
                    <a:pt x="17818" y="135492"/>
                  </a:lnTo>
                  <a:lnTo>
                    <a:pt x="8415" y="174139"/>
                  </a:lnTo>
                  <a:lnTo>
                    <a:pt x="2589" y="214833"/>
                  </a:lnTo>
                  <a:lnTo>
                    <a:pt x="0" y="256438"/>
                  </a:lnTo>
                  <a:lnTo>
                    <a:pt x="731" y="294685"/>
                  </a:lnTo>
                  <a:lnTo>
                    <a:pt x="4114" y="329087"/>
                  </a:lnTo>
                  <a:lnTo>
                    <a:pt x="14658" y="371550"/>
                  </a:lnTo>
                  <a:lnTo>
                    <a:pt x="25120" y="395470"/>
                  </a:lnTo>
                  <a:lnTo>
                    <a:pt x="40589" y="410334"/>
                  </a:lnTo>
                  <a:lnTo>
                    <a:pt x="58517" y="418587"/>
                  </a:lnTo>
                  <a:lnTo>
                    <a:pt x="75893" y="422255"/>
                  </a:lnTo>
                  <a:lnTo>
                    <a:pt x="120312" y="415881"/>
                  </a:lnTo>
                  <a:lnTo>
                    <a:pt x="137630" y="412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3810">
              <a:extLst>
                <a:ext uri="{FF2B5EF4-FFF2-40B4-BE49-F238E27FC236}">
                  <a16:creationId xmlns:a16="http://schemas.microsoft.com/office/drawing/2014/main" xmlns="" id="{A5FC9C8E-A6E8-42C3-B51C-AE3F1E8FD0A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001000" y="655815"/>
              <a:ext cx="139658" cy="430036"/>
            </a:xfrm>
            <a:custGeom>
              <a:avLst/>
              <a:gdLst/>
              <a:ahLst/>
              <a:cxnLst/>
              <a:rect l="0" t="0" r="0" b="0"/>
              <a:pathLst>
                <a:path w="139658" h="430036">
                  <a:moveTo>
                    <a:pt x="76200" y="10935"/>
                  </a:moveTo>
                  <a:lnTo>
                    <a:pt x="76200" y="10935"/>
                  </a:lnTo>
                  <a:lnTo>
                    <a:pt x="79570" y="4193"/>
                  </a:lnTo>
                  <a:lnTo>
                    <a:pt x="81974" y="2207"/>
                  </a:lnTo>
                  <a:lnTo>
                    <a:pt x="88409" y="0"/>
                  </a:lnTo>
                  <a:lnTo>
                    <a:pt x="92805" y="2940"/>
                  </a:lnTo>
                  <a:lnTo>
                    <a:pt x="109813" y="26754"/>
                  </a:lnTo>
                  <a:lnTo>
                    <a:pt x="124535" y="56065"/>
                  </a:lnTo>
                  <a:lnTo>
                    <a:pt x="134841" y="97786"/>
                  </a:lnTo>
                  <a:lnTo>
                    <a:pt x="138578" y="121752"/>
                  </a:lnTo>
                  <a:lnTo>
                    <a:pt x="139657" y="146902"/>
                  </a:lnTo>
                  <a:lnTo>
                    <a:pt x="138966" y="172841"/>
                  </a:lnTo>
                  <a:lnTo>
                    <a:pt x="137094" y="199305"/>
                  </a:lnTo>
                  <a:lnTo>
                    <a:pt x="134434" y="224710"/>
                  </a:lnTo>
                  <a:lnTo>
                    <a:pt x="131250" y="249407"/>
                  </a:lnTo>
                  <a:lnTo>
                    <a:pt x="122539" y="296134"/>
                  </a:lnTo>
                  <a:lnTo>
                    <a:pt x="109259" y="338068"/>
                  </a:lnTo>
                  <a:lnTo>
                    <a:pt x="90188" y="372227"/>
                  </a:lnTo>
                  <a:lnTo>
                    <a:pt x="68305" y="398698"/>
                  </a:lnTo>
                  <a:lnTo>
                    <a:pt x="46820" y="415167"/>
                  </a:lnTo>
                  <a:lnTo>
                    <a:pt x="27394" y="423427"/>
                  </a:lnTo>
                  <a:lnTo>
                    <a:pt x="0" y="43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3811">
              <a:extLst>
                <a:ext uri="{FF2B5EF4-FFF2-40B4-BE49-F238E27FC236}">
                  <a16:creationId xmlns:a16="http://schemas.microsoft.com/office/drawing/2014/main" xmlns="" id="{DB5F67FA-A485-4E8F-A335-32851BEA301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404098" y="774777"/>
              <a:ext cx="55721" cy="298374"/>
            </a:xfrm>
            <a:custGeom>
              <a:avLst/>
              <a:gdLst/>
              <a:ahLst/>
              <a:cxnLst/>
              <a:rect l="0" t="0" r="0" b="0"/>
              <a:pathLst>
                <a:path w="55721" h="298374">
                  <a:moveTo>
                    <a:pt x="2" y="6273"/>
                  </a:moveTo>
                  <a:lnTo>
                    <a:pt x="2" y="6273"/>
                  </a:lnTo>
                  <a:lnTo>
                    <a:pt x="0" y="0"/>
                  </a:lnTo>
                  <a:lnTo>
                    <a:pt x="6909" y="43234"/>
                  </a:lnTo>
                  <a:lnTo>
                    <a:pt x="14750" y="81430"/>
                  </a:lnTo>
                  <a:lnTo>
                    <a:pt x="22784" y="113054"/>
                  </a:lnTo>
                  <a:lnTo>
                    <a:pt x="33410" y="148276"/>
                  </a:lnTo>
                  <a:lnTo>
                    <a:pt x="41427" y="183215"/>
                  </a:lnTo>
                  <a:lnTo>
                    <a:pt x="49905" y="228974"/>
                  </a:lnTo>
                  <a:lnTo>
                    <a:pt x="55720" y="272670"/>
                  </a:lnTo>
                  <a:lnTo>
                    <a:pt x="53355" y="293031"/>
                  </a:lnTo>
                  <a:lnTo>
                    <a:pt x="51800" y="296223"/>
                  </a:lnTo>
                  <a:lnTo>
                    <a:pt x="50056" y="297645"/>
                  </a:lnTo>
                  <a:lnTo>
                    <a:pt x="44452" y="298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3812">
              <a:extLst>
                <a:ext uri="{FF2B5EF4-FFF2-40B4-BE49-F238E27FC236}">
                  <a16:creationId xmlns:a16="http://schemas.microsoft.com/office/drawing/2014/main" xmlns="" id="{34419AFC-ED01-4D1B-9A58-F33E743EA3A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844941" y="722784"/>
              <a:ext cx="147449" cy="321554"/>
            </a:xfrm>
            <a:custGeom>
              <a:avLst/>
              <a:gdLst/>
              <a:ahLst/>
              <a:cxnLst/>
              <a:rect l="0" t="0" r="0" b="0"/>
              <a:pathLst>
                <a:path w="147449" h="321554">
                  <a:moveTo>
                    <a:pt x="3659" y="121766"/>
                  </a:moveTo>
                  <a:lnTo>
                    <a:pt x="3659" y="121766"/>
                  </a:lnTo>
                  <a:lnTo>
                    <a:pt x="0" y="95007"/>
                  </a:lnTo>
                  <a:lnTo>
                    <a:pt x="4609" y="49270"/>
                  </a:lnTo>
                  <a:lnTo>
                    <a:pt x="6408" y="39568"/>
                  </a:lnTo>
                  <a:lnTo>
                    <a:pt x="15935" y="21263"/>
                  </a:lnTo>
                  <a:lnTo>
                    <a:pt x="22426" y="12431"/>
                  </a:lnTo>
                  <a:lnTo>
                    <a:pt x="37165" y="2617"/>
                  </a:lnTo>
                  <a:lnTo>
                    <a:pt x="45046" y="0"/>
                  </a:lnTo>
                  <a:lnTo>
                    <a:pt x="79737" y="3059"/>
                  </a:lnTo>
                  <a:lnTo>
                    <a:pt x="101441" y="18678"/>
                  </a:lnTo>
                  <a:lnTo>
                    <a:pt x="129528" y="59001"/>
                  </a:lnTo>
                  <a:lnTo>
                    <a:pt x="143562" y="93165"/>
                  </a:lnTo>
                  <a:lnTo>
                    <a:pt x="147448" y="129515"/>
                  </a:lnTo>
                  <a:lnTo>
                    <a:pt x="144941" y="166838"/>
                  </a:lnTo>
                  <a:lnTo>
                    <a:pt x="137006" y="204592"/>
                  </a:lnTo>
                  <a:lnTo>
                    <a:pt x="121721" y="242539"/>
                  </a:lnTo>
                  <a:lnTo>
                    <a:pt x="96653" y="286118"/>
                  </a:lnTo>
                  <a:lnTo>
                    <a:pt x="76034" y="304408"/>
                  </a:lnTo>
                  <a:lnTo>
                    <a:pt x="53465" y="315829"/>
                  </a:lnTo>
                  <a:lnTo>
                    <a:pt x="23042" y="321553"/>
                  </a:lnTo>
                  <a:lnTo>
                    <a:pt x="9688" y="320392"/>
                  </a:lnTo>
                  <a:lnTo>
                    <a:pt x="5560" y="318389"/>
                  </a:lnTo>
                  <a:lnTo>
                    <a:pt x="2810" y="315642"/>
                  </a:lnTo>
                  <a:lnTo>
                    <a:pt x="975" y="312400"/>
                  </a:lnTo>
                  <a:lnTo>
                    <a:pt x="1165" y="308122"/>
                  </a:lnTo>
                  <a:lnTo>
                    <a:pt x="10009" y="286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3813">
              <a:extLst>
                <a:ext uri="{FF2B5EF4-FFF2-40B4-BE49-F238E27FC236}">
                  <a16:creationId xmlns:a16="http://schemas.microsoft.com/office/drawing/2014/main" xmlns="" id="{2774CCD5-7BE7-488D-A23A-14BFDFDA615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873047" y="793750"/>
              <a:ext cx="13654" cy="260351"/>
            </a:xfrm>
            <a:custGeom>
              <a:avLst/>
              <a:gdLst/>
              <a:ahLst/>
              <a:cxnLst/>
              <a:rect l="0" t="0" r="0" b="0"/>
              <a:pathLst>
                <a:path w="13654" h="260351">
                  <a:moveTo>
                    <a:pt x="13653" y="0"/>
                  </a:moveTo>
                  <a:lnTo>
                    <a:pt x="13653" y="0"/>
                  </a:lnTo>
                  <a:lnTo>
                    <a:pt x="10282" y="3371"/>
                  </a:lnTo>
                  <a:lnTo>
                    <a:pt x="1444" y="25693"/>
                  </a:lnTo>
                  <a:lnTo>
                    <a:pt x="0" y="65860"/>
                  </a:lnTo>
                  <a:lnTo>
                    <a:pt x="2411" y="97240"/>
                  </a:lnTo>
                  <a:lnTo>
                    <a:pt x="5835" y="130001"/>
                  </a:lnTo>
                  <a:lnTo>
                    <a:pt x="9708" y="163376"/>
                  </a:lnTo>
                  <a:lnTo>
                    <a:pt x="9112" y="210529"/>
                  </a:lnTo>
                  <a:lnTo>
                    <a:pt x="1365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3814">
              <a:extLst>
                <a:ext uri="{FF2B5EF4-FFF2-40B4-BE49-F238E27FC236}">
                  <a16:creationId xmlns:a16="http://schemas.microsoft.com/office/drawing/2014/main" xmlns="" id="{AAEA7A08-400A-4A63-A58D-DD82775B663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302577" y="889000"/>
              <a:ext cx="260274" cy="25378"/>
            </a:xfrm>
            <a:custGeom>
              <a:avLst/>
              <a:gdLst/>
              <a:ahLst/>
              <a:cxnLst/>
              <a:rect l="0" t="0" r="0" b="0"/>
              <a:pathLst>
                <a:path w="260274" h="25378">
                  <a:moveTo>
                    <a:pt x="6273" y="19050"/>
                  </a:moveTo>
                  <a:lnTo>
                    <a:pt x="6273" y="19050"/>
                  </a:lnTo>
                  <a:lnTo>
                    <a:pt x="6271" y="22421"/>
                  </a:lnTo>
                  <a:lnTo>
                    <a:pt x="5568" y="23414"/>
                  </a:lnTo>
                  <a:lnTo>
                    <a:pt x="4391" y="24076"/>
                  </a:lnTo>
                  <a:lnTo>
                    <a:pt x="0" y="25377"/>
                  </a:lnTo>
                  <a:lnTo>
                    <a:pt x="43984" y="20329"/>
                  </a:lnTo>
                  <a:lnTo>
                    <a:pt x="75245" y="16561"/>
                  </a:lnTo>
                  <a:lnTo>
                    <a:pt x="112187" y="12535"/>
                  </a:lnTo>
                  <a:lnTo>
                    <a:pt x="150712" y="9099"/>
                  </a:lnTo>
                  <a:lnTo>
                    <a:pt x="186650" y="7572"/>
                  </a:lnTo>
                  <a:lnTo>
                    <a:pt x="234023" y="2227"/>
                  </a:lnTo>
                  <a:lnTo>
                    <a:pt x="260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3815">
              <a:extLst>
                <a:ext uri="{FF2B5EF4-FFF2-40B4-BE49-F238E27FC236}">
                  <a16:creationId xmlns:a16="http://schemas.microsoft.com/office/drawing/2014/main" xmlns="" id="{0E4D7E12-25E5-470C-AC4D-8EF37EDA61E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685019" y="565150"/>
              <a:ext cx="42932" cy="680911"/>
            </a:xfrm>
            <a:custGeom>
              <a:avLst/>
              <a:gdLst/>
              <a:ahLst/>
              <a:cxnLst/>
              <a:rect l="0" t="0" r="0" b="0"/>
              <a:pathLst>
                <a:path w="42932" h="680911">
                  <a:moveTo>
                    <a:pt x="17531" y="0"/>
                  </a:moveTo>
                  <a:lnTo>
                    <a:pt x="17531" y="0"/>
                  </a:lnTo>
                  <a:lnTo>
                    <a:pt x="14160" y="3371"/>
                  </a:lnTo>
                  <a:lnTo>
                    <a:pt x="8692" y="15580"/>
                  </a:lnTo>
                  <a:lnTo>
                    <a:pt x="2604" y="49458"/>
                  </a:lnTo>
                  <a:lnTo>
                    <a:pt x="313" y="85011"/>
                  </a:lnTo>
                  <a:lnTo>
                    <a:pt x="0" y="129505"/>
                  </a:lnTo>
                  <a:lnTo>
                    <a:pt x="905" y="156187"/>
                  </a:lnTo>
                  <a:lnTo>
                    <a:pt x="2214" y="184558"/>
                  </a:lnTo>
                  <a:lnTo>
                    <a:pt x="3792" y="214055"/>
                  </a:lnTo>
                  <a:lnTo>
                    <a:pt x="5549" y="244303"/>
                  </a:lnTo>
                  <a:lnTo>
                    <a:pt x="7426" y="275052"/>
                  </a:lnTo>
                  <a:lnTo>
                    <a:pt x="10088" y="305429"/>
                  </a:lnTo>
                  <a:lnTo>
                    <a:pt x="13275" y="335558"/>
                  </a:lnTo>
                  <a:lnTo>
                    <a:pt x="16810" y="365522"/>
                  </a:lnTo>
                  <a:lnTo>
                    <a:pt x="19873" y="394670"/>
                  </a:lnTo>
                  <a:lnTo>
                    <a:pt x="22620" y="423275"/>
                  </a:lnTo>
                  <a:lnTo>
                    <a:pt x="25157" y="451516"/>
                  </a:lnTo>
                  <a:lnTo>
                    <a:pt x="26848" y="478105"/>
                  </a:lnTo>
                  <a:lnTo>
                    <a:pt x="27975" y="503593"/>
                  </a:lnTo>
                  <a:lnTo>
                    <a:pt x="29229" y="550491"/>
                  </a:lnTo>
                  <a:lnTo>
                    <a:pt x="29786" y="590150"/>
                  </a:lnTo>
                  <a:lnTo>
                    <a:pt x="33470" y="637468"/>
                  </a:lnTo>
                  <a:lnTo>
                    <a:pt x="36307" y="680581"/>
                  </a:lnTo>
                  <a:lnTo>
                    <a:pt x="37104" y="680910"/>
                  </a:lnTo>
                  <a:lnTo>
                    <a:pt x="42931" y="673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SMARTInkShape-Group743">
            <a:extLst>
              <a:ext uri="{FF2B5EF4-FFF2-40B4-BE49-F238E27FC236}">
                <a16:creationId xmlns:a16="http://schemas.microsoft.com/office/drawing/2014/main" xmlns="" id="{2788834D-1604-48E3-A66D-05D040097630}"/>
              </a:ext>
            </a:extLst>
          </p:cNvPr>
          <p:cNvGrpSpPr/>
          <p:nvPr/>
        </p:nvGrpSpPr>
        <p:grpSpPr>
          <a:xfrm>
            <a:off x="8834593" y="835282"/>
            <a:ext cx="631073" cy="269619"/>
            <a:chOff x="8834593" y="835282"/>
            <a:chExt cx="631073" cy="269619"/>
          </a:xfrm>
        </p:grpSpPr>
        <p:sp>
          <p:nvSpPr>
            <p:cNvPr id="680" name="SMARTInkShape-3816">
              <a:extLst>
                <a:ext uri="{FF2B5EF4-FFF2-40B4-BE49-F238E27FC236}">
                  <a16:creationId xmlns:a16="http://schemas.microsoft.com/office/drawing/2014/main" xmlns="" id="{823AC41E-40F0-4D27-AA04-0FA84FA58C8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834593" y="838200"/>
              <a:ext cx="130649" cy="206068"/>
            </a:xfrm>
            <a:custGeom>
              <a:avLst/>
              <a:gdLst/>
              <a:ahLst/>
              <a:cxnLst/>
              <a:rect l="0" t="0" r="0" b="0"/>
              <a:pathLst>
                <a:path w="130649" h="206068">
                  <a:moveTo>
                    <a:pt x="74457" y="0"/>
                  </a:moveTo>
                  <a:lnTo>
                    <a:pt x="74457" y="0"/>
                  </a:lnTo>
                  <a:lnTo>
                    <a:pt x="50039" y="3371"/>
                  </a:lnTo>
                  <a:lnTo>
                    <a:pt x="30298" y="15580"/>
                  </a:lnTo>
                  <a:lnTo>
                    <a:pt x="14413" y="39345"/>
                  </a:lnTo>
                  <a:lnTo>
                    <a:pt x="4141" y="68729"/>
                  </a:lnTo>
                  <a:lnTo>
                    <a:pt x="0" y="106520"/>
                  </a:lnTo>
                  <a:lnTo>
                    <a:pt x="2144" y="145626"/>
                  </a:lnTo>
                  <a:lnTo>
                    <a:pt x="10619" y="177282"/>
                  </a:lnTo>
                  <a:lnTo>
                    <a:pt x="22067" y="197794"/>
                  </a:lnTo>
                  <a:lnTo>
                    <a:pt x="27536" y="201713"/>
                  </a:lnTo>
                  <a:lnTo>
                    <a:pt x="41137" y="206067"/>
                  </a:lnTo>
                  <a:lnTo>
                    <a:pt x="56591" y="202357"/>
                  </a:lnTo>
                  <a:lnTo>
                    <a:pt x="72866" y="192242"/>
                  </a:lnTo>
                  <a:lnTo>
                    <a:pt x="114743" y="147002"/>
                  </a:lnTo>
                  <a:lnTo>
                    <a:pt x="129980" y="112701"/>
                  </a:lnTo>
                  <a:lnTo>
                    <a:pt x="130648" y="88189"/>
                  </a:lnTo>
                  <a:lnTo>
                    <a:pt x="119580" y="44702"/>
                  </a:lnTo>
                  <a:lnTo>
                    <a:pt x="106271" y="30215"/>
                  </a:lnTo>
                  <a:lnTo>
                    <a:pt x="90007" y="20485"/>
                  </a:lnTo>
                  <a:lnTo>
                    <a:pt x="6175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817">
              <a:extLst>
                <a:ext uri="{FF2B5EF4-FFF2-40B4-BE49-F238E27FC236}">
                  <a16:creationId xmlns:a16="http://schemas.microsoft.com/office/drawing/2014/main" xmlns="" id="{BDAAF9BA-337F-4261-9AEB-AEA313794A3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374878" y="855377"/>
              <a:ext cx="90788" cy="249524"/>
            </a:xfrm>
            <a:custGeom>
              <a:avLst/>
              <a:gdLst/>
              <a:ahLst/>
              <a:cxnLst/>
              <a:rect l="0" t="0" r="0" b="0"/>
              <a:pathLst>
                <a:path w="90788" h="249524">
                  <a:moveTo>
                    <a:pt x="80272" y="59023"/>
                  </a:moveTo>
                  <a:lnTo>
                    <a:pt x="80272" y="59023"/>
                  </a:lnTo>
                  <a:lnTo>
                    <a:pt x="71483" y="33275"/>
                  </a:lnTo>
                  <a:lnTo>
                    <a:pt x="59877" y="11525"/>
                  </a:lnTo>
                  <a:lnTo>
                    <a:pt x="49571" y="4281"/>
                  </a:lnTo>
                  <a:lnTo>
                    <a:pt x="42870" y="1362"/>
                  </a:lnTo>
                  <a:lnTo>
                    <a:pt x="27902" y="0"/>
                  </a:lnTo>
                  <a:lnTo>
                    <a:pt x="19957" y="624"/>
                  </a:lnTo>
                  <a:lnTo>
                    <a:pt x="13957" y="3863"/>
                  </a:lnTo>
                  <a:lnTo>
                    <a:pt x="5408" y="14987"/>
                  </a:lnTo>
                  <a:lnTo>
                    <a:pt x="0" y="37117"/>
                  </a:lnTo>
                  <a:lnTo>
                    <a:pt x="1767" y="61548"/>
                  </a:lnTo>
                  <a:lnTo>
                    <a:pt x="6063" y="68467"/>
                  </a:lnTo>
                  <a:lnTo>
                    <a:pt x="20242" y="79919"/>
                  </a:lnTo>
                  <a:lnTo>
                    <a:pt x="34542" y="84067"/>
                  </a:lnTo>
                  <a:lnTo>
                    <a:pt x="54493" y="82436"/>
                  </a:lnTo>
                  <a:lnTo>
                    <a:pt x="75729" y="77942"/>
                  </a:lnTo>
                  <a:lnTo>
                    <a:pt x="77243" y="76575"/>
                  </a:lnTo>
                  <a:lnTo>
                    <a:pt x="78253" y="74957"/>
                  </a:lnTo>
                  <a:lnTo>
                    <a:pt x="78924" y="75290"/>
                  </a:lnTo>
                  <a:lnTo>
                    <a:pt x="90364" y="121001"/>
                  </a:lnTo>
                  <a:lnTo>
                    <a:pt x="90787" y="150843"/>
                  </a:lnTo>
                  <a:lnTo>
                    <a:pt x="80886" y="192532"/>
                  </a:lnTo>
                  <a:lnTo>
                    <a:pt x="70476" y="237419"/>
                  </a:lnTo>
                  <a:lnTo>
                    <a:pt x="67572" y="249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3818">
              <a:extLst>
                <a:ext uri="{FF2B5EF4-FFF2-40B4-BE49-F238E27FC236}">
                  <a16:creationId xmlns:a16="http://schemas.microsoft.com/office/drawing/2014/main" xmlns="" id="{DE9E61DD-3AE1-49DA-A7DF-F57D5FE28AF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191313" y="835282"/>
              <a:ext cx="105088" cy="250569"/>
            </a:xfrm>
            <a:custGeom>
              <a:avLst/>
              <a:gdLst/>
              <a:ahLst/>
              <a:cxnLst/>
              <a:rect l="0" t="0" r="0" b="0"/>
              <a:pathLst>
                <a:path w="105088" h="250569">
                  <a:moveTo>
                    <a:pt x="105087" y="66418"/>
                  </a:moveTo>
                  <a:lnTo>
                    <a:pt x="105087" y="66418"/>
                  </a:lnTo>
                  <a:lnTo>
                    <a:pt x="92878" y="28515"/>
                  </a:lnTo>
                  <a:lnTo>
                    <a:pt x="84954" y="18572"/>
                  </a:lnTo>
                  <a:lnTo>
                    <a:pt x="61096" y="3760"/>
                  </a:lnTo>
                  <a:lnTo>
                    <a:pt x="37323" y="0"/>
                  </a:lnTo>
                  <a:lnTo>
                    <a:pt x="26044" y="972"/>
                  </a:lnTo>
                  <a:lnTo>
                    <a:pt x="17819" y="3738"/>
                  </a:lnTo>
                  <a:lnTo>
                    <a:pt x="6801" y="12455"/>
                  </a:lnTo>
                  <a:lnTo>
                    <a:pt x="1431" y="21503"/>
                  </a:lnTo>
                  <a:lnTo>
                    <a:pt x="0" y="25891"/>
                  </a:lnTo>
                  <a:lnTo>
                    <a:pt x="457" y="30228"/>
                  </a:lnTo>
                  <a:lnTo>
                    <a:pt x="4727" y="38809"/>
                  </a:lnTo>
                  <a:lnTo>
                    <a:pt x="8546" y="41662"/>
                  </a:lnTo>
                  <a:lnTo>
                    <a:pt x="18436" y="44832"/>
                  </a:lnTo>
                  <a:lnTo>
                    <a:pt x="50759" y="41798"/>
                  </a:lnTo>
                  <a:lnTo>
                    <a:pt x="75460" y="35746"/>
                  </a:lnTo>
                  <a:lnTo>
                    <a:pt x="76868" y="36798"/>
                  </a:lnTo>
                  <a:lnTo>
                    <a:pt x="78434" y="41729"/>
                  </a:lnTo>
                  <a:lnTo>
                    <a:pt x="79522" y="83044"/>
                  </a:lnTo>
                  <a:lnTo>
                    <a:pt x="81519" y="118381"/>
                  </a:lnTo>
                  <a:lnTo>
                    <a:pt x="84700" y="155663"/>
                  </a:lnTo>
                  <a:lnTo>
                    <a:pt x="81877" y="191639"/>
                  </a:lnTo>
                  <a:lnTo>
                    <a:pt x="69061" y="239184"/>
                  </a:lnTo>
                  <a:lnTo>
                    <a:pt x="66987" y="25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3819">
              <a:extLst>
                <a:ext uri="{FF2B5EF4-FFF2-40B4-BE49-F238E27FC236}">
                  <a16:creationId xmlns:a16="http://schemas.microsoft.com/office/drawing/2014/main" xmlns="" id="{AB46C163-B37B-41F5-ACB2-1C1F762C05D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061450" y="9652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SMARTInkShape-Group744">
            <a:extLst>
              <a:ext uri="{FF2B5EF4-FFF2-40B4-BE49-F238E27FC236}">
                <a16:creationId xmlns:a16="http://schemas.microsoft.com/office/drawing/2014/main" xmlns="" id="{1CCD41C7-8101-499B-9822-0DDBECA3731B}"/>
              </a:ext>
            </a:extLst>
          </p:cNvPr>
          <p:cNvGrpSpPr/>
          <p:nvPr/>
        </p:nvGrpSpPr>
        <p:grpSpPr>
          <a:xfrm>
            <a:off x="6607322" y="1505937"/>
            <a:ext cx="257029" cy="405425"/>
            <a:chOff x="6607322" y="1505937"/>
            <a:chExt cx="257029" cy="405425"/>
          </a:xfrm>
        </p:grpSpPr>
        <p:sp>
          <p:nvSpPr>
            <p:cNvPr id="685" name="SMARTInkShape-3820">
              <a:extLst>
                <a:ext uri="{FF2B5EF4-FFF2-40B4-BE49-F238E27FC236}">
                  <a16:creationId xmlns:a16="http://schemas.microsoft.com/office/drawing/2014/main" xmlns="" id="{D1B163E1-3915-461D-8143-1A2A20A2879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607322" y="1505937"/>
              <a:ext cx="99218" cy="405425"/>
            </a:xfrm>
            <a:custGeom>
              <a:avLst/>
              <a:gdLst/>
              <a:ahLst/>
              <a:cxnLst/>
              <a:rect l="0" t="0" r="0" b="0"/>
              <a:pathLst>
                <a:path w="99218" h="405425">
                  <a:moveTo>
                    <a:pt x="9378" y="132363"/>
                  </a:moveTo>
                  <a:lnTo>
                    <a:pt x="9378" y="132363"/>
                  </a:lnTo>
                  <a:lnTo>
                    <a:pt x="6007" y="128992"/>
                  </a:lnTo>
                  <a:lnTo>
                    <a:pt x="5014" y="128705"/>
                  </a:lnTo>
                  <a:lnTo>
                    <a:pt x="4351" y="129218"/>
                  </a:lnTo>
                  <a:lnTo>
                    <a:pt x="1538" y="142720"/>
                  </a:lnTo>
                  <a:lnTo>
                    <a:pt x="0" y="179176"/>
                  </a:lnTo>
                  <a:lnTo>
                    <a:pt x="2388" y="212435"/>
                  </a:lnTo>
                  <a:lnTo>
                    <a:pt x="5800" y="248384"/>
                  </a:lnTo>
                  <a:lnTo>
                    <a:pt x="9669" y="285528"/>
                  </a:lnTo>
                  <a:lnTo>
                    <a:pt x="13035" y="321792"/>
                  </a:lnTo>
                  <a:lnTo>
                    <a:pt x="14930" y="367858"/>
                  </a:lnTo>
                  <a:lnTo>
                    <a:pt x="14787" y="397500"/>
                  </a:lnTo>
                  <a:lnTo>
                    <a:pt x="12252" y="405424"/>
                  </a:lnTo>
                  <a:lnTo>
                    <a:pt x="11294" y="405420"/>
                  </a:lnTo>
                  <a:lnTo>
                    <a:pt x="10230" y="399772"/>
                  </a:lnTo>
                  <a:lnTo>
                    <a:pt x="10251" y="355798"/>
                  </a:lnTo>
                  <a:lnTo>
                    <a:pt x="12824" y="317981"/>
                  </a:lnTo>
                  <a:lnTo>
                    <a:pt x="15202" y="293503"/>
                  </a:lnTo>
                  <a:lnTo>
                    <a:pt x="18199" y="265895"/>
                  </a:lnTo>
                  <a:lnTo>
                    <a:pt x="21609" y="236201"/>
                  </a:lnTo>
                  <a:lnTo>
                    <a:pt x="25293" y="206527"/>
                  </a:lnTo>
                  <a:lnTo>
                    <a:pt x="29160" y="176867"/>
                  </a:lnTo>
                  <a:lnTo>
                    <a:pt x="33149" y="147215"/>
                  </a:lnTo>
                  <a:lnTo>
                    <a:pt x="37220" y="121098"/>
                  </a:lnTo>
                  <a:lnTo>
                    <a:pt x="45506" y="75145"/>
                  </a:lnTo>
                  <a:lnTo>
                    <a:pt x="58104" y="30429"/>
                  </a:lnTo>
                  <a:lnTo>
                    <a:pt x="67403" y="6048"/>
                  </a:lnTo>
                  <a:lnTo>
                    <a:pt x="70639" y="2292"/>
                  </a:lnTo>
                  <a:lnTo>
                    <a:pt x="74207" y="494"/>
                  </a:lnTo>
                  <a:lnTo>
                    <a:pt x="77997" y="0"/>
                  </a:lnTo>
                  <a:lnTo>
                    <a:pt x="81935" y="3199"/>
                  </a:lnTo>
                  <a:lnTo>
                    <a:pt x="90074" y="16160"/>
                  </a:lnTo>
                  <a:lnTo>
                    <a:pt x="99217" y="50033"/>
                  </a:lnTo>
                  <a:lnTo>
                    <a:pt x="96283" y="91349"/>
                  </a:lnTo>
                  <a:lnTo>
                    <a:pt x="77580" y="138712"/>
                  </a:lnTo>
                  <a:lnTo>
                    <a:pt x="59690" y="165681"/>
                  </a:lnTo>
                  <a:lnTo>
                    <a:pt x="34778" y="189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821">
              <a:extLst>
                <a:ext uri="{FF2B5EF4-FFF2-40B4-BE49-F238E27FC236}">
                  <a16:creationId xmlns:a16="http://schemas.microsoft.com/office/drawing/2014/main" xmlns="" id="{EB7C8EFA-DA3B-4C37-A8B9-FA4B888E676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718300" y="1708150"/>
              <a:ext cx="146051" cy="201247"/>
            </a:xfrm>
            <a:custGeom>
              <a:avLst/>
              <a:gdLst/>
              <a:ahLst/>
              <a:cxnLst/>
              <a:rect l="0" t="0" r="0" b="0"/>
              <a:pathLst>
                <a:path w="146051" h="201247">
                  <a:moveTo>
                    <a:pt x="0" y="44450"/>
                  </a:moveTo>
                  <a:lnTo>
                    <a:pt x="0" y="44450"/>
                  </a:lnTo>
                  <a:lnTo>
                    <a:pt x="9434" y="35722"/>
                  </a:lnTo>
                  <a:lnTo>
                    <a:pt x="14305" y="33515"/>
                  </a:lnTo>
                  <a:lnTo>
                    <a:pt x="31128" y="35644"/>
                  </a:lnTo>
                  <a:lnTo>
                    <a:pt x="44173" y="46416"/>
                  </a:lnTo>
                  <a:lnTo>
                    <a:pt x="73166" y="85447"/>
                  </a:lnTo>
                  <a:lnTo>
                    <a:pt x="81907" y="111119"/>
                  </a:lnTo>
                  <a:lnTo>
                    <a:pt x="84947" y="151457"/>
                  </a:lnTo>
                  <a:lnTo>
                    <a:pt x="81498" y="175264"/>
                  </a:lnTo>
                  <a:lnTo>
                    <a:pt x="72910" y="192901"/>
                  </a:lnTo>
                  <a:lnTo>
                    <a:pt x="69067" y="197745"/>
                  </a:lnTo>
                  <a:lnTo>
                    <a:pt x="65801" y="200269"/>
                  </a:lnTo>
                  <a:lnTo>
                    <a:pt x="62916" y="201246"/>
                  </a:lnTo>
                  <a:lnTo>
                    <a:pt x="60289" y="199075"/>
                  </a:lnTo>
                  <a:lnTo>
                    <a:pt x="55488" y="189137"/>
                  </a:lnTo>
                  <a:lnTo>
                    <a:pt x="56647" y="171550"/>
                  </a:lnTo>
                  <a:lnTo>
                    <a:pt x="67114" y="134085"/>
                  </a:lnTo>
                  <a:lnTo>
                    <a:pt x="85502" y="87236"/>
                  </a:lnTo>
                  <a:lnTo>
                    <a:pt x="112587" y="4137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SMARTInkShape-Group745">
            <a:extLst>
              <a:ext uri="{FF2B5EF4-FFF2-40B4-BE49-F238E27FC236}">
                <a16:creationId xmlns:a16="http://schemas.microsoft.com/office/drawing/2014/main" xmlns="" id="{833D6EBA-86C0-4E92-8DF2-A27727944679}"/>
              </a:ext>
            </a:extLst>
          </p:cNvPr>
          <p:cNvGrpSpPr/>
          <p:nvPr/>
        </p:nvGrpSpPr>
        <p:grpSpPr>
          <a:xfrm>
            <a:off x="7146580" y="1615879"/>
            <a:ext cx="378171" cy="359971"/>
            <a:chOff x="7146580" y="1615879"/>
            <a:chExt cx="378171" cy="359971"/>
          </a:xfrm>
        </p:grpSpPr>
        <p:sp>
          <p:nvSpPr>
            <p:cNvPr id="688" name="SMARTInkShape-3822">
              <a:extLst>
                <a:ext uri="{FF2B5EF4-FFF2-40B4-BE49-F238E27FC236}">
                  <a16:creationId xmlns:a16="http://schemas.microsoft.com/office/drawing/2014/main" xmlns="" id="{B1915AFB-6C77-4D86-99DC-824DFE20529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146580" y="1615879"/>
              <a:ext cx="130521" cy="359971"/>
            </a:xfrm>
            <a:custGeom>
              <a:avLst/>
              <a:gdLst/>
              <a:ahLst/>
              <a:cxnLst/>
              <a:rect l="0" t="0" r="0" b="0"/>
              <a:pathLst>
                <a:path w="130521" h="359971">
                  <a:moveTo>
                    <a:pt x="130520" y="3371"/>
                  </a:moveTo>
                  <a:lnTo>
                    <a:pt x="130520" y="3371"/>
                  </a:lnTo>
                  <a:lnTo>
                    <a:pt x="127149" y="0"/>
                  </a:lnTo>
                  <a:lnTo>
                    <a:pt x="119849" y="227"/>
                  </a:lnTo>
                  <a:lnTo>
                    <a:pt x="110256" y="3384"/>
                  </a:lnTo>
                  <a:lnTo>
                    <a:pt x="101286" y="9492"/>
                  </a:lnTo>
                  <a:lnTo>
                    <a:pt x="65958" y="53505"/>
                  </a:lnTo>
                  <a:lnTo>
                    <a:pt x="45068" y="95836"/>
                  </a:lnTo>
                  <a:lnTo>
                    <a:pt x="33979" y="129133"/>
                  </a:lnTo>
                  <a:lnTo>
                    <a:pt x="21996" y="167451"/>
                  </a:lnTo>
                  <a:lnTo>
                    <a:pt x="11497" y="206117"/>
                  </a:lnTo>
                  <a:lnTo>
                    <a:pt x="3537" y="243764"/>
                  </a:lnTo>
                  <a:lnTo>
                    <a:pt x="0" y="279310"/>
                  </a:lnTo>
                  <a:lnTo>
                    <a:pt x="4072" y="308279"/>
                  </a:lnTo>
                  <a:lnTo>
                    <a:pt x="8120" y="320943"/>
                  </a:lnTo>
                  <a:lnTo>
                    <a:pt x="22027" y="338777"/>
                  </a:lnTo>
                  <a:lnTo>
                    <a:pt x="41379" y="350702"/>
                  </a:lnTo>
                  <a:lnTo>
                    <a:pt x="79334" y="359970"/>
                  </a:lnTo>
                  <a:lnTo>
                    <a:pt x="13052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3823">
              <a:extLst>
                <a:ext uri="{FF2B5EF4-FFF2-40B4-BE49-F238E27FC236}">
                  <a16:creationId xmlns:a16="http://schemas.microsoft.com/office/drawing/2014/main" xmlns="" id="{A0C525C5-F9D6-4D75-A2A9-2DD7F4234AD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330591" y="1809750"/>
              <a:ext cx="194160" cy="25401"/>
            </a:xfrm>
            <a:custGeom>
              <a:avLst/>
              <a:gdLst/>
              <a:ahLst/>
              <a:cxnLst/>
              <a:rect l="0" t="0" r="0" b="0"/>
              <a:pathLst>
                <a:path w="1941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39801" y="23518"/>
                  </a:lnTo>
                  <a:lnTo>
                    <a:pt x="78573" y="20374"/>
                  </a:lnTo>
                  <a:lnTo>
                    <a:pt x="123928" y="15679"/>
                  </a:lnTo>
                  <a:lnTo>
                    <a:pt x="163001" y="7233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5" name="SMARTInkShape-Group746">
            <a:extLst>
              <a:ext uri="{FF2B5EF4-FFF2-40B4-BE49-F238E27FC236}">
                <a16:creationId xmlns:a16="http://schemas.microsoft.com/office/drawing/2014/main" xmlns="" id="{933646A8-F780-450D-9012-2631BCED5DAC}"/>
              </a:ext>
            </a:extLst>
          </p:cNvPr>
          <p:cNvGrpSpPr/>
          <p:nvPr/>
        </p:nvGrpSpPr>
        <p:grpSpPr>
          <a:xfrm>
            <a:off x="7805132" y="1492250"/>
            <a:ext cx="439341" cy="589073"/>
            <a:chOff x="7805132" y="1492250"/>
            <a:chExt cx="439341" cy="589073"/>
          </a:xfrm>
        </p:grpSpPr>
        <p:sp>
          <p:nvSpPr>
            <p:cNvPr id="691" name="SMARTInkShape-3824">
              <a:extLst>
                <a:ext uri="{FF2B5EF4-FFF2-40B4-BE49-F238E27FC236}">
                  <a16:creationId xmlns:a16="http://schemas.microsoft.com/office/drawing/2014/main" xmlns="" id="{DCE962E5-D420-4785-BAB0-90A9DC017DA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05132" y="1492250"/>
              <a:ext cx="23536" cy="589073"/>
            </a:xfrm>
            <a:custGeom>
              <a:avLst/>
              <a:gdLst/>
              <a:ahLst/>
              <a:cxnLst/>
              <a:rect l="0" t="0" r="0" b="0"/>
              <a:pathLst>
                <a:path w="23536" h="589073">
                  <a:moveTo>
                    <a:pt x="18068" y="0"/>
                  </a:moveTo>
                  <a:lnTo>
                    <a:pt x="18068" y="0"/>
                  </a:lnTo>
                  <a:lnTo>
                    <a:pt x="21438" y="6742"/>
                  </a:lnTo>
                  <a:lnTo>
                    <a:pt x="23535" y="27789"/>
                  </a:lnTo>
                  <a:lnTo>
                    <a:pt x="20262" y="57742"/>
                  </a:lnTo>
                  <a:lnTo>
                    <a:pt x="16222" y="96924"/>
                  </a:lnTo>
                  <a:lnTo>
                    <a:pt x="16777" y="140209"/>
                  </a:lnTo>
                  <a:lnTo>
                    <a:pt x="17207" y="165439"/>
                  </a:lnTo>
                  <a:lnTo>
                    <a:pt x="17494" y="192843"/>
                  </a:lnTo>
                  <a:lnTo>
                    <a:pt x="17685" y="221695"/>
                  </a:lnTo>
                  <a:lnTo>
                    <a:pt x="17812" y="250808"/>
                  </a:lnTo>
                  <a:lnTo>
                    <a:pt x="17897" y="280094"/>
                  </a:lnTo>
                  <a:lnTo>
                    <a:pt x="17955" y="309496"/>
                  </a:lnTo>
                  <a:lnTo>
                    <a:pt x="17287" y="338270"/>
                  </a:lnTo>
                  <a:lnTo>
                    <a:pt x="16136" y="366624"/>
                  </a:lnTo>
                  <a:lnTo>
                    <a:pt x="14663" y="394699"/>
                  </a:lnTo>
                  <a:lnTo>
                    <a:pt x="12977" y="421177"/>
                  </a:lnTo>
                  <a:lnTo>
                    <a:pt x="11146" y="446590"/>
                  </a:lnTo>
                  <a:lnTo>
                    <a:pt x="7935" y="492701"/>
                  </a:lnTo>
                  <a:lnTo>
                    <a:pt x="6509" y="529658"/>
                  </a:lnTo>
                  <a:lnTo>
                    <a:pt x="1229" y="576300"/>
                  </a:lnTo>
                  <a:lnTo>
                    <a:pt x="0" y="587274"/>
                  </a:lnTo>
                  <a:lnTo>
                    <a:pt x="378" y="589072"/>
                  </a:lnTo>
                  <a:lnTo>
                    <a:pt x="1336" y="588859"/>
                  </a:lnTo>
                  <a:lnTo>
                    <a:pt x="5368" y="584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825">
              <a:extLst>
                <a:ext uri="{FF2B5EF4-FFF2-40B4-BE49-F238E27FC236}">
                  <a16:creationId xmlns:a16="http://schemas.microsoft.com/office/drawing/2014/main" xmlns="" id="{611F38C7-FFF8-4A4F-9CA9-A96646132E8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140700" y="1536700"/>
              <a:ext cx="103773" cy="463551"/>
            </a:xfrm>
            <a:custGeom>
              <a:avLst/>
              <a:gdLst/>
              <a:ahLst/>
              <a:cxnLst/>
              <a:rect l="0" t="0" r="0" b="0"/>
              <a:pathLst>
                <a:path w="103773" h="4635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5755" y="7526"/>
                  </a:lnTo>
                  <a:lnTo>
                    <a:pt x="91649" y="52208"/>
                  </a:lnTo>
                  <a:lnTo>
                    <a:pt x="95531" y="93524"/>
                  </a:lnTo>
                  <a:lnTo>
                    <a:pt x="97554" y="117383"/>
                  </a:lnTo>
                  <a:lnTo>
                    <a:pt x="99608" y="143872"/>
                  </a:lnTo>
                  <a:lnTo>
                    <a:pt x="101683" y="172114"/>
                  </a:lnTo>
                  <a:lnTo>
                    <a:pt x="103772" y="201526"/>
                  </a:lnTo>
                  <a:lnTo>
                    <a:pt x="103753" y="230306"/>
                  </a:lnTo>
                  <a:lnTo>
                    <a:pt x="102329" y="258665"/>
                  </a:lnTo>
                  <a:lnTo>
                    <a:pt x="99969" y="286743"/>
                  </a:lnTo>
                  <a:lnTo>
                    <a:pt x="95574" y="312518"/>
                  </a:lnTo>
                  <a:lnTo>
                    <a:pt x="83165" y="359971"/>
                  </a:lnTo>
                  <a:lnTo>
                    <a:pt x="64478" y="398935"/>
                  </a:lnTo>
                  <a:lnTo>
                    <a:pt x="42768" y="429188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826">
              <a:extLst>
                <a:ext uri="{FF2B5EF4-FFF2-40B4-BE49-F238E27FC236}">
                  <a16:creationId xmlns:a16="http://schemas.microsoft.com/office/drawing/2014/main" xmlns="" id="{197E5A53-D9F2-4112-BA4F-73D1E153686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943850" y="1671402"/>
              <a:ext cx="165101" cy="214549"/>
            </a:xfrm>
            <a:custGeom>
              <a:avLst/>
              <a:gdLst/>
              <a:ahLst/>
              <a:cxnLst/>
              <a:rect l="0" t="0" r="0" b="0"/>
              <a:pathLst>
                <a:path w="165101" h="214549">
                  <a:moveTo>
                    <a:pt x="0" y="195498"/>
                  </a:moveTo>
                  <a:lnTo>
                    <a:pt x="0" y="195498"/>
                  </a:lnTo>
                  <a:lnTo>
                    <a:pt x="7173" y="168780"/>
                  </a:lnTo>
                  <a:lnTo>
                    <a:pt x="17020" y="159673"/>
                  </a:lnTo>
                  <a:lnTo>
                    <a:pt x="60613" y="136059"/>
                  </a:lnTo>
                  <a:lnTo>
                    <a:pt x="93216" y="117382"/>
                  </a:lnTo>
                  <a:lnTo>
                    <a:pt x="123620" y="86778"/>
                  </a:lnTo>
                  <a:lnTo>
                    <a:pt x="145957" y="42397"/>
                  </a:lnTo>
                  <a:lnTo>
                    <a:pt x="161192" y="0"/>
                  </a:lnTo>
                  <a:lnTo>
                    <a:pt x="160306" y="1836"/>
                  </a:lnTo>
                  <a:lnTo>
                    <a:pt x="163421" y="36202"/>
                  </a:lnTo>
                  <a:lnTo>
                    <a:pt x="164602" y="80644"/>
                  </a:lnTo>
                  <a:lnTo>
                    <a:pt x="164879" y="115524"/>
                  </a:lnTo>
                  <a:lnTo>
                    <a:pt x="165034" y="160748"/>
                  </a:lnTo>
                  <a:lnTo>
                    <a:pt x="165100" y="21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3827">
              <a:extLst>
                <a:ext uri="{FF2B5EF4-FFF2-40B4-BE49-F238E27FC236}">
                  <a16:creationId xmlns:a16="http://schemas.microsoft.com/office/drawing/2014/main" xmlns="" id="{F08ACFFD-3779-49A1-87DB-E683BC4E5F3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962900" y="1673029"/>
              <a:ext cx="19051" cy="257372"/>
            </a:xfrm>
            <a:custGeom>
              <a:avLst/>
              <a:gdLst/>
              <a:ahLst/>
              <a:cxnLst/>
              <a:rect l="0" t="0" r="0" b="0"/>
              <a:pathLst>
                <a:path w="19051" h="25737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5905" y="7752"/>
                  </a:lnTo>
                  <a:lnTo>
                    <a:pt x="16236" y="39476"/>
                  </a:lnTo>
                  <a:lnTo>
                    <a:pt x="14977" y="72334"/>
                  </a:lnTo>
                  <a:lnTo>
                    <a:pt x="16770" y="110457"/>
                  </a:lnTo>
                  <a:lnTo>
                    <a:pt x="16155" y="147155"/>
                  </a:lnTo>
                  <a:lnTo>
                    <a:pt x="14236" y="180869"/>
                  </a:lnTo>
                  <a:lnTo>
                    <a:pt x="11743" y="221533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SMARTInkShape-Group747">
            <a:extLst>
              <a:ext uri="{FF2B5EF4-FFF2-40B4-BE49-F238E27FC236}">
                <a16:creationId xmlns:a16="http://schemas.microsoft.com/office/drawing/2014/main" xmlns="" id="{FA4E0F59-FA50-4010-9F96-06207BD3CCF1}"/>
              </a:ext>
            </a:extLst>
          </p:cNvPr>
          <p:cNvGrpSpPr/>
          <p:nvPr/>
        </p:nvGrpSpPr>
        <p:grpSpPr>
          <a:xfrm>
            <a:off x="8547100" y="1750701"/>
            <a:ext cx="939724" cy="281300"/>
            <a:chOff x="8547100" y="1750701"/>
            <a:chExt cx="939724" cy="281300"/>
          </a:xfrm>
        </p:grpSpPr>
        <p:sp>
          <p:nvSpPr>
            <p:cNvPr id="696" name="SMARTInkShape-3828">
              <a:extLst>
                <a:ext uri="{FF2B5EF4-FFF2-40B4-BE49-F238E27FC236}">
                  <a16:creationId xmlns:a16="http://schemas.microsoft.com/office/drawing/2014/main" xmlns="" id="{369E6E80-5C01-461C-A2B0-D64EA326284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396295" y="1765400"/>
              <a:ext cx="90529" cy="266601"/>
            </a:xfrm>
            <a:custGeom>
              <a:avLst/>
              <a:gdLst/>
              <a:ahLst/>
              <a:cxnLst/>
              <a:rect l="0" t="0" r="0" b="0"/>
              <a:pathLst>
                <a:path w="90529" h="266601">
                  <a:moveTo>
                    <a:pt x="65205" y="114200"/>
                  </a:moveTo>
                  <a:lnTo>
                    <a:pt x="65205" y="114200"/>
                  </a:lnTo>
                  <a:lnTo>
                    <a:pt x="74044" y="75476"/>
                  </a:lnTo>
                  <a:lnTo>
                    <a:pt x="76761" y="45655"/>
                  </a:lnTo>
                  <a:lnTo>
                    <a:pt x="73633" y="28702"/>
                  </a:lnTo>
                  <a:lnTo>
                    <a:pt x="66834" y="14818"/>
                  </a:lnTo>
                  <a:lnTo>
                    <a:pt x="56757" y="3943"/>
                  </a:lnTo>
                  <a:lnTo>
                    <a:pt x="50400" y="1184"/>
                  </a:lnTo>
                  <a:lnTo>
                    <a:pt x="35814" y="0"/>
                  </a:lnTo>
                  <a:lnTo>
                    <a:pt x="19921" y="7470"/>
                  </a:lnTo>
                  <a:lnTo>
                    <a:pt x="6273" y="19492"/>
                  </a:lnTo>
                  <a:lnTo>
                    <a:pt x="207" y="31891"/>
                  </a:lnTo>
                  <a:lnTo>
                    <a:pt x="0" y="38161"/>
                  </a:lnTo>
                  <a:lnTo>
                    <a:pt x="3534" y="50772"/>
                  </a:lnTo>
                  <a:lnTo>
                    <a:pt x="13572" y="61550"/>
                  </a:lnTo>
                  <a:lnTo>
                    <a:pt x="20199" y="66400"/>
                  </a:lnTo>
                  <a:lnTo>
                    <a:pt x="35090" y="69908"/>
                  </a:lnTo>
                  <a:lnTo>
                    <a:pt x="50409" y="68409"/>
                  </a:lnTo>
                  <a:lnTo>
                    <a:pt x="70228" y="59632"/>
                  </a:lnTo>
                  <a:lnTo>
                    <a:pt x="87642" y="46641"/>
                  </a:lnTo>
                  <a:lnTo>
                    <a:pt x="88629" y="47288"/>
                  </a:lnTo>
                  <a:lnTo>
                    <a:pt x="89727" y="51771"/>
                  </a:lnTo>
                  <a:lnTo>
                    <a:pt x="90528" y="95311"/>
                  </a:lnTo>
                  <a:lnTo>
                    <a:pt x="83840" y="132200"/>
                  </a:lnTo>
                  <a:lnTo>
                    <a:pt x="72922" y="174410"/>
                  </a:lnTo>
                  <a:lnTo>
                    <a:pt x="60749" y="211454"/>
                  </a:lnTo>
                  <a:lnTo>
                    <a:pt x="53228" y="258036"/>
                  </a:lnTo>
                  <a:lnTo>
                    <a:pt x="52505" y="26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829">
              <a:extLst>
                <a:ext uri="{FF2B5EF4-FFF2-40B4-BE49-F238E27FC236}">
                  <a16:creationId xmlns:a16="http://schemas.microsoft.com/office/drawing/2014/main" xmlns="" id="{AB3DD7BF-3BB0-44B8-B288-AACC45700B1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578850" y="1911350"/>
              <a:ext cx="152401" cy="24518"/>
            </a:xfrm>
            <a:custGeom>
              <a:avLst/>
              <a:gdLst/>
              <a:ahLst/>
              <a:cxnLst/>
              <a:rect l="0" t="0" r="0" b="0"/>
              <a:pathLst>
                <a:path w="1524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2117" y="23414"/>
                  </a:lnTo>
                  <a:lnTo>
                    <a:pt x="10113" y="24517"/>
                  </a:lnTo>
                  <a:lnTo>
                    <a:pt x="52770" y="15792"/>
                  </a:lnTo>
                  <a:lnTo>
                    <a:pt x="94342" y="875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3830">
              <a:extLst>
                <a:ext uri="{FF2B5EF4-FFF2-40B4-BE49-F238E27FC236}">
                  <a16:creationId xmlns:a16="http://schemas.microsoft.com/office/drawing/2014/main" xmlns="" id="{8613A81F-C220-449A-84A3-60236C808EE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090973" y="1898650"/>
              <a:ext cx="14928" cy="12701"/>
            </a:xfrm>
            <a:custGeom>
              <a:avLst/>
              <a:gdLst/>
              <a:ahLst/>
              <a:cxnLst/>
              <a:rect l="0" t="0" r="0" b="0"/>
              <a:pathLst>
                <a:path w="14928" h="12701">
                  <a:moveTo>
                    <a:pt x="14927" y="12700"/>
                  </a:moveTo>
                  <a:lnTo>
                    <a:pt x="14927" y="12700"/>
                  </a:lnTo>
                  <a:lnTo>
                    <a:pt x="6088" y="12700"/>
                  </a:lnTo>
                  <a:lnTo>
                    <a:pt x="2062" y="10818"/>
                  </a:lnTo>
                  <a:lnTo>
                    <a:pt x="0" y="9329"/>
                  </a:lnTo>
                  <a:lnTo>
                    <a:pt x="36" y="7630"/>
                  </a:lnTo>
                  <a:lnTo>
                    <a:pt x="8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3831">
              <a:extLst>
                <a:ext uri="{FF2B5EF4-FFF2-40B4-BE49-F238E27FC236}">
                  <a16:creationId xmlns:a16="http://schemas.microsoft.com/office/drawing/2014/main" xmlns="" id="{FB02B52D-E682-4687-84F6-62A331D39E9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547100" y="1804694"/>
              <a:ext cx="133351" cy="5057"/>
            </a:xfrm>
            <a:custGeom>
              <a:avLst/>
              <a:gdLst/>
              <a:ahLst/>
              <a:cxnLst/>
              <a:rect l="0" t="0" r="0" b="0"/>
              <a:pathLst>
                <a:path w="133351" h="5057">
                  <a:moveTo>
                    <a:pt x="0" y="5056"/>
                  </a:moveTo>
                  <a:lnTo>
                    <a:pt x="0" y="5056"/>
                  </a:lnTo>
                  <a:lnTo>
                    <a:pt x="43351" y="692"/>
                  </a:lnTo>
                  <a:lnTo>
                    <a:pt x="85360" y="0"/>
                  </a:lnTo>
                  <a:lnTo>
                    <a:pt x="1333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832">
              <a:extLst>
                <a:ext uri="{FF2B5EF4-FFF2-40B4-BE49-F238E27FC236}">
                  <a16:creationId xmlns:a16="http://schemas.microsoft.com/office/drawing/2014/main" xmlns="" id="{5977F8C9-3C7F-489D-BA1C-74409AF20ED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897531" y="1750701"/>
              <a:ext cx="129631" cy="208372"/>
            </a:xfrm>
            <a:custGeom>
              <a:avLst/>
              <a:gdLst/>
              <a:ahLst/>
              <a:cxnLst/>
              <a:rect l="0" t="0" r="0" b="0"/>
              <a:pathLst>
                <a:path w="129631" h="208372">
                  <a:moveTo>
                    <a:pt x="87719" y="52699"/>
                  </a:moveTo>
                  <a:lnTo>
                    <a:pt x="87719" y="52699"/>
                  </a:lnTo>
                  <a:lnTo>
                    <a:pt x="77580" y="38901"/>
                  </a:lnTo>
                  <a:lnTo>
                    <a:pt x="70042" y="32926"/>
                  </a:lnTo>
                  <a:lnTo>
                    <a:pt x="60108" y="29800"/>
                  </a:lnTo>
                  <a:lnTo>
                    <a:pt x="54495" y="28966"/>
                  </a:lnTo>
                  <a:lnTo>
                    <a:pt x="40730" y="35566"/>
                  </a:lnTo>
                  <a:lnTo>
                    <a:pt x="25913" y="49318"/>
                  </a:lnTo>
                  <a:lnTo>
                    <a:pt x="12272" y="69541"/>
                  </a:lnTo>
                  <a:lnTo>
                    <a:pt x="2804" y="108097"/>
                  </a:lnTo>
                  <a:lnTo>
                    <a:pt x="0" y="150801"/>
                  </a:lnTo>
                  <a:lnTo>
                    <a:pt x="4987" y="174381"/>
                  </a:lnTo>
                  <a:lnTo>
                    <a:pt x="14965" y="192858"/>
                  </a:lnTo>
                  <a:lnTo>
                    <a:pt x="28808" y="205773"/>
                  </a:lnTo>
                  <a:lnTo>
                    <a:pt x="36450" y="208371"/>
                  </a:lnTo>
                  <a:lnTo>
                    <a:pt x="52468" y="207494"/>
                  </a:lnTo>
                  <a:lnTo>
                    <a:pt x="80723" y="192325"/>
                  </a:lnTo>
                  <a:lnTo>
                    <a:pt x="108067" y="159843"/>
                  </a:lnTo>
                  <a:lnTo>
                    <a:pt x="121692" y="125483"/>
                  </a:lnTo>
                  <a:lnTo>
                    <a:pt x="129630" y="86459"/>
                  </a:lnTo>
                  <a:lnTo>
                    <a:pt x="128452" y="50300"/>
                  </a:lnTo>
                  <a:lnTo>
                    <a:pt x="119465" y="24821"/>
                  </a:lnTo>
                  <a:lnTo>
                    <a:pt x="113115" y="15064"/>
                  </a:lnTo>
                  <a:lnTo>
                    <a:pt x="105357" y="8559"/>
                  </a:lnTo>
                  <a:lnTo>
                    <a:pt x="87326" y="1331"/>
                  </a:lnTo>
                  <a:lnTo>
                    <a:pt x="73198" y="0"/>
                  </a:lnTo>
                  <a:lnTo>
                    <a:pt x="55969" y="1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3833">
              <a:extLst>
                <a:ext uri="{FF2B5EF4-FFF2-40B4-BE49-F238E27FC236}">
                  <a16:creationId xmlns:a16="http://schemas.microsoft.com/office/drawing/2014/main" xmlns="" id="{7ABB644F-A225-47B3-9906-A4F47A8666C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186511" y="1757278"/>
              <a:ext cx="82024" cy="255673"/>
            </a:xfrm>
            <a:custGeom>
              <a:avLst/>
              <a:gdLst/>
              <a:ahLst/>
              <a:cxnLst/>
              <a:rect l="0" t="0" r="0" b="0"/>
              <a:pathLst>
                <a:path w="82024" h="255673">
                  <a:moveTo>
                    <a:pt x="71789" y="103272"/>
                  </a:moveTo>
                  <a:lnTo>
                    <a:pt x="71789" y="103272"/>
                  </a:lnTo>
                  <a:lnTo>
                    <a:pt x="54112" y="59080"/>
                  </a:lnTo>
                  <a:lnTo>
                    <a:pt x="23922" y="12856"/>
                  </a:lnTo>
                  <a:lnTo>
                    <a:pt x="10648" y="1615"/>
                  </a:lnTo>
                  <a:lnTo>
                    <a:pt x="7039" y="223"/>
                  </a:lnTo>
                  <a:lnTo>
                    <a:pt x="3927" y="0"/>
                  </a:lnTo>
                  <a:lnTo>
                    <a:pt x="1148" y="558"/>
                  </a:lnTo>
                  <a:lnTo>
                    <a:pt x="0" y="3046"/>
                  </a:lnTo>
                  <a:lnTo>
                    <a:pt x="608" y="11455"/>
                  </a:lnTo>
                  <a:lnTo>
                    <a:pt x="8873" y="20366"/>
                  </a:lnTo>
                  <a:lnTo>
                    <a:pt x="29394" y="31435"/>
                  </a:lnTo>
                  <a:lnTo>
                    <a:pt x="67120" y="44449"/>
                  </a:lnTo>
                  <a:lnTo>
                    <a:pt x="70793" y="47829"/>
                  </a:lnTo>
                  <a:lnTo>
                    <a:pt x="75579" y="56758"/>
                  </a:lnTo>
                  <a:lnTo>
                    <a:pt x="81535" y="78358"/>
                  </a:lnTo>
                  <a:lnTo>
                    <a:pt x="82023" y="116904"/>
                  </a:lnTo>
                  <a:lnTo>
                    <a:pt x="75537" y="161860"/>
                  </a:lnTo>
                  <a:lnTo>
                    <a:pt x="67458" y="205025"/>
                  </a:lnTo>
                  <a:lnTo>
                    <a:pt x="56258" y="243003"/>
                  </a:lnTo>
                  <a:lnTo>
                    <a:pt x="59089" y="25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SMARTInkShape-Group748">
            <a:extLst>
              <a:ext uri="{FF2B5EF4-FFF2-40B4-BE49-F238E27FC236}">
                <a16:creationId xmlns:a16="http://schemas.microsoft.com/office/drawing/2014/main" xmlns="" id="{5EC3A8F4-2445-49AF-9C6B-BB8CB4532DA0}"/>
              </a:ext>
            </a:extLst>
          </p:cNvPr>
          <p:cNvGrpSpPr/>
          <p:nvPr/>
        </p:nvGrpSpPr>
        <p:grpSpPr>
          <a:xfrm>
            <a:off x="1570379" y="2491835"/>
            <a:ext cx="772772" cy="391066"/>
            <a:chOff x="1570379" y="2491835"/>
            <a:chExt cx="772772" cy="391066"/>
          </a:xfrm>
        </p:grpSpPr>
        <p:sp>
          <p:nvSpPr>
            <p:cNvPr id="703" name="SMARTInkShape-3834">
              <a:extLst>
                <a:ext uri="{FF2B5EF4-FFF2-40B4-BE49-F238E27FC236}">
                  <a16:creationId xmlns:a16="http://schemas.microsoft.com/office/drawing/2014/main" xmlns="" id="{2829B50B-872E-4A59-B447-04059CF2948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239788" y="2638001"/>
              <a:ext cx="103363" cy="152846"/>
            </a:xfrm>
            <a:custGeom>
              <a:avLst/>
              <a:gdLst/>
              <a:ahLst/>
              <a:cxnLst/>
              <a:rect l="0" t="0" r="0" b="0"/>
              <a:pathLst>
                <a:path w="103363" h="152846">
                  <a:moveTo>
                    <a:pt x="20812" y="54399"/>
                  </a:moveTo>
                  <a:lnTo>
                    <a:pt x="20812" y="54399"/>
                  </a:lnTo>
                  <a:lnTo>
                    <a:pt x="24183" y="54399"/>
                  </a:lnTo>
                  <a:lnTo>
                    <a:pt x="53014" y="32031"/>
                  </a:lnTo>
                  <a:lnTo>
                    <a:pt x="65474" y="16021"/>
                  </a:lnTo>
                  <a:lnTo>
                    <a:pt x="68884" y="6533"/>
                  </a:lnTo>
                  <a:lnTo>
                    <a:pt x="68382" y="3438"/>
                  </a:lnTo>
                  <a:lnTo>
                    <a:pt x="66637" y="1375"/>
                  </a:lnTo>
                  <a:lnTo>
                    <a:pt x="64062" y="0"/>
                  </a:lnTo>
                  <a:lnTo>
                    <a:pt x="60228" y="1199"/>
                  </a:lnTo>
                  <a:lnTo>
                    <a:pt x="44720" y="13706"/>
                  </a:lnTo>
                  <a:lnTo>
                    <a:pt x="18636" y="50385"/>
                  </a:lnTo>
                  <a:lnTo>
                    <a:pt x="5734" y="77310"/>
                  </a:lnTo>
                  <a:lnTo>
                    <a:pt x="0" y="101035"/>
                  </a:lnTo>
                  <a:lnTo>
                    <a:pt x="1214" y="119576"/>
                  </a:lnTo>
                  <a:lnTo>
                    <a:pt x="3513" y="127484"/>
                  </a:lnTo>
                  <a:lnTo>
                    <a:pt x="13594" y="140033"/>
                  </a:lnTo>
                  <a:lnTo>
                    <a:pt x="27482" y="148903"/>
                  </a:lnTo>
                  <a:lnTo>
                    <a:pt x="43061" y="152845"/>
                  </a:lnTo>
                  <a:lnTo>
                    <a:pt x="86329" y="146648"/>
                  </a:lnTo>
                  <a:lnTo>
                    <a:pt x="103362" y="143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3835">
              <a:extLst>
                <a:ext uri="{FF2B5EF4-FFF2-40B4-BE49-F238E27FC236}">
                  <a16:creationId xmlns:a16="http://schemas.microsoft.com/office/drawing/2014/main" xmlns="" id="{A6365D1B-B55E-4F91-B958-1DD92E8AF3A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142642" y="2660650"/>
              <a:ext cx="67159" cy="134662"/>
            </a:xfrm>
            <a:custGeom>
              <a:avLst/>
              <a:gdLst/>
              <a:ahLst/>
              <a:cxnLst/>
              <a:rect l="0" t="0" r="0" b="0"/>
              <a:pathLst>
                <a:path w="67159" h="134662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7055"/>
                  </a:lnTo>
                  <a:lnTo>
                    <a:pt x="21151" y="47792"/>
                  </a:lnTo>
                  <a:lnTo>
                    <a:pt x="34924" y="89061"/>
                  </a:lnTo>
                  <a:lnTo>
                    <a:pt x="40408" y="119427"/>
                  </a:lnTo>
                  <a:lnTo>
                    <a:pt x="39277" y="129044"/>
                  </a:lnTo>
                  <a:lnTo>
                    <a:pt x="37987" y="132596"/>
                  </a:lnTo>
                  <a:lnTo>
                    <a:pt x="36422" y="134258"/>
                  </a:lnTo>
                  <a:lnTo>
                    <a:pt x="34673" y="134661"/>
                  </a:lnTo>
                  <a:lnTo>
                    <a:pt x="32801" y="134224"/>
                  </a:lnTo>
                  <a:lnTo>
                    <a:pt x="28840" y="126213"/>
                  </a:lnTo>
                  <a:lnTo>
                    <a:pt x="20548" y="94702"/>
                  </a:lnTo>
                  <a:lnTo>
                    <a:pt x="24342" y="58085"/>
                  </a:lnTo>
                  <a:lnTo>
                    <a:pt x="32606" y="37810"/>
                  </a:lnTo>
                  <a:lnTo>
                    <a:pt x="49159" y="16377"/>
                  </a:lnTo>
                  <a:lnTo>
                    <a:pt x="67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3836">
              <a:extLst>
                <a:ext uri="{FF2B5EF4-FFF2-40B4-BE49-F238E27FC236}">
                  <a16:creationId xmlns:a16="http://schemas.microsoft.com/office/drawing/2014/main" xmlns="" id="{9AD09DF6-7A76-44F4-985A-85A9AE4E291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701800" y="2597150"/>
              <a:ext cx="63501" cy="285751"/>
            </a:xfrm>
            <a:custGeom>
              <a:avLst/>
              <a:gdLst/>
              <a:ahLst/>
              <a:cxnLst/>
              <a:rect l="0" t="0" r="0" b="0"/>
              <a:pathLst>
                <a:path w="63501" h="285751">
                  <a:moveTo>
                    <a:pt x="0" y="0"/>
                  </a:moveTo>
                  <a:lnTo>
                    <a:pt x="0" y="0"/>
                  </a:lnTo>
                  <a:lnTo>
                    <a:pt x="12209" y="43370"/>
                  </a:lnTo>
                  <a:lnTo>
                    <a:pt x="23765" y="88972"/>
                  </a:lnTo>
                  <a:lnTo>
                    <a:pt x="31964" y="123504"/>
                  </a:lnTo>
                  <a:lnTo>
                    <a:pt x="40312" y="159313"/>
                  </a:lnTo>
                  <a:lnTo>
                    <a:pt x="48726" y="194043"/>
                  </a:lnTo>
                  <a:lnTo>
                    <a:pt x="54654" y="238587"/>
                  </a:lnTo>
                  <a:lnTo>
                    <a:pt x="635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3837">
              <a:extLst>
                <a:ext uri="{FF2B5EF4-FFF2-40B4-BE49-F238E27FC236}">
                  <a16:creationId xmlns:a16="http://schemas.microsoft.com/office/drawing/2014/main" xmlns="" id="{A5DB83FB-011F-4189-9970-4CDD473574E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570379" y="2491835"/>
              <a:ext cx="410822" cy="327566"/>
            </a:xfrm>
            <a:custGeom>
              <a:avLst/>
              <a:gdLst/>
              <a:ahLst/>
              <a:cxnLst/>
              <a:rect l="0" t="0" r="0" b="0"/>
              <a:pathLst>
                <a:path w="410822" h="327566">
                  <a:moveTo>
                    <a:pt x="29821" y="276765"/>
                  </a:moveTo>
                  <a:lnTo>
                    <a:pt x="29821" y="276765"/>
                  </a:lnTo>
                  <a:lnTo>
                    <a:pt x="4581" y="256992"/>
                  </a:lnTo>
                  <a:lnTo>
                    <a:pt x="964" y="250103"/>
                  </a:lnTo>
                  <a:lnTo>
                    <a:pt x="0" y="246290"/>
                  </a:lnTo>
                  <a:lnTo>
                    <a:pt x="810" y="238291"/>
                  </a:lnTo>
                  <a:lnTo>
                    <a:pt x="2014" y="234182"/>
                  </a:lnTo>
                  <a:lnTo>
                    <a:pt x="40138" y="205193"/>
                  </a:lnTo>
                  <a:lnTo>
                    <a:pt x="86578" y="168618"/>
                  </a:lnTo>
                  <a:lnTo>
                    <a:pt x="124426" y="143328"/>
                  </a:lnTo>
                  <a:lnTo>
                    <a:pt x="161003" y="114213"/>
                  </a:lnTo>
                  <a:lnTo>
                    <a:pt x="195368" y="83870"/>
                  </a:lnTo>
                  <a:lnTo>
                    <a:pt x="239660" y="44398"/>
                  </a:lnTo>
                  <a:lnTo>
                    <a:pt x="269375" y="10706"/>
                  </a:lnTo>
                  <a:lnTo>
                    <a:pt x="275872" y="0"/>
                  </a:lnTo>
                  <a:lnTo>
                    <a:pt x="278642" y="6062"/>
                  </a:lnTo>
                  <a:lnTo>
                    <a:pt x="281519" y="20986"/>
                  </a:lnTo>
                  <a:lnTo>
                    <a:pt x="284550" y="62533"/>
                  </a:lnTo>
                  <a:lnTo>
                    <a:pt x="290260" y="99236"/>
                  </a:lnTo>
                  <a:lnTo>
                    <a:pt x="295620" y="139067"/>
                  </a:lnTo>
                  <a:lnTo>
                    <a:pt x="299648" y="178171"/>
                  </a:lnTo>
                  <a:lnTo>
                    <a:pt x="301439" y="212014"/>
                  </a:lnTo>
                  <a:lnTo>
                    <a:pt x="302446" y="252092"/>
                  </a:lnTo>
                  <a:lnTo>
                    <a:pt x="299374" y="272825"/>
                  </a:lnTo>
                  <a:lnTo>
                    <a:pt x="297717" y="274844"/>
                  </a:lnTo>
                  <a:lnTo>
                    <a:pt x="295908" y="274779"/>
                  </a:lnTo>
                  <a:lnTo>
                    <a:pt x="293995" y="273324"/>
                  </a:lnTo>
                  <a:lnTo>
                    <a:pt x="293752" y="264182"/>
                  </a:lnTo>
                  <a:lnTo>
                    <a:pt x="299463" y="243168"/>
                  </a:lnTo>
                  <a:lnTo>
                    <a:pt x="311974" y="220949"/>
                  </a:lnTo>
                  <a:lnTo>
                    <a:pt x="317406" y="214154"/>
                  </a:lnTo>
                  <a:lnTo>
                    <a:pt x="332850" y="206605"/>
                  </a:lnTo>
                  <a:lnTo>
                    <a:pt x="341907" y="204591"/>
                  </a:lnTo>
                  <a:lnTo>
                    <a:pt x="350062" y="205366"/>
                  </a:lnTo>
                  <a:lnTo>
                    <a:pt x="364767" y="211871"/>
                  </a:lnTo>
                  <a:lnTo>
                    <a:pt x="376477" y="227462"/>
                  </a:lnTo>
                  <a:lnTo>
                    <a:pt x="395492" y="268594"/>
                  </a:lnTo>
                  <a:lnTo>
                    <a:pt x="405170" y="310583"/>
                  </a:lnTo>
                  <a:lnTo>
                    <a:pt x="410821" y="327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3838">
              <a:extLst>
                <a:ext uri="{FF2B5EF4-FFF2-40B4-BE49-F238E27FC236}">
                  <a16:creationId xmlns:a16="http://schemas.microsoft.com/office/drawing/2014/main" xmlns="" id="{F1B11533-C837-45F5-9474-EE1D3FF68FD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020357" y="2662090"/>
              <a:ext cx="87844" cy="128497"/>
            </a:xfrm>
            <a:custGeom>
              <a:avLst/>
              <a:gdLst/>
              <a:ahLst/>
              <a:cxnLst/>
              <a:rect l="0" t="0" r="0" b="0"/>
              <a:pathLst>
                <a:path w="87844" h="128497">
                  <a:moveTo>
                    <a:pt x="5293" y="62060"/>
                  </a:moveTo>
                  <a:lnTo>
                    <a:pt x="5293" y="62060"/>
                  </a:lnTo>
                  <a:lnTo>
                    <a:pt x="14131" y="62060"/>
                  </a:lnTo>
                  <a:lnTo>
                    <a:pt x="23591" y="58689"/>
                  </a:lnTo>
                  <a:lnTo>
                    <a:pt x="38701" y="49851"/>
                  </a:lnTo>
                  <a:lnTo>
                    <a:pt x="46717" y="40406"/>
                  </a:lnTo>
                  <a:lnTo>
                    <a:pt x="51926" y="29152"/>
                  </a:lnTo>
                  <a:lnTo>
                    <a:pt x="54241" y="17095"/>
                  </a:lnTo>
                  <a:lnTo>
                    <a:pt x="53388" y="6562"/>
                  </a:lnTo>
                  <a:lnTo>
                    <a:pt x="52173" y="1778"/>
                  </a:lnTo>
                  <a:lnTo>
                    <a:pt x="49246" y="0"/>
                  </a:lnTo>
                  <a:lnTo>
                    <a:pt x="45179" y="225"/>
                  </a:lnTo>
                  <a:lnTo>
                    <a:pt x="35014" y="4944"/>
                  </a:lnTo>
                  <a:lnTo>
                    <a:pt x="17392" y="20913"/>
                  </a:lnTo>
                  <a:lnTo>
                    <a:pt x="5026" y="37892"/>
                  </a:lnTo>
                  <a:lnTo>
                    <a:pt x="0" y="59080"/>
                  </a:lnTo>
                  <a:lnTo>
                    <a:pt x="824" y="81197"/>
                  </a:lnTo>
                  <a:lnTo>
                    <a:pt x="9221" y="108103"/>
                  </a:lnTo>
                  <a:lnTo>
                    <a:pt x="16681" y="120389"/>
                  </a:lnTo>
                  <a:lnTo>
                    <a:pt x="22057" y="124229"/>
                  </a:lnTo>
                  <a:lnTo>
                    <a:pt x="35557" y="128496"/>
                  </a:lnTo>
                  <a:lnTo>
                    <a:pt x="49082" y="126630"/>
                  </a:lnTo>
                  <a:lnTo>
                    <a:pt x="62149" y="120391"/>
                  </a:lnTo>
                  <a:lnTo>
                    <a:pt x="87843" y="100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2" name="SMARTInkShape-Group749">
            <a:extLst>
              <a:ext uri="{FF2B5EF4-FFF2-40B4-BE49-F238E27FC236}">
                <a16:creationId xmlns:a16="http://schemas.microsoft.com/office/drawing/2014/main" xmlns="" id="{4373D16D-605A-4920-B938-3F4CC2E37053}"/>
              </a:ext>
            </a:extLst>
          </p:cNvPr>
          <p:cNvGrpSpPr/>
          <p:nvPr/>
        </p:nvGrpSpPr>
        <p:grpSpPr>
          <a:xfrm>
            <a:off x="2866321" y="2565400"/>
            <a:ext cx="137612" cy="165101"/>
            <a:chOff x="2866321" y="2565400"/>
            <a:chExt cx="137612" cy="165101"/>
          </a:xfrm>
        </p:grpSpPr>
        <p:sp>
          <p:nvSpPr>
            <p:cNvPr id="709" name="SMARTInkShape-3839">
              <a:extLst>
                <a:ext uri="{FF2B5EF4-FFF2-40B4-BE49-F238E27FC236}">
                  <a16:creationId xmlns:a16="http://schemas.microsoft.com/office/drawing/2014/main" xmlns="" id="{DD7E616A-80E1-4721-8AFF-78A3BB0CCDE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895600" y="2641600"/>
              <a:ext cx="6090" cy="88901"/>
            </a:xfrm>
            <a:custGeom>
              <a:avLst/>
              <a:gdLst/>
              <a:ahLst/>
              <a:cxnLst/>
              <a:rect l="0" t="0" r="0" b="0"/>
              <a:pathLst>
                <a:path w="6090" h="88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9" y="52997"/>
                  </a:lnTo>
                  <a:lnTo>
                    <a:pt x="5593" y="79613"/>
                  </a:lnTo>
                  <a:lnTo>
                    <a:pt x="4434" y="8270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3840">
              <a:extLst>
                <a:ext uri="{FF2B5EF4-FFF2-40B4-BE49-F238E27FC236}">
                  <a16:creationId xmlns:a16="http://schemas.microsoft.com/office/drawing/2014/main" xmlns="" id="{FBC47258-45F3-4E6D-8C18-D9EE6459485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866321" y="2565400"/>
              <a:ext cx="16580" cy="82551"/>
            </a:xfrm>
            <a:custGeom>
              <a:avLst/>
              <a:gdLst/>
              <a:ahLst/>
              <a:cxnLst/>
              <a:rect l="0" t="0" r="0" b="0"/>
              <a:pathLst>
                <a:path w="16580" h="82551">
                  <a:moveTo>
                    <a:pt x="16579" y="82550"/>
                  </a:moveTo>
                  <a:lnTo>
                    <a:pt x="16579" y="82550"/>
                  </a:lnTo>
                  <a:lnTo>
                    <a:pt x="3487" y="44816"/>
                  </a:lnTo>
                  <a:lnTo>
                    <a:pt x="0" y="18296"/>
                  </a:lnTo>
                  <a:lnTo>
                    <a:pt x="38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3841">
              <a:extLst>
                <a:ext uri="{FF2B5EF4-FFF2-40B4-BE49-F238E27FC236}">
                  <a16:creationId xmlns:a16="http://schemas.microsoft.com/office/drawing/2014/main" xmlns="" id="{9CBCA2D1-A647-475C-9188-EE5F7B6DF2A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940050" y="2585051"/>
              <a:ext cx="63883" cy="143049"/>
            </a:xfrm>
            <a:custGeom>
              <a:avLst/>
              <a:gdLst/>
              <a:ahLst/>
              <a:cxnLst/>
              <a:rect l="0" t="0" r="0" b="0"/>
              <a:pathLst>
                <a:path w="63883" h="143049">
                  <a:moveTo>
                    <a:pt x="38100" y="18449"/>
                  </a:moveTo>
                  <a:lnTo>
                    <a:pt x="38100" y="18449"/>
                  </a:lnTo>
                  <a:lnTo>
                    <a:pt x="24285" y="9660"/>
                  </a:lnTo>
                  <a:lnTo>
                    <a:pt x="14988" y="1426"/>
                  </a:lnTo>
                  <a:lnTo>
                    <a:pt x="6636" y="0"/>
                  </a:lnTo>
                  <a:lnTo>
                    <a:pt x="4424" y="1211"/>
                  </a:lnTo>
                  <a:lnTo>
                    <a:pt x="2949" y="3429"/>
                  </a:lnTo>
                  <a:lnTo>
                    <a:pt x="874" y="13293"/>
                  </a:lnTo>
                  <a:lnTo>
                    <a:pt x="1094" y="21802"/>
                  </a:lnTo>
                  <a:lnTo>
                    <a:pt x="3544" y="32639"/>
                  </a:lnTo>
                  <a:lnTo>
                    <a:pt x="21004" y="61207"/>
                  </a:lnTo>
                  <a:lnTo>
                    <a:pt x="56707" y="105369"/>
                  </a:lnTo>
                  <a:lnTo>
                    <a:pt x="61088" y="110262"/>
                  </a:lnTo>
                  <a:lnTo>
                    <a:pt x="63303" y="114936"/>
                  </a:lnTo>
                  <a:lnTo>
                    <a:pt x="63882" y="123891"/>
                  </a:lnTo>
                  <a:lnTo>
                    <a:pt x="58026" y="132575"/>
                  </a:lnTo>
                  <a:lnTo>
                    <a:pt x="53501" y="136866"/>
                  </a:lnTo>
                  <a:lnTo>
                    <a:pt x="40947" y="141635"/>
                  </a:lnTo>
                  <a:lnTo>
                    <a:pt x="26665" y="143048"/>
                  </a:lnTo>
                  <a:lnTo>
                    <a:pt x="0" y="13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3" name="SMARTInkShape-3842">
            <a:extLst>
              <a:ext uri="{FF2B5EF4-FFF2-40B4-BE49-F238E27FC236}">
                <a16:creationId xmlns:a16="http://schemas.microsoft.com/office/drawing/2014/main" xmlns="" id="{9D2A23BF-90A7-4F63-B1AE-93D7E59B05B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450053" y="2613865"/>
            <a:ext cx="163098" cy="144921"/>
          </a:xfrm>
          <a:custGeom>
            <a:avLst/>
            <a:gdLst/>
            <a:ahLst/>
            <a:cxnLst/>
            <a:rect l="0" t="0" r="0" b="0"/>
            <a:pathLst>
              <a:path w="163098" h="144921">
                <a:moveTo>
                  <a:pt x="93247" y="40435"/>
                </a:moveTo>
                <a:lnTo>
                  <a:pt x="93247" y="40435"/>
                </a:lnTo>
                <a:lnTo>
                  <a:pt x="92541" y="29590"/>
                </a:lnTo>
                <a:lnTo>
                  <a:pt x="89876" y="19387"/>
                </a:lnTo>
                <a:lnTo>
                  <a:pt x="84458" y="11560"/>
                </a:lnTo>
                <a:lnTo>
                  <a:pt x="72853" y="786"/>
                </a:lnTo>
                <a:lnTo>
                  <a:pt x="62545" y="0"/>
                </a:lnTo>
                <a:lnTo>
                  <a:pt x="55846" y="779"/>
                </a:lnTo>
                <a:lnTo>
                  <a:pt x="42758" y="9169"/>
                </a:lnTo>
                <a:lnTo>
                  <a:pt x="29885" y="24422"/>
                </a:lnTo>
                <a:lnTo>
                  <a:pt x="12149" y="60071"/>
                </a:lnTo>
                <a:lnTo>
                  <a:pt x="1001" y="106638"/>
                </a:lnTo>
                <a:lnTo>
                  <a:pt x="0" y="116320"/>
                </a:lnTo>
                <a:lnTo>
                  <a:pt x="1449" y="124186"/>
                </a:lnTo>
                <a:lnTo>
                  <a:pt x="8703" y="136689"/>
                </a:lnTo>
                <a:lnTo>
                  <a:pt x="18983" y="143187"/>
                </a:lnTo>
                <a:lnTo>
                  <a:pt x="24688" y="144920"/>
                </a:lnTo>
                <a:lnTo>
                  <a:pt x="40434" y="139319"/>
                </a:lnTo>
                <a:lnTo>
                  <a:pt x="57074" y="127422"/>
                </a:lnTo>
                <a:lnTo>
                  <a:pt x="83919" y="88588"/>
                </a:lnTo>
                <a:lnTo>
                  <a:pt x="92428" y="62690"/>
                </a:lnTo>
                <a:lnTo>
                  <a:pt x="93406" y="62327"/>
                </a:lnTo>
                <a:lnTo>
                  <a:pt x="94764" y="62791"/>
                </a:lnTo>
                <a:lnTo>
                  <a:pt x="96375" y="63805"/>
                </a:lnTo>
                <a:lnTo>
                  <a:pt x="132737" y="107192"/>
                </a:lnTo>
                <a:lnTo>
                  <a:pt x="163097" y="1229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" name="SMARTInkShape-Group751">
            <a:extLst>
              <a:ext uri="{FF2B5EF4-FFF2-40B4-BE49-F238E27FC236}">
                <a16:creationId xmlns:a16="http://schemas.microsoft.com/office/drawing/2014/main" xmlns="" id="{FFD7DA74-8EE7-4BD4-A442-61683D55C9E7}"/>
              </a:ext>
            </a:extLst>
          </p:cNvPr>
          <p:cNvGrpSpPr/>
          <p:nvPr/>
        </p:nvGrpSpPr>
        <p:grpSpPr>
          <a:xfrm>
            <a:off x="4006850" y="2451100"/>
            <a:ext cx="432807" cy="419101"/>
            <a:chOff x="4006850" y="2451100"/>
            <a:chExt cx="432807" cy="419101"/>
          </a:xfrm>
        </p:grpSpPr>
        <p:sp>
          <p:nvSpPr>
            <p:cNvPr id="714" name="SMARTInkShape-3843">
              <a:extLst>
                <a:ext uri="{FF2B5EF4-FFF2-40B4-BE49-F238E27FC236}">
                  <a16:creationId xmlns:a16="http://schemas.microsoft.com/office/drawing/2014/main" xmlns="" id="{D034DAEE-38D0-4D34-89FE-EEBD70A6DB3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140200" y="245110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0" y="0"/>
                  </a:moveTo>
                  <a:lnTo>
                    <a:pt x="0" y="0"/>
                  </a:lnTo>
                  <a:lnTo>
                    <a:pt x="0" y="47403"/>
                  </a:lnTo>
                  <a:lnTo>
                    <a:pt x="1881" y="83425"/>
                  </a:lnTo>
                  <a:lnTo>
                    <a:pt x="8789" y="120909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3844">
              <a:extLst>
                <a:ext uri="{FF2B5EF4-FFF2-40B4-BE49-F238E27FC236}">
                  <a16:creationId xmlns:a16="http://schemas.microsoft.com/office/drawing/2014/main" xmlns="" id="{BFA5A08A-25D0-4A01-ADBF-D532A6A66CE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162915" y="2764015"/>
              <a:ext cx="73515" cy="70651"/>
            </a:xfrm>
            <a:custGeom>
              <a:avLst/>
              <a:gdLst/>
              <a:ahLst/>
              <a:cxnLst/>
              <a:rect l="0" t="0" r="0" b="0"/>
              <a:pathLst>
                <a:path w="73515" h="70651">
                  <a:moveTo>
                    <a:pt x="53485" y="10935"/>
                  </a:moveTo>
                  <a:lnTo>
                    <a:pt x="53485" y="10935"/>
                  </a:lnTo>
                  <a:lnTo>
                    <a:pt x="38276" y="2207"/>
                  </a:lnTo>
                  <a:lnTo>
                    <a:pt x="26970" y="0"/>
                  </a:lnTo>
                  <a:lnTo>
                    <a:pt x="14889" y="2782"/>
                  </a:lnTo>
                  <a:lnTo>
                    <a:pt x="8704" y="5500"/>
                  </a:lnTo>
                  <a:lnTo>
                    <a:pt x="4581" y="10134"/>
                  </a:lnTo>
                  <a:lnTo>
                    <a:pt x="0" y="22809"/>
                  </a:lnTo>
                  <a:lnTo>
                    <a:pt x="792" y="42440"/>
                  </a:lnTo>
                  <a:lnTo>
                    <a:pt x="9369" y="55276"/>
                  </a:lnTo>
                  <a:lnTo>
                    <a:pt x="15607" y="61662"/>
                  </a:lnTo>
                  <a:lnTo>
                    <a:pt x="30065" y="68758"/>
                  </a:lnTo>
                  <a:lnTo>
                    <a:pt x="37872" y="70650"/>
                  </a:lnTo>
                  <a:lnTo>
                    <a:pt x="52190" y="68990"/>
                  </a:lnTo>
                  <a:lnTo>
                    <a:pt x="58971" y="66572"/>
                  </a:lnTo>
                  <a:lnTo>
                    <a:pt x="68388" y="58240"/>
                  </a:lnTo>
                  <a:lnTo>
                    <a:pt x="71887" y="53055"/>
                  </a:lnTo>
                  <a:lnTo>
                    <a:pt x="73514" y="48187"/>
                  </a:lnTo>
                  <a:lnTo>
                    <a:pt x="73440" y="39016"/>
                  </a:lnTo>
                  <a:lnTo>
                    <a:pt x="67293" y="28354"/>
                  </a:lnTo>
                  <a:lnTo>
                    <a:pt x="62690" y="22548"/>
                  </a:lnTo>
                  <a:lnTo>
                    <a:pt x="50050" y="14214"/>
                  </a:lnTo>
                  <a:lnTo>
                    <a:pt x="32423" y="6487"/>
                  </a:lnTo>
                  <a:lnTo>
                    <a:pt x="31683" y="5853"/>
                  </a:lnTo>
                  <a:lnTo>
                    <a:pt x="31895" y="5430"/>
                  </a:lnTo>
                  <a:lnTo>
                    <a:pt x="34435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3845">
              <a:extLst>
                <a:ext uri="{FF2B5EF4-FFF2-40B4-BE49-F238E27FC236}">
                  <a16:creationId xmlns:a16="http://schemas.microsoft.com/office/drawing/2014/main" xmlns="" id="{A7ABA4E8-9896-4139-AD3D-840919BA533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06850" y="2646863"/>
              <a:ext cx="317501" cy="55259"/>
            </a:xfrm>
            <a:custGeom>
              <a:avLst/>
              <a:gdLst/>
              <a:ahLst/>
              <a:cxnLst/>
              <a:rect l="0" t="0" r="0" b="0"/>
              <a:pathLst>
                <a:path w="317501" h="55259">
                  <a:moveTo>
                    <a:pt x="0" y="51887"/>
                  </a:moveTo>
                  <a:lnTo>
                    <a:pt x="0" y="51887"/>
                  </a:lnTo>
                  <a:lnTo>
                    <a:pt x="3371" y="55258"/>
                  </a:lnTo>
                  <a:lnTo>
                    <a:pt x="45482" y="51168"/>
                  </a:lnTo>
                  <a:lnTo>
                    <a:pt x="88183" y="42395"/>
                  </a:lnTo>
                  <a:lnTo>
                    <a:pt x="113822" y="37092"/>
                  </a:lnTo>
                  <a:lnTo>
                    <a:pt x="141498" y="31441"/>
                  </a:lnTo>
                  <a:lnTo>
                    <a:pt x="170531" y="25556"/>
                  </a:lnTo>
                  <a:lnTo>
                    <a:pt x="197649" y="20222"/>
                  </a:lnTo>
                  <a:lnTo>
                    <a:pt x="223488" y="15255"/>
                  </a:lnTo>
                  <a:lnTo>
                    <a:pt x="267956" y="6678"/>
                  </a:lnTo>
                  <a:lnTo>
                    <a:pt x="305329" y="0"/>
                  </a:lnTo>
                  <a:lnTo>
                    <a:pt x="310092" y="1067"/>
                  </a:lnTo>
                  <a:lnTo>
                    <a:pt x="317500" y="7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3846">
              <a:extLst>
                <a:ext uri="{FF2B5EF4-FFF2-40B4-BE49-F238E27FC236}">
                  <a16:creationId xmlns:a16="http://schemas.microsoft.com/office/drawing/2014/main" xmlns="" id="{89E15FF1-6B58-4801-AED2-12E9E246AD5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102983" y="2762250"/>
              <a:ext cx="30868" cy="107951"/>
            </a:xfrm>
            <a:custGeom>
              <a:avLst/>
              <a:gdLst/>
              <a:ahLst/>
              <a:cxnLst/>
              <a:rect l="0" t="0" r="0" b="0"/>
              <a:pathLst>
                <a:path w="30868" h="1079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8033" y="57795"/>
                  </a:lnTo>
                  <a:lnTo>
                    <a:pt x="16845" y="87068"/>
                  </a:lnTo>
                  <a:lnTo>
                    <a:pt x="308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847">
              <a:extLst>
                <a:ext uri="{FF2B5EF4-FFF2-40B4-BE49-F238E27FC236}">
                  <a16:creationId xmlns:a16="http://schemas.microsoft.com/office/drawing/2014/main" xmlns="" id="{EFD28B85-2B30-4B58-A5C4-76387D4B665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257205" y="2755900"/>
              <a:ext cx="73496" cy="60673"/>
            </a:xfrm>
            <a:custGeom>
              <a:avLst/>
              <a:gdLst/>
              <a:ahLst/>
              <a:cxnLst/>
              <a:rect l="0" t="0" r="0" b="0"/>
              <a:pathLst>
                <a:path w="73496" h="60673">
                  <a:moveTo>
                    <a:pt x="41745" y="0"/>
                  </a:moveTo>
                  <a:lnTo>
                    <a:pt x="41745" y="0"/>
                  </a:lnTo>
                  <a:lnTo>
                    <a:pt x="20697" y="0"/>
                  </a:lnTo>
                  <a:lnTo>
                    <a:pt x="10989" y="3763"/>
                  </a:lnTo>
                  <a:lnTo>
                    <a:pt x="6424" y="6742"/>
                  </a:lnTo>
                  <a:lnTo>
                    <a:pt x="3381" y="10845"/>
                  </a:lnTo>
                  <a:lnTo>
                    <a:pt x="0" y="21048"/>
                  </a:lnTo>
                  <a:lnTo>
                    <a:pt x="2260" y="32638"/>
                  </a:lnTo>
                  <a:lnTo>
                    <a:pt x="8674" y="44139"/>
                  </a:lnTo>
                  <a:lnTo>
                    <a:pt x="18580" y="53954"/>
                  </a:lnTo>
                  <a:lnTo>
                    <a:pt x="28157" y="59257"/>
                  </a:lnTo>
                  <a:lnTo>
                    <a:pt x="32686" y="60672"/>
                  </a:lnTo>
                  <a:lnTo>
                    <a:pt x="41482" y="60361"/>
                  </a:lnTo>
                  <a:lnTo>
                    <a:pt x="48684" y="57871"/>
                  </a:lnTo>
                  <a:lnTo>
                    <a:pt x="50604" y="56220"/>
                  </a:lnTo>
                  <a:lnTo>
                    <a:pt x="51884" y="54413"/>
                  </a:lnTo>
                  <a:lnTo>
                    <a:pt x="53687" y="45129"/>
                  </a:lnTo>
                  <a:lnTo>
                    <a:pt x="48911" y="24411"/>
                  </a:lnTo>
                  <a:lnTo>
                    <a:pt x="49344" y="21918"/>
                  </a:lnTo>
                  <a:lnTo>
                    <a:pt x="51708" y="17268"/>
                  </a:lnTo>
                  <a:lnTo>
                    <a:pt x="54736" y="15745"/>
                  </a:lnTo>
                  <a:lnTo>
                    <a:pt x="7349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3848">
              <a:extLst>
                <a:ext uri="{FF2B5EF4-FFF2-40B4-BE49-F238E27FC236}">
                  <a16:creationId xmlns:a16="http://schemas.microsoft.com/office/drawing/2014/main" xmlns="" id="{4AE382DC-C5EA-4407-9E4D-AEB0936FF57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354675" y="2743200"/>
              <a:ext cx="84982" cy="69988"/>
            </a:xfrm>
            <a:custGeom>
              <a:avLst/>
              <a:gdLst/>
              <a:ahLst/>
              <a:cxnLst/>
              <a:rect l="0" t="0" r="0" b="0"/>
              <a:pathLst>
                <a:path w="84982" h="69988">
                  <a:moveTo>
                    <a:pt x="52225" y="6350"/>
                  </a:moveTo>
                  <a:lnTo>
                    <a:pt x="52225" y="6350"/>
                  </a:lnTo>
                  <a:lnTo>
                    <a:pt x="48854" y="2979"/>
                  </a:lnTo>
                  <a:lnTo>
                    <a:pt x="43436" y="1324"/>
                  </a:lnTo>
                  <a:lnTo>
                    <a:pt x="28460" y="262"/>
                  </a:lnTo>
                  <a:lnTo>
                    <a:pt x="12727" y="6820"/>
                  </a:lnTo>
                  <a:lnTo>
                    <a:pt x="4567" y="13849"/>
                  </a:lnTo>
                  <a:lnTo>
                    <a:pt x="1403" y="17700"/>
                  </a:lnTo>
                  <a:lnTo>
                    <a:pt x="0" y="22383"/>
                  </a:lnTo>
                  <a:lnTo>
                    <a:pt x="321" y="33231"/>
                  </a:lnTo>
                  <a:lnTo>
                    <a:pt x="7840" y="51239"/>
                  </a:lnTo>
                  <a:lnTo>
                    <a:pt x="19005" y="66609"/>
                  </a:lnTo>
                  <a:lnTo>
                    <a:pt x="24433" y="69100"/>
                  </a:lnTo>
                  <a:lnTo>
                    <a:pt x="37992" y="69987"/>
                  </a:lnTo>
                  <a:lnTo>
                    <a:pt x="58120" y="63148"/>
                  </a:lnTo>
                  <a:lnTo>
                    <a:pt x="74119" y="52185"/>
                  </a:lnTo>
                  <a:lnTo>
                    <a:pt x="84425" y="36629"/>
                  </a:lnTo>
                  <a:lnTo>
                    <a:pt x="84981" y="31475"/>
                  </a:lnTo>
                  <a:lnTo>
                    <a:pt x="81834" y="21985"/>
                  </a:lnTo>
                  <a:lnTo>
                    <a:pt x="68759" y="8709"/>
                  </a:lnTo>
                  <a:lnTo>
                    <a:pt x="57457" y="3871"/>
                  </a:lnTo>
                  <a:lnTo>
                    <a:pt x="3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SMARTInkShape-Group752">
            <a:extLst>
              <a:ext uri="{FF2B5EF4-FFF2-40B4-BE49-F238E27FC236}">
                <a16:creationId xmlns:a16="http://schemas.microsoft.com/office/drawing/2014/main" xmlns="" id="{6144D865-139F-470B-8CA9-006F1D01ECF5}"/>
              </a:ext>
            </a:extLst>
          </p:cNvPr>
          <p:cNvGrpSpPr/>
          <p:nvPr/>
        </p:nvGrpSpPr>
        <p:grpSpPr>
          <a:xfrm>
            <a:off x="4799937" y="2409629"/>
            <a:ext cx="718214" cy="293108"/>
            <a:chOff x="4799937" y="2409629"/>
            <a:chExt cx="718214" cy="293108"/>
          </a:xfrm>
        </p:grpSpPr>
        <p:sp>
          <p:nvSpPr>
            <p:cNvPr id="721" name="SMARTInkShape-3849">
              <a:extLst>
                <a:ext uri="{FF2B5EF4-FFF2-40B4-BE49-F238E27FC236}">
                  <a16:creationId xmlns:a16="http://schemas.microsoft.com/office/drawing/2014/main" xmlns="" id="{93907CAA-4C1F-4F40-B0D5-6E1FE09E70A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799937" y="2553039"/>
              <a:ext cx="134014" cy="132781"/>
            </a:xfrm>
            <a:custGeom>
              <a:avLst/>
              <a:gdLst/>
              <a:ahLst/>
              <a:cxnLst/>
              <a:rect l="0" t="0" r="0" b="0"/>
              <a:pathLst>
                <a:path w="134014" h="132781">
                  <a:moveTo>
                    <a:pt x="83213" y="12361"/>
                  </a:moveTo>
                  <a:lnTo>
                    <a:pt x="83213" y="12361"/>
                  </a:lnTo>
                  <a:lnTo>
                    <a:pt x="83213" y="8990"/>
                  </a:lnTo>
                  <a:lnTo>
                    <a:pt x="81331" y="5453"/>
                  </a:lnTo>
                  <a:lnTo>
                    <a:pt x="79842" y="3523"/>
                  </a:lnTo>
                  <a:lnTo>
                    <a:pt x="76305" y="1377"/>
                  </a:lnTo>
                  <a:lnTo>
                    <a:pt x="70970" y="424"/>
                  </a:lnTo>
                  <a:lnTo>
                    <a:pt x="61544" y="0"/>
                  </a:lnTo>
                  <a:lnTo>
                    <a:pt x="48417" y="7337"/>
                  </a:lnTo>
                  <a:lnTo>
                    <a:pt x="16995" y="38415"/>
                  </a:lnTo>
                  <a:lnTo>
                    <a:pt x="2131" y="68215"/>
                  </a:lnTo>
                  <a:lnTo>
                    <a:pt x="0" y="99388"/>
                  </a:lnTo>
                  <a:lnTo>
                    <a:pt x="6013" y="114775"/>
                  </a:lnTo>
                  <a:lnTo>
                    <a:pt x="10580" y="120853"/>
                  </a:lnTo>
                  <a:lnTo>
                    <a:pt x="25061" y="129489"/>
                  </a:lnTo>
                  <a:lnTo>
                    <a:pt x="33861" y="132780"/>
                  </a:lnTo>
                  <a:lnTo>
                    <a:pt x="56810" y="132673"/>
                  </a:lnTo>
                  <a:lnTo>
                    <a:pt x="82767" y="126511"/>
                  </a:lnTo>
                  <a:lnTo>
                    <a:pt x="134013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3850">
              <a:extLst>
                <a:ext uri="{FF2B5EF4-FFF2-40B4-BE49-F238E27FC236}">
                  <a16:creationId xmlns:a16="http://schemas.microsoft.com/office/drawing/2014/main" xmlns="" id="{8B0116FB-8EC9-42B5-89DD-D87B5B03A7D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969202" y="2409629"/>
              <a:ext cx="79049" cy="263615"/>
            </a:xfrm>
            <a:custGeom>
              <a:avLst/>
              <a:gdLst/>
              <a:ahLst/>
              <a:cxnLst/>
              <a:rect l="0" t="0" r="0" b="0"/>
              <a:pathLst>
                <a:path w="79049" h="263615">
                  <a:moveTo>
                    <a:pt x="28248" y="3371"/>
                  </a:moveTo>
                  <a:lnTo>
                    <a:pt x="28248" y="3371"/>
                  </a:lnTo>
                  <a:lnTo>
                    <a:pt x="24877" y="0"/>
                  </a:lnTo>
                  <a:lnTo>
                    <a:pt x="23179" y="418"/>
                  </a:lnTo>
                  <a:lnTo>
                    <a:pt x="19410" y="4646"/>
                  </a:lnTo>
                  <a:lnTo>
                    <a:pt x="16310" y="50686"/>
                  </a:lnTo>
                  <a:lnTo>
                    <a:pt x="15887" y="86724"/>
                  </a:lnTo>
                  <a:lnTo>
                    <a:pt x="15699" y="126259"/>
                  </a:lnTo>
                  <a:lnTo>
                    <a:pt x="15615" y="165938"/>
                  </a:lnTo>
                  <a:lnTo>
                    <a:pt x="15578" y="202388"/>
                  </a:lnTo>
                  <a:lnTo>
                    <a:pt x="8815" y="244529"/>
                  </a:lnTo>
                  <a:lnTo>
                    <a:pt x="4616" y="262503"/>
                  </a:lnTo>
                  <a:lnTo>
                    <a:pt x="3321" y="263614"/>
                  </a:lnTo>
                  <a:lnTo>
                    <a:pt x="1753" y="262944"/>
                  </a:lnTo>
                  <a:lnTo>
                    <a:pt x="0" y="261086"/>
                  </a:lnTo>
                  <a:lnTo>
                    <a:pt x="907" y="241617"/>
                  </a:lnTo>
                  <a:lnTo>
                    <a:pt x="12387" y="213506"/>
                  </a:lnTo>
                  <a:lnTo>
                    <a:pt x="29192" y="192946"/>
                  </a:lnTo>
                  <a:lnTo>
                    <a:pt x="41368" y="186404"/>
                  </a:lnTo>
                  <a:lnTo>
                    <a:pt x="47578" y="184660"/>
                  </a:lnTo>
                  <a:lnTo>
                    <a:pt x="53129" y="185614"/>
                  </a:lnTo>
                  <a:lnTo>
                    <a:pt x="63060" y="192318"/>
                  </a:lnTo>
                  <a:lnTo>
                    <a:pt x="79048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3851">
              <a:extLst>
                <a:ext uri="{FF2B5EF4-FFF2-40B4-BE49-F238E27FC236}">
                  <a16:creationId xmlns:a16="http://schemas.microsoft.com/office/drawing/2014/main" xmlns="" id="{7D6DA2F6-9454-443A-8617-B0137476C8F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082371" y="2579922"/>
              <a:ext cx="86530" cy="100144"/>
            </a:xfrm>
            <a:custGeom>
              <a:avLst/>
              <a:gdLst/>
              <a:ahLst/>
              <a:cxnLst/>
              <a:rect l="0" t="0" r="0" b="0"/>
              <a:pathLst>
                <a:path w="86530" h="100144">
                  <a:moveTo>
                    <a:pt x="61129" y="36278"/>
                  </a:moveTo>
                  <a:lnTo>
                    <a:pt x="61129" y="36278"/>
                  </a:lnTo>
                  <a:lnTo>
                    <a:pt x="60423" y="25433"/>
                  </a:lnTo>
                  <a:lnTo>
                    <a:pt x="56060" y="10957"/>
                  </a:lnTo>
                  <a:lnTo>
                    <a:pt x="52290" y="4328"/>
                  </a:lnTo>
                  <a:lnTo>
                    <a:pt x="49592" y="2278"/>
                  </a:lnTo>
                  <a:lnTo>
                    <a:pt x="42831" y="0"/>
                  </a:lnTo>
                  <a:lnTo>
                    <a:pt x="35123" y="870"/>
                  </a:lnTo>
                  <a:lnTo>
                    <a:pt x="31091" y="2089"/>
                  </a:lnTo>
                  <a:lnTo>
                    <a:pt x="22850" y="9089"/>
                  </a:lnTo>
                  <a:lnTo>
                    <a:pt x="14482" y="20666"/>
                  </a:lnTo>
                  <a:lnTo>
                    <a:pt x="3249" y="46312"/>
                  </a:lnTo>
                  <a:lnTo>
                    <a:pt x="0" y="70688"/>
                  </a:lnTo>
                  <a:lnTo>
                    <a:pt x="1740" y="82380"/>
                  </a:lnTo>
                  <a:lnTo>
                    <a:pt x="10058" y="96897"/>
                  </a:lnTo>
                  <a:lnTo>
                    <a:pt x="13676" y="99268"/>
                  </a:lnTo>
                  <a:lnTo>
                    <a:pt x="17499" y="100143"/>
                  </a:lnTo>
                  <a:lnTo>
                    <a:pt x="21459" y="100022"/>
                  </a:lnTo>
                  <a:lnTo>
                    <a:pt x="29622" y="96123"/>
                  </a:lnTo>
                  <a:lnTo>
                    <a:pt x="49730" y="78752"/>
                  </a:lnTo>
                  <a:lnTo>
                    <a:pt x="68967" y="45825"/>
                  </a:lnTo>
                  <a:lnTo>
                    <a:pt x="69787" y="36758"/>
                  </a:lnTo>
                  <a:lnTo>
                    <a:pt x="67519" y="17718"/>
                  </a:lnTo>
                  <a:lnTo>
                    <a:pt x="67480" y="62021"/>
                  </a:lnTo>
                  <a:lnTo>
                    <a:pt x="70850" y="77458"/>
                  </a:lnTo>
                  <a:lnTo>
                    <a:pt x="76268" y="84684"/>
                  </a:lnTo>
                  <a:lnTo>
                    <a:pt x="86529" y="93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3852">
              <a:extLst>
                <a:ext uri="{FF2B5EF4-FFF2-40B4-BE49-F238E27FC236}">
                  <a16:creationId xmlns:a16="http://schemas.microsoft.com/office/drawing/2014/main" xmlns="" id="{EA637ABA-599B-4C5B-BE8D-EECC5D86DD0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200734" y="2591014"/>
              <a:ext cx="57067" cy="82337"/>
            </a:xfrm>
            <a:custGeom>
              <a:avLst/>
              <a:gdLst/>
              <a:ahLst/>
              <a:cxnLst/>
              <a:rect l="0" t="0" r="0" b="0"/>
              <a:pathLst>
                <a:path w="57067" h="82337">
                  <a:moveTo>
                    <a:pt x="12616" y="6136"/>
                  </a:moveTo>
                  <a:lnTo>
                    <a:pt x="12616" y="6136"/>
                  </a:lnTo>
                  <a:lnTo>
                    <a:pt x="12616" y="669"/>
                  </a:lnTo>
                  <a:lnTo>
                    <a:pt x="8252" y="15169"/>
                  </a:lnTo>
                  <a:lnTo>
                    <a:pt x="1357" y="60237"/>
                  </a:lnTo>
                  <a:lnTo>
                    <a:pt x="106" y="77570"/>
                  </a:lnTo>
                  <a:lnTo>
                    <a:pt x="42" y="77748"/>
                  </a:lnTo>
                  <a:lnTo>
                    <a:pt x="0" y="77161"/>
                  </a:lnTo>
                  <a:lnTo>
                    <a:pt x="12133" y="46203"/>
                  </a:lnTo>
                  <a:lnTo>
                    <a:pt x="41510" y="4212"/>
                  </a:lnTo>
                  <a:lnTo>
                    <a:pt x="45285" y="1326"/>
                  </a:lnTo>
                  <a:lnTo>
                    <a:pt x="48506" y="107"/>
                  </a:lnTo>
                  <a:lnTo>
                    <a:pt x="51359" y="0"/>
                  </a:lnTo>
                  <a:lnTo>
                    <a:pt x="53262" y="1340"/>
                  </a:lnTo>
                  <a:lnTo>
                    <a:pt x="55375" y="6591"/>
                  </a:lnTo>
                  <a:lnTo>
                    <a:pt x="56918" y="47322"/>
                  </a:lnTo>
                  <a:lnTo>
                    <a:pt x="57066" y="8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3853">
              <a:extLst>
                <a:ext uri="{FF2B5EF4-FFF2-40B4-BE49-F238E27FC236}">
                  <a16:creationId xmlns:a16="http://schemas.microsoft.com/office/drawing/2014/main" xmlns="" id="{C5280725-3ADE-4E18-BA75-1EF0BD9F24C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322684" y="2574441"/>
              <a:ext cx="195467" cy="128296"/>
            </a:xfrm>
            <a:custGeom>
              <a:avLst/>
              <a:gdLst/>
              <a:ahLst/>
              <a:cxnLst/>
              <a:rect l="0" t="0" r="0" b="0"/>
              <a:pathLst>
                <a:path w="195467" h="128296">
                  <a:moveTo>
                    <a:pt x="62116" y="3659"/>
                  </a:moveTo>
                  <a:lnTo>
                    <a:pt x="62116" y="3659"/>
                  </a:lnTo>
                  <a:lnTo>
                    <a:pt x="58745" y="288"/>
                  </a:lnTo>
                  <a:lnTo>
                    <a:pt x="56341" y="0"/>
                  </a:lnTo>
                  <a:lnTo>
                    <a:pt x="49907" y="1563"/>
                  </a:lnTo>
                  <a:lnTo>
                    <a:pt x="34980" y="13151"/>
                  </a:lnTo>
                  <a:lnTo>
                    <a:pt x="20522" y="33361"/>
                  </a:lnTo>
                  <a:lnTo>
                    <a:pt x="5621" y="73797"/>
                  </a:lnTo>
                  <a:lnTo>
                    <a:pt x="0" y="107432"/>
                  </a:lnTo>
                  <a:lnTo>
                    <a:pt x="949" y="113763"/>
                  </a:lnTo>
                  <a:lnTo>
                    <a:pt x="5768" y="122679"/>
                  </a:lnTo>
                  <a:lnTo>
                    <a:pt x="9734" y="125339"/>
                  </a:lnTo>
                  <a:lnTo>
                    <a:pt x="19785" y="128295"/>
                  </a:lnTo>
                  <a:lnTo>
                    <a:pt x="40715" y="126587"/>
                  </a:lnTo>
                  <a:lnTo>
                    <a:pt x="73072" y="109550"/>
                  </a:lnTo>
                  <a:lnTo>
                    <a:pt x="115082" y="76217"/>
                  </a:lnTo>
                  <a:lnTo>
                    <a:pt x="137077" y="48519"/>
                  </a:lnTo>
                  <a:lnTo>
                    <a:pt x="146886" y="24712"/>
                  </a:lnTo>
                  <a:lnTo>
                    <a:pt x="146851" y="19811"/>
                  </a:lnTo>
                  <a:lnTo>
                    <a:pt x="145418" y="16544"/>
                  </a:lnTo>
                  <a:lnTo>
                    <a:pt x="143049" y="14366"/>
                  </a:lnTo>
                  <a:lnTo>
                    <a:pt x="139355" y="13619"/>
                  </a:lnTo>
                  <a:lnTo>
                    <a:pt x="129606" y="14671"/>
                  </a:lnTo>
                  <a:lnTo>
                    <a:pt x="120099" y="21253"/>
                  </a:lnTo>
                  <a:lnTo>
                    <a:pt x="111875" y="31940"/>
                  </a:lnTo>
                  <a:lnTo>
                    <a:pt x="103985" y="54529"/>
                  </a:lnTo>
                  <a:lnTo>
                    <a:pt x="101891" y="73305"/>
                  </a:lnTo>
                  <a:lnTo>
                    <a:pt x="104723" y="87765"/>
                  </a:lnTo>
                  <a:lnTo>
                    <a:pt x="107454" y="93596"/>
                  </a:lnTo>
                  <a:lnTo>
                    <a:pt x="116133" y="101957"/>
                  </a:lnTo>
                  <a:lnTo>
                    <a:pt x="134800" y="110631"/>
                  </a:lnTo>
                  <a:lnTo>
                    <a:pt x="151570" y="113996"/>
                  </a:lnTo>
                  <a:lnTo>
                    <a:pt x="195466" y="111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7" name="SMARTInkShape-3854">
            <a:extLst>
              <a:ext uri="{FF2B5EF4-FFF2-40B4-BE49-F238E27FC236}">
                <a16:creationId xmlns:a16="http://schemas.microsoft.com/office/drawing/2014/main" xmlns="" id="{0426758B-A4A0-4237-A2E5-5350860C1B0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828975" y="2431613"/>
            <a:ext cx="254326" cy="482228"/>
          </a:xfrm>
          <a:custGeom>
            <a:avLst/>
            <a:gdLst/>
            <a:ahLst/>
            <a:cxnLst/>
            <a:rect l="0" t="0" r="0" b="0"/>
            <a:pathLst>
              <a:path w="254326" h="482228">
                <a:moveTo>
                  <a:pt x="127325" y="184587"/>
                </a:moveTo>
                <a:lnTo>
                  <a:pt x="127325" y="184587"/>
                </a:lnTo>
                <a:lnTo>
                  <a:pt x="118486" y="166910"/>
                </a:lnTo>
                <a:lnTo>
                  <a:pt x="102283" y="154733"/>
                </a:lnTo>
                <a:lnTo>
                  <a:pt x="72868" y="148930"/>
                </a:lnTo>
                <a:lnTo>
                  <a:pt x="44083" y="153953"/>
                </a:lnTo>
                <a:lnTo>
                  <a:pt x="14309" y="174491"/>
                </a:lnTo>
                <a:lnTo>
                  <a:pt x="3012" y="193035"/>
                </a:lnTo>
                <a:lnTo>
                  <a:pt x="0" y="202919"/>
                </a:lnTo>
                <a:lnTo>
                  <a:pt x="2297" y="223309"/>
                </a:lnTo>
                <a:lnTo>
                  <a:pt x="5873" y="233685"/>
                </a:lnTo>
                <a:lnTo>
                  <a:pt x="19253" y="248977"/>
                </a:lnTo>
                <a:lnTo>
                  <a:pt x="27761" y="255030"/>
                </a:lnTo>
                <a:lnTo>
                  <a:pt x="37665" y="257655"/>
                </a:lnTo>
                <a:lnTo>
                  <a:pt x="59960" y="256808"/>
                </a:lnTo>
                <a:lnTo>
                  <a:pt x="92940" y="241655"/>
                </a:lnTo>
                <a:lnTo>
                  <a:pt x="106869" y="225238"/>
                </a:lnTo>
                <a:lnTo>
                  <a:pt x="111571" y="215921"/>
                </a:lnTo>
                <a:lnTo>
                  <a:pt x="114915" y="194280"/>
                </a:lnTo>
                <a:lnTo>
                  <a:pt x="114818" y="182582"/>
                </a:lnTo>
                <a:lnTo>
                  <a:pt x="107185" y="160177"/>
                </a:lnTo>
                <a:lnTo>
                  <a:pt x="86031" y="120420"/>
                </a:lnTo>
                <a:lnTo>
                  <a:pt x="79342" y="94000"/>
                </a:lnTo>
                <a:lnTo>
                  <a:pt x="80519" y="86096"/>
                </a:lnTo>
                <a:lnTo>
                  <a:pt x="87472" y="71669"/>
                </a:lnTo>
                <a:lnTo>
                  <a:pt x="110029" y="51646"/>
                </a:lnTo>
                <a:lnTo>
                  <a:pt x="145798" y="32308"/>
                </a:lnTo>
                <a:lnTo>
                  <a:pt x="187673" y="13173"/>
                </a:lnTo>
                <a:lnTo>
                  <a:pt x="214508" y="839"/>
                </a:lnTo>
                <a:lnTo>
                  <a:pt x="220019" y="0"/>
                </a:lnTo>
                <a:lnTo>
                  <a:pt x="224400" y="851"/>
                </a:lnTo>
                <a:lnTo>
                  <a:pt x="228024" y="2830"/>
                </a:lnTo>
                <a:lnTo>
                  <a:pt x="228324" y="7676"/>
                </a:lnTo>
                <a:lnTo>
                  <a:pt x="213598" y="46448"/>
                </a:lnTo>
                <a:lnTo>
                  <a:pt x="201651" y="77331"/>
                </a:lnTo>
                <a:lnTo>
                  <a:pt x="186935" y="114575"/>
                </a:lnTo>
                <a:lnTo>
                  <a:pt x="170987" y="156528"/>
                </a:lnTo>
                <a:lnTo>
                  <a:pt x="153080" y="203161"/>
                </a:lnTo>
                <a:lnTo>
                  <a:pt x="142380" y="229425"/>
                </a:lnTo>
                <a:lnTo>
                  <a:pt x="131010" y="256812"/>
                </a:lnTo>
                <a:lnTo>
                  <a:pt x="120610" y="282832"/>
                </a:lnTo>
                <a:lnTo>
                  <a:pt x="110853" y="307939"/>
                </a:lnTo>
                <a:lnTo>
                  <a:pt x="94605" y="355121"/>
                </a:lnTo>
                <a:lnTo>
                  <a:pt x="85031" y="397258"/>
                </a:lnTo>
                <a:lnTo>
                  <a:pt x="80305" y="433388"/>
                </a:lnTo>
                <a:lnTo>
                  <a:pt x="77272" y="476601"/>
                </a:lnTo>
                <a:lnTo>
                  <a:pt x="79139" y="480157"/>
                </a:lnTo>
                <a:lnTo>
                  <a:pt x="82501" y="481823"/>
                </a:lnTo>
                <a:lnTo>
                  <a:pt x="86858" y="482227"/>
                </a:lnTo>
                <a:lnTo>
                  <a:pt x="99227" y="477033"/>
                </a:lnTo>
                <a:lnTo>
                  <a:pt x="130163" y="453080"/>
                </a:lnTo>
                <a:lnTo>
                  <a:pt x="151685" y="419284"/>
                </a:lnTo>
                <a:lnTo>
                  <a:pt x="163079" y="388380"/>
                </a:lnTo>
                <a:lnTo>
                  <a:pt x="171786" y="342807"/>
                </a:lnTo>
                <a:lnTo>
                  <a:pt x="171782" y="330284"/>
                </a:lnTo>
                <a:lnTo>
                  <a:pt x="169662" y="321229"/>
                </a:lnTo>
                <a:lnTo>
                  <a:pt x="166133" y="314488"/>
                </a:lnTo>
                <a:lnTo>
                  <a:pt x="156698" y="301628"/>
                </a:lnTo>
                <a:lnTo>
                  <a:pt x="155374" y="298597"/>
                </a:lnTo>
                <a:lnTo>
                  <a:pt x="155196" y="297283"/>
                </a:lnTo>
                <a:lnTo>
                  <a:pt x="155784" y="297112"/>
                </a:lnTo>
                <a:lnTo>
                  <a:pt x="156881" y="297704"/>
                </a:lnTo>
                <a:lnTo>
                  <a:pt x="197606" y="289945"/>
                </a:lnTo>
                <a:lnTo>
                  <a:pt x="254325" y="2734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7" name="SMARTInkShape-Group754">
            <a:extLst>
              <a:ext uri="{FF2B5EF4-FFF2-40B4-BE49-F238E27FC236}">
                <a16:creationId xmlns:a16="http://schemas.microsoft.com/office/drawing/2014/main" xmlns="" id="{F5EBF75F-23AB-4B8E-8E7C-8A6E994D8CBA}"/>
              </a:ext>
            </a:extLst>
          </p:cNvPr>
          <p:cNvGrpSpPr/>
          <p:nvPr/>
        </p:nvGrpSpPr>
        <p:grpSpPr>
          <a:xfrm>
            <a:off x="6416574" y="2460489"/>
            <a:ext cx="1012927" cy="453723"/>
            <a:chOff x="6416574" y="2460489"/>
            <a:chExt cx="1012927" cy="453723"/>
          </a:xfrm>
        </p:grpSpPr>
        <p:sp>
          <p:nvSpPr>
            <p:cNvPr id="728" name="SMARTInkShape-3855">
              <a:extLst>
                <a:ext uri="{FF2B5EF4-FFF2-40B4-BE49-F238E27FC236}">
                  <a16:creationId xmlns:a16="http://schemas.microsoft.com/office/drawing/2014/main" xmlns="" id="{AB23D7C2-65FC-41F7-9942-4DBD2EFC9BC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683179" y="2597150"/>
              <a:ext cx="162122" cy="19051"/>
            </a:xfrm>
            <a:custGeom>
              <a:avLst/>
              <a:gdLst/>
              <a:ahLst/>
              <a:cxnLst/>
              <a:rect l="0" t="0" r="0" b="0"/>
              <a:pathLst>
                <a:path w="1621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8016" y="15679"/>
                  </a:lnTo>
                  <a:lnTo>
                    <a:pt x="43355" y="12583"/>
                  </a:lnTo>
                  <a:lnTo>
                    <a:pt x="76410" y="9590"/>
                  </a:lnTo>
                  <a:lnTo>
                    <a:pt x="110857" y="5909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3856">
              <a:extLst>
                <a:ext uri="{FF2B5EF4-FFF2-40B4-BE49-F238E27FC236}">
                  <a16:creationId xmlns:a16="http://schemas.microsoft.com/office/drawing/2014/main" xmlns="" id="{F2634166-2499-4E98-88E7-F4D75D30FA3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864617" y="2604101"/>
              <a:ext cx="66891" cy="120050"/>
            </a:xfrm>
            <a:custGeom>
              <a:avLst/>
              <a:gdLst/>
              <a:ahLst/>
              <a:cxnLst/>
              <a:rect l="0" t="0" r="0" b="0"/>
              <a:pathLst>
                <a:path w="66891" h="120050">
                  <a:moveTo>
                    <a:pt x="63233" y="18449"/>
                  </a:moveTo>
                  <a:lnTo>
                    <a:pt x="63233" y="18449"/>
                  </a:lnTo>
                  <a:lnTo>
                    <a:pt x="66603" y="15078"/>
                  </a:lnTo>
                  <a:lnTo>
                    <a:pt x="66890" y="12674"/>
                  </a:lnTo>
                  <a:lnTo>
                    <a:pt x="65329" y="6240"/>
                  </a:lnTo>
                  <a:lnTo>
                    <a:pt x="63219" y="3959"/>
                  </a:lnTo>
                  <a:lnTo>
                    <a:pt x="57112" y="1426"/>
                  </a:lnTo>
                  <a:lnTo>
                    <a:pt x="45740" y="0"/>
                  </a:lnTo>
                  <a:lnTo>
                    <a:pt x="30062" y="6319"/>
                  </a:lnTo>
                  <a:lnTo>
                    <a:pt x="12013" y="27241"/>
                  </a:lnTo>
                  <a:lnTo>
                    <a:pt x="0" y="59154"/>
                  </a:lnTo>
                  <a:lnTo>
                    <a:pt x="87" y="79344"/>
                  </a:lnTo>
                  <a:lnTo>
                    <a:pt x="5534" y="97019"/>
                  </a:lnTo>
                  <a:lnTo>
                    <a:pt x="15011" y="111930"/>
                  </a:lnTo>
                  <a:lnTo>
                    <a:pt x="21207" y="116048"/>
                  </a:lnTo>
                  <a:lnTo>
                    <a:pt x="50533" y="12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3857">
              <a:extLst>
                <a:ext uri="{FF2B5EF4-FFF2-40B4-BE49-F238E27FC236}">
                  <a16:creationId xmlns:a16="http://schemas.microsoft.com/office/drawing/2014/main" xmlns="" id="{270BE6C1-B320-4543-85CE-3C4118B864C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980793" y="2463800"/>
              <a:ext cx="95326" cy="251980"/>
            </a:xfrm>
            <a:custGeom>
              <a:avLst/>
              <a:gdLst/>
              <a:ahLst/>
              <a:cxnLst/>
              <a:rect l="0" t="0" r="0" b="0"/>
              <a:pathLst>
                <a:path w="95326" h="251980">
                  <a:moveTo>
                    <a:pt x="42307" y="0"/>
                  </a:moveTo>
                  <a:lnTo>
                    <a:pt x="42307" y="0"/>
                  </a:lnTo>
                  <a:lnTo>
                    <a:pt x="38936" y="34531"/>
                  </a:lnTo>
                  <a:lnTo>
                    <a:pt x="30098" y="80787"/>
                  </a:lnTo>
                  <a:lnTo>
                    <a:pt x="24415" y="116339"/>
                  </a:lnTo>
                  <a:lnTo>
                    <a:pt x="19538" y="152601"/>
                  </a:lnTo>
                  <a:lnTo>
                    <a:pt x="15019" y="187532"/>
                  </a:lnTo>
                  <a:lnTo>
                    <a:pt x="5136" y="228818"/>
                  </a:lnTo>
                  <a:lnTo>
                    <a:pt x="13" y="249910"/>
                  </a:lnTo>
                  <a:lnTo>
                    <a:pt x="0" y="251979"/>
                  </a:lnTo>
                  <a:lnTo>
                    <a:pt x="697" y="251947"/>
                  </a:lnTo>
                  <a:lnTo>
                    <a:pt x="1867" y="250515"/>
                  </a:lnTo>
                  <a:lnTo>
                    <a:pt x="28420" y="203710"/>
                  </a:lnTo>
                  <a:lnTo>
                    <a:pt x="59135" y="169852"/>
                  </a:lnTo>
                  <a:lnTo>
                    <a:pt x="73069" y="160627"/>
                  </a:lnTo>
                  <a:lnTo>
                    <a:pt x="78338" y="159296"/>
                  </a:lnTo>
                  <a:lnTo>
                    <a:pt x="82555" y="159820"/>
                  </a:lnTo>
                  <a:lnTo>
                    <a:pt x="86073" y="161579"/>
                  </a:lnTo>
                  <a:lnTo>
                    <a:pt x="91862" y="171061"/>
                  </a:lnTo>
                  <a:lnTo>
                    <a:pt x="94394" y="177541"/>
                  </a:lnTo>
                  <a:lnTo>
                    <a:pt x="95325" y="192266"/>
                  </a:lnTo>
                  <a:lnTo>
                    <a:pt x="9310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3858">
              <a:extLst>
                <a:ext uri="{FF2B5EF4-FFF2-40B4-BE49-F238E27FC236}">
                  <a16:creationId xmlns:a16="http://schemas.microsoft.com/office/drawing/2014/main" xmlns="" id="{9D7D3400-3892-47B3-8B87-D3D42FDFBD5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143750" y="26352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716" y="455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3859">
              <a:extLst>
                <a:ext uri="{FF2B5EF4-FFF2-40B4-BE49-F238E27FC236}">
                  <a16:creationId xmlns:a16="http://schemas.microsoft.com/office/drawing/2014/main" xmlns="" id="{CDD7B7FB-729B-4D25-86D4-C397729FF48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207250" y="2600599"/>
              <a:ext cx="76201" cy="84366"/>
            </a:xfrm>
            <a:custGeom>
              <a:avLst/>
              <a:gdLst/>
              <a:ahLst/>
              <a:cxnLst/>
              <a:rect l="0" t="0" r="0" b="0"/>
              <a:pathLst>
                <a:path w="76201" h="84366">
                  <a:moveTo>
                    <a:pt x="0" y="28301"/>
                  </a:moveTo>
                  <a:lnTo>
                    <a:pt x="0" y="28301"/>
                  </a:lnTo>
                  <a:lnTo>
                    <a:pt x="0" y="73081"/>
                  </a:lnTo>
                  <a:lnTo>
                    <a:pt x="0" y="81786"/>
                  </a:lnTo>
                  <a:lnTo>
                    <a:pt x="705" y="83008"/>
                  </a:lnTo>
                  <a:lnTo>
                    <a:pt x="1881" y="83822"/>
                  </a:lnTo>
                  <a:lnTo>
                    <a:pt x="3370" y="84365"/>
                  </a:lnTo>
                  <a:lnTo>
                    <a:pt x="8789" y="79324"/>
                  </a:lnTo>
                  <a:lnTo>
                    <a:pt x="27838" y="47119"/>
                  </a:lnTo>
                  <a:lnTo>
                    <a:pt x="41018" y="20628"/>
                  </a:lnTo>
                  <a:lnTo>
                    <a:pt x="56603" y="4312"/>
                  </a:lnTo>
                  <a:lnTo>
                    <a:pt x="63491" y="0"/>
                  </a:lnTo>
                  <a:lnTo>
                    <a:pt x="66317" y="262"/>
                  </a:lnTo>
                  <a:lnTo>
                    <a:pt x="68905" y="1847"/>
                  </a:lnTo>
                  <a:lnTo>
                    <a:pt x="71337" y="4315"/>
                  </a:lnTo>
                  <a:lnTo>
                    <a:pt x="74038" y="14583"/>
                  </a:lnTo>
                  <a:lnTo>
                    <a:pt x="76200" y="66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3860">
              <a:extLst>
                <a:ext uri="{FF2B5EF4-FFF2-40B4-BE49-F238E27FC236}">
                  <a16:creationId xmlns:a16="http://schemas.microsoft.com/office/drawing/2014/main" xmlns="" id="{3C9BB20D-99F3-4F98-A6A4-2537D5F2C85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162800" y="2552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3861">
              <a:extLst>
                <a:ext uri="{FF2B5EF4-FFF2-40B4-BE49-F238E27FC236}">
                  <a16:creationId xmlns:a16="http://schemas.microsoft.com/office/drawing/2014/main" xmlns="" id="{EF3844B5-66F0-4BD8-8D5D-2BDCA1A68A5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289800" y="2601680"/>
              <a:ext cx="139701" cy="312532"/>
            </a:xfrm>
            <a:custGeom>
              <a:avLst/>
              <a:gdLst/>
              <a:ahLst/>
              <a:cxnLst/>
              <a:rect l="0" t="0" r="0" b="0"/>
              <a:pathLst>
                <a:path w="139701" h="312532">
                  <a:moveTo>
                    <a:pt x="139700" y="8170"/>
                  </a:moveTo>
                  <a:lnTo>
                    <a:pt x="139700" y="8170"/>
                  </a:lnTo>
                  <a:lnTo>
                    <a:pt x="132958" y="1428"/>
                  </a:lnTo>
                  <a:lnTo>
                    <a:pt x="118359" y="0"/>
                  </a:lnTo>
                  <a:lnTo>
                    <a:pt x="99876" y="3127"/>
                  </a:lnTo>
                  <a:lnTo>
                    <a:pt x="84606" y="11573"/>
                  </a:lnTo>
                  <a:lnTo>
                    <a:pt x="74526" y="22383"/>
                  </a:lnTo>
                  <a:lnTo>
                    <a:pt x="68400" y="33537"/>
                  </a:lnTo>
                  <a:lnTo>
                    <a:pt x="65677" y="43198"/>
                  </a:lnTo>
                  <a:lnTo>
                    <a:pt x="67068" y="47044"/>
                  </a:lnTo>
                  <a:lnTo>
                    <a:pt x="74257" y="53199"/>
                  </a:lnTo>
                  <a:lnTo>
                    <a:pt x="78434" y="54417"/>
                  </a:lnTo>
                  <a:lnTo>
                    <a:pt x="86836" y="53889"/>
                  </a:lnTo>
                  <a:lnTo>
                    <a:pt x="108817" y="47264"/>
                  </a:lnTo>
                  <a:lnTo>
                    <a:pt x="110644" y="47639"/>
                  </a:lnTo>
                  <a:lnTo>
                    <a:pt x="111862" y="48593"/>
                  </a:lnTo>
                  <a:lnTo>
                    <a:pt x="112675" y="49935"/>
                  </a:lnTo>
                  <a:lnTo>
                    <a:pt x="105319" y="94479"/>
                  </a:lnTo>
                  <a:lnTo>
                    <a:pt x="99330" y="133305"/>
                  </a:lnTo>
                  <a:lnTo>
                    <a:pt x="95183" y="165385"/>
                  </a:lnTo>
                  <a:lnTo>
                    <a:pt x="89575" y="200810"/>
                  </a:lnTo>
                  <a:lnTo>
                    <a:pt x="80028" y="237721"/>
                  </a:lnTo>
                  <a:lnTo>
                    <a:pt x="62753" y="284089"/>
                  </a:lnTo>
                  <a:lnTo>
                    <a:pt x="50468" y="302016"/>
                  </a:lnTo>
                  <a:lnTo>
                    <a:pt x="44229" y="307784"/>
                  </a:lnTo>
                  <a:lnTo>
                    <a:pt x="37953" y="310924"/>
                  </a:lnTo>
                  <a:lnTo>
                    <a:pt x="25334" y="312531"/>
                  </a:lnTo>
                  <a:lnTo>
                    <a:pt x="19712" y="309855"/>
                  </a:lnTo>
                  <a:lnTo>
                    <a:pt x="0" y="287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3862">
              <a:extLst>
                <a:ext uri="{FF2B5EF4-FFF2-40B4-BE49-F238E27FC236}">
                  <a16:creationId xmlns:a16="http://schemas.microsoft.com/office/drawing/2014/main" xmlns="" id="{241A191A-8476-40FC-A0E6-9F39B7605B6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416574" y="2585594"/>
              <a:ext cx="187427" cy="182933"/>
            </a:xfrm>
            <a:custGeom>
              <a:avLst/>
              <a:gdLst/>
              <a:ahLst/>
              <a:cxnLst/>
              <a:rect l="0" t="0" r="0" b="0"/>
              <a:pathLst>
                <a:path w="187427" h="182933">
                  <a:moveTo>
                    <a:pt x="73126" y="11556"/>
                  </a:moveTo>
                  <a:lnTo>
                    <a:pt x="73126" y="11556"/>
                  </a:lnTo>
                  <a:lnTo>
                    <a:pt x="69755" y="8185"/>
                  </a:lnTo>
                  <a:lnTo>
                    <a:pt x="68100" y="4649"/>
                  </a:lnTo>
                  <a:lnTo>
                    <a:pt x="67659" y="2718"/>
                  </a:lnTo>
                  <a:lnTo>
                    <a:pt x="66659" y="1431"/>
                  </a:lnTo>
                  <a:lnTo>
                    <a:pt x="63666" y="0"/>
                  </a:lnTo>
                  <a:lnTo>
                    <a:pt x="61881" y="325"/>
                  </a:lnTo>
                  <a:lnTo>
                    <a:pt x="58016" y="2566"/>
                  </a:lnTo>
                  <a:lnTo>
                    <a:pt x="24536" y="40327"/>
                  </a:lnTo>
                  <a:lnTo>
                    <a:pt x="7302" y="74958"/>
                  </a:lnTo>
                  <a:lnTo>
                    <a:pt x="0" y="109756"/>
                  </a:lnTo>
                  <a:lnTo>
                    <a:pt x="4580" y="142409"/>
                  </a:lnTo>
                  <a:lnTo>
                    <a:pt x="16790" y="160024"/>
                  </a:lnTo>
                  <a:lnTo>
                    <a:pt x="24986" y="167685"/>
                  </a:lnTo>
                  <a:lnTo>
                    <a:pt x="47262" y="178078"/>
                  </a:lnTo>
                  <a:lnTo>
                    <a:pt x="74331" y="182932"/>
                  </a:lnTo>
                  <a:lnTo>
                    <a:pt x="121304" y="177026"/>
                  </a:lnTo>
                  <a:lnTo>
                    <a:pt x="165327" y="164301"/>
                  </a:lnTo>
                  <a:lnTo>
                    <a:pt x="187426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3863">
              <a:extLst>
                <a:ext uri="{FF2B5EF4-FFF2-40B4-BE49-F238E27FC236}">
                  <a16:creationId xmlns:a16="http://schemas.microsoft.com/office/drawing/2014/main" xmlns="" id="{EFA739B9-AC01-472B-960F-0928ACF86BF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544894" y="2460489"/>
              <a:ext cx="262307" cy="284908"/>
            </a:xfrm>
            <a:custGeom>
              <a:avLst/>
              <a:gdLst/>
              <a:ahLst/>
              <a:cxnLst/>
              <a:rect l="0" t="0" r="0" b="0"/>
              <a:pathLst>
                <a:path w="262307" h="284908">
                  <a:moveTo>
                    <a:pt x="116256" y="225561"/>
                  </a:moveTo>
                  <a:lnTo>
                    <a:pt x="116256" y="225561"/>
                  </a:lnTo>
                  <a:lnTo>
                    <a:pt x="116254" y="215448"/>
                  </a:lnTo>
                  <a:lnTo>
                    <a:pt x="112493" y="206720"/>
                  </a:lnTo>
                  <a:lnTo>
                    <a:pt x="109514" y="202417"/>
                  </a:lnTo>
                  <a:lnTo>
                    <a:pt x="96795" y="195754"/>
                  </a:lnTo>
                  <a:lnTo>
                    <a:pt x="80089" y="191852"/>
                  </a:lnTo>
                  <a:lnTo>
                    <a:pt x="63258" y="192470"/>
                  </a:lnTo>
                  <a:lnTo>
                    <a:pt x="34544" y="203526"/>
                  </a:lnTo>
                  <a:lnTo>
                    <a:pt x="10435" y="226950"/>
                  </a:lnTo>
                  <a:lnTo>
                    <a:pt x="2197" y="244287"/>
                  </a:lnTo>
                  <a:lnTo>
                    <a:pt x="0" y="252862"/>
                  </a:lnTo>
                  <a:lnTo>
                    <a:pt x="652" y="260695"/>
                  </a:lnTo>
                  <a:lnTo>
                    <a:pt x="7021" y="275043"/>
                  </a:lnTo>
                  <a:lnTo>
                    <a:pt x="13093" y="279715"/>
                  </a:lnTo>
                  <a:lnTo>
                    <a:pt x="29249" y="284907"/>
                  </a:lnTo>
                  <a:lnTo>
                    <a:pt x="61548" y="281088"/>
                  </a:lnTo>
                  <a:lnTo>
                    <a:pt x="79946" y="270936"/>
                  </a:lnTo>
                  <a:lnTo>
                    <a:pt x="93768" y="257722"/>
                  </a:lnTo>
                  <a:lnTo>
                    <a:pt x="104811" y="239794"/>
                  </a:lnTo>
                  <a:lnTo>
                    <a:pt x="108396" y="230797"/>
                  </a:lnTo>
                  <a:lnTo>
                    <a:pt x="108900" y="230463"/>
                  </a:lnTo>
                  <a:lnTo>
                    <a:pt x="109235" y="230946"/>
                  </a:lnTo>
                  <a:lnTo>
                    <a:pt x="104379" y="258341"/>
                  </a:lnTo>
                  <a:lnTo>
                    <a:pt x="107684" y="268587"/>
                  </a:lnTo>
                  <a:lnTo>
                    <a:pt x="110542" y="273295"/>
                  </a:lnTo>
                  <a:lnTo>
                    <a:pt x="114564" y="275728"/>
                  </a:lnTo>
                  <a:lnTo>
                    <a:pt x="124676" y="276550"/>
                  </a:lnTo>
                  <a:lnTo>
                    <a:pt x="138107" y="268919"/>
                  </a:lnTo>
                  <a:lnTo>
                    <a:pt x="145639" y="262933"/>
                  </a:lnTo>
                  <a:lnTo>
                    <a:pt x="162983" y="234283"/>
                  </a:lnTo>
                  <a:lnTo>
                    <a:pt x="180430" y="192240"/>
                  </a:lnTo>
                  <a:lnTo>
                    <a:pt x="190874" y="152896"/>
                  </a:lnTo>
                  <a:lnTo>
                    <a:pt x="199514" y="109304"/>
                  </a:lnTo>
                  <a:lnTo>
                    <a:pt x="205706" y="68764"/>
                  </a:lnTo>
                  <a:lnTo>
                    <a:pt x="213158" y="23724"/>
                  </a:lnTo>
                  <a:lnTo>
                    <a:pt x="216464" y="1520"/>
                  </a:lnTo>
                  <a:lnTo>
                    <a:pt x="216222" y="0"/>
                  </a:lnTo>
                  <a:lnTo>
                    <a:pt x="215356" y="1104"/>
                  </a:lnTo>
                  <a:lnTo>
                    <a:pt x="212512" y="11502"/>
                  </a:lnTo>
                  <a:lnTo>
                    <a:pt x="206943" y="50501"/>
                  </a:lnTo>
                  <a:lnTo>
                    <a:pt x="202893" y="86609"/>
                  </a:lnTo>
                  <a:lnTo>
                    <a:pt x="200622" y="126175"/>
                  </a:lnTo>
                  <a:lnTo>
                    <a:pt x="199614" y="165867"/>
                  </a:lnTo>
                  <a:lnTo>
                    <a:pt x="199164" y="202323"/>
                  </a:lnTo>
                  <a:lnTo>
                    <a:pt x="202283" y="241097"/>
                  </a:lnTo>
                  <a:lnTo>
                    <a:pt x="205357" y="249324"/>
                  </a:lnTo>
                  <a:lnTo>
                    <a:pt x="214417" y="260346"/>
                  </a:lnTo>
                  <a:lnTo>
                    <a:pt x="220502" y="262157"/>
                  </a:lnTo>
                  <a:lnTo>
                    <a:pt x="234789" y="260405"/>
                  </a:lnTo>
                  <a:lnTo>
                    <a:pt x="246784" y="251161"/>
                  </a:lnTo>
                  <a:lnTo>
                    <a:pt x="255407" y="238350"/>
                  </a:lnTo>
                  <a:lnTo>
                    <a:pt x="262306" y="21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8" name="SMARTInkShape-3864">
            <a:extLst>
              <a:ext uri="{FF2B5EF4-FFF2-40B4-BE49-F238E27FC236}">
                <a16:creationId xmlns:a16="http://schemas.microsoft.com/office/drawing/2014/main" xmlns="" id="{B13110BB-D544-440E-A087-5532DD9CA09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848777" y="2482850"/>
            <a:ext cx="368124" cy="269513"/>
          </a:xfrm>
          <a:custGeom>
            <a:avLst/>
            <a:gdLst/>
            <a:ahLst/>
            <a:cxnLst/>
            <a:rect l="0" t="0" r="0" b="0"/>
            <a:pathLst>
              <a:path w="368124" h="269513">
                <a:moveTo>
                  <a:pt x="114123" y="0"/>
                </a:moveTo>
                <a:lnTo>
                  <a:pt x="114123" y="0"/>
                </a:lnTo>
                <a:lnTo>
                  <a:pt x="110752" y="3371"/>
                </a:lnTo>
                <a:lnTo>
                  <a:pt x="109097" y="8789"/>
                </a:lnTo>
                <a:lnTo>
                  <a:pt x="100982" y="51423"/>
                </a:lnTo>
                <a:lnTo>
                  <a:pt x="93061" y="94729"/>
                </a:lnTo>
                <a:lnTo>
                  <a:pt x="86418" y="128885"/>
                </a:lnTo>
                <a:lnTo>
                  <a:pt x="81113" y="162880"/>
                </a:lnTo>
                <a:lnTo>
                  <a:pt x="77531" y="207011"/>
                </a:lnTo>
                <a:lnTo>
                  <a:pt x="77731" y="248298"/>
                </a:lnTo>
                <a:lnTo>
                  <a:pt x="82897" y="261108"/>
                </a:lnTo>
                <a:lnTo>
                  <a:pt x="86250" y="265089"/>
                </a:lnTo>
                <a:lnTo>
                  <a:pt x="93738" y="269512"/>
                </a:lnTo>
                <a:lnTo>
                  <a:pt x="98417" y="268574"/>
                </a:lnTo>
                <a:lnTo>
                  <a:pt x="109259" y="261889"/>
                </a:lnTo>
                <a:lnTo>
                  <a:pt x="112291" y="256437"/>
                </a:lnTo>
                <a:lnTo>
                  <a:pt x="113779" y="242853"/>
                </a:lnTo>
                <a:lnTo>
                  <a:pt x="106444" y="227409"/>
                </a:lnTo>
                <a:lnTo>
                  <a:pt x="75368" y="191127"/>
                </a:lnTo>
                <a:lnTo>
                  <a:pt x="32306" y="165903"/>
                </a:lnTo>
                <a:lnTo>
                  <a:pt x="1147" y="150947"/>
                </a:lnTo>
                <a:lnTo>
                  <a:pt x="0" y="147903"/>
                </a:lnTo>
                <a:lnTo>
                  <a:pt x="646" y="144463"/>
                </a:lnTo>
                <a:lnTo>
                  <a:pt x="2488" y="140759"/>
                </a:lnTo>
                <a:lnTo>
                  <a:pt x="13942" y="134761"/>
                </a:lnTo>
                <a:lnTo>
                  <a:pt x="56782" y="115049"/>
                </a:lnTo>
                <a:lnTo>
                  <a:pt x="103372" y="74545"/>
                </a:lnTo>
                <a:lnTo>
                  <a:pt x="148844" y="33723"/>
                </a:lnTo>
                <a:lnTo>
                  <a:pt x="172859" y="14461"/>
                </a:lnTo>
                <a:lnTo>
                  <a:pt x="178680" y="11757"/>
                </a:lnTo>
                <a:lnTo>
                  <a:pt x="183268" y="12777"/>
                </a:lnTo>
                <a:lnTo>
                  <a:pt x="187030" y="16279"/>
                </a:lnTo>
                <a:lnTo>
                  <a:pt x="190244" y="21436"/>
                </a:lnTo>
                <a:lnTo>
                  <a:pt x="194768" y="52291"/>
                </a:lnTo>
                <a:lnTo>
                  <a:pt x="192737" y="99455"/>
                </a:lnTo>
                <a:lnTo>
                  <a:pt x="187632" y="135219"/>
                </a:lnTo>
                <a:lnTo>
                  <a:pt x="180660" y="169458"/>
                </a:lnTo>
                <a:lnTo>
                  <a:pt x="166568" y="214540"/>
                </a:lnTo>
                <a:lnTo>
                  <a:pt x="160940" y="227021"/>
                </a:lnTo>
                <a:lnTo>
                  <a:pt x="160152" y="227547"/>
                </a:lnTo>
                <a:lnTo>
                  <a:pt x="176388" y="193154"/>
                </a:lnTo>
                <a:lnTo>
                  <a:pt x="191838" y="172236"/>
                </a:lnTo>
                <a:lnTo>
                  <a:pt x="209822" y="159375"/>
                </a:lnTo>
                <a:lnTo>
                  <a:pt x="221814" y="154467"/>
                </a:lnTo>
                <a:lnTo>
                  <a:pt x="225428" y="155894"/>
                </a:lnTo>
                <a:lnTo>
                  <a:pt x="233206" y="163125"/>
                </a:lnTo>
                <a:lnTo>
                  <a:pt x="244629" y="185014"/>
                </a:lnTo>
                <a:lnTo>
                  <a:pt x="249266" y="197234"/>
                </a:lnTo>
                <a:lnTo>
                  <a:pt x="257442" y="205958"/>
                </a:lnTo>
                <a:lnTo>
                  <a:pt x="268131" y="211481"/>
                </a:lnTo>
                <a:lnTo>
                  <a:pt x="279938" y="213936"/>
                </a:lnTo>
                <a:lnTo>
                  <a:pt x="301856" y="208576"/>
                </a:lnTo>
                <a:lnTo>
                  <a:pt x="326224" y="191309"/>
                </a:lnTo>
                <a:lnTo>
                  <a:pt x="344576" y="168319"/>
                </a:lnTo>
                <a:lnTo>
                  <a:pt x="352209" y="150375"/>
                </a:lnTo>
                <a:lnTo>
                  <a:pt x="351869" y="146111"/>
                </a:lnTo>
                <a:lnTo>
                  <a:pt x="350232" y="142563"/>
                </a:lnTo>
                <a:lnTo>
                  <a:pt x="347728" y="139492"/>
                </a:lnTo>
                <a:lnTo>
                  <a:pt x="343943" y="138856"/>
                </a:lnTo>
                <a:lnTo>
                  <a:pt x="334093" y="141912"/>
                </a:lnTo>
                <a:lnTo>
                  <a:pt x="329914" y="146113"/>
                </a:lnTo>
                <a:lnTo>
                  <a:pt x="320662" y="166216"/>
                </a:lnTo>
                <a:lnTo>
                  <a:pt x="314862" y="193496"/>
                </a:lnTo>
                <a:lnTo>
                  <a:pt x="315759" y="211117"/>
                </a:lnTo>
                <a:lnTo>
                  <a:pt x="322273" y="224593"/>
                </a:lnTo>
                <a:lnTo>
                  <a:pt x="326972" y="230162"/>
                </a:lnTo>
                <a:lnTo>
                  <a:pt x="341602" y="238231"/>
                </a:lnTo>
                <a:lnTo>
                  <a:pt x="368123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8" name="SMARTInkShape-Group756">
            <a:extLst>
              <a:ext uri="{FF2B5EF4-FFF2-40B4-BE49-F238E27FC236}">
                <a16:creationId xmlns:a16="http://schemas.microsoft.com/office/drawing/2014/main" xmlns="" id="{59AF4C0B-E240-41D6-8721-4AE29D44F61C}"/>
              </a:ext>
            </a:extLst>
          </p:cNvPr>
          <p:cNvGrpSpPr/>
          <p:nvPr/>
        </p:nvGrpSpPr>
        <p:grpSpPr>
          <a:xfrm>
            <a:off x="8487603" y="2457248"/>
            <a:ext cx="844204" cy="304210"/>
            <a:chOff x="8487603" y="2457248"/>
            <a:chExt cx="844204" cy="304210"/>
          </a:xfrm>
        </p:grpSpPr>
        <p:sp>
          <p:nvSpPr>
            <p:cNvPr id="739" name="SMARTInkShape-3865">
              <a:extLst>
                <a:ext uri="{FF2B5EF4-FFF2-40B4-BE49-F238E27FC236}">
                  <a16:creationId xmlns:a16="http://schemas.microsoft.com/office/drawing/2014/main" xmlns="" id="{C847A7E3-9EA5-4473-B7AF-3246A3DE098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948388" y="2628177"/>
              <a:ext cx="106713" cy="108679"/>
            </a:xfrm>
            <a:custGeom>
              <a:avLst/>
              <a:gdLst/>
              <a:ahLst/>
              <a:cxnLst/>
              <a:rect l="0" t="0" r="0" b="0"/>
              <a:pathLst>
                <a:path w="106713" h="108679">
                  <a:moveTo>
                    <a:pt x="106712" y="19773"/>
                  </a:moveTo>
                  <a:lnTo>
                    <a:pt x="106712" y="19773"/>
                  </a:lnTo>
                  <a:lnTo>
                    <a:pt x="99969" y="9660"/>
                  </a:lnTo>
                  <a:lnTo>
                    <a:pt x="91016" y="2814"/>
                  </a:lnTo>
                  <a:lnTo>
                    <a:pt x="85663" y="0"/>
                  </a:lnTo>
                  <a:lnTo>
                    <a:pt x="70310" y="637"/>
                  </a:lnTo>
                  <a:lnTo>
                    <a:pt x="28338" y="15915"/>
                  </a:lnTo>
                  <a:lnTo>
                    <a:pt x="11671" y="30993"/>
                  </a:lnTo>
                  <a:lnTo>
                    <a:pt x="5252" y="39953"/>
                  </a:lnTo>
                  <a:lnTo>
                    <a:pt x="0" y="59316"/>
                  </a:lnTo>
                  <a:lnTo>
                    <a:pt x="2377" y="93749"/>
                  </a:lnTo>
                  <a:lnTo>
                    <a:pt x="7658" y="103922"/>
                  </a:lnTo>
                  <a:lnTo>
                    <a:pt x="11043" y="107622"/>
                  </a:lnTo>
                  <a:lnTo>
                    <a:pt x="15416" y="108678"/>
                  </a:lnTo>
                  <a:lnTo>
                    <a:pt x="25919" y="106088"/>
                  </a:lnTo>
                  <a:lnTo>
                    <a:pt x="56144" y="82097"/>
                  </a:lnTo>
                  <a:lnTo>
                    <a:pt x="79328" y="54334"/>
                  </a:lnTo>
                  <a:lnTo>
                    <a:pt x="79989" y="54808"/>
                  </a:lnTo>
                  <a:lnTo>
                    <a:pt x="84509" y="69446"/>
                  </a:lnTo>
                  <a:lnTo>
                    <a:pt x="100362" y="89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3866">
              <a:extLst>
                <a:ext uri="{FF2B5EF4-FFF2-40B4-BE49-F238E27FC236}">
                  <a16:creationId xmlns:a16="http://schemas.microsoft.com/office/drawing/2014/main" xmlns="" id="{33084392-0536-4A5D-AD7E-B93F7FA89E3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851900" y="2625385"/>
              <a:ext cx="82551" cy="117816"/>
            </a:xfrm>
            <a:custGeom>
              <a:avLst/>
              <a:gdLst/>
              <a:ahLst/>
              <a:cxnLst/>
              <a:rect l="0" t="0" r="0" b="0"/>
              <a:pathLst>
                <a:path w="82551" h="117816">
                  <a:moveTo>
                    <a:pt x="0" y="67015"/>
                  </a:moveTo>
                  <a:lnTo>
                    <a:pt x="0" y="67015"/>
                  </a:lnTo>
                  <a:lnTo>
                    <a:pt x="10844" y="66309"/>
                  </a:lnTo>
                  <a:lnTo>
                    <a:pt x="42063" y="54806"/>
                  </a:lnTo>
                  <a:lnTo>
                    <a:pt x="62793" y="39879"/>
                  </a:lnTo>
                  <a:lnTo>
                    <a:pt x="75598" y="22050"/>
                  </a:lnTo>
                  <a:lnTo>
                    <a:pt x="75799" y="16577"/>
                  </a:lnTo>
                  <a:lnTo>
                    <a:pt x="73816" y="11518"/>
                  </a:lnTo>
                  <a:lnTo>
                    <a:pt x="70378" y="6733"/>
                  </a:lnTo>
                  <a:lnTo>
                    <a:pt x="65968" y="3544"/>
                  </a:lnTo>
                  <a:lnTo>
                    <a:pt x="55425" y="0"/>
                  </a:lnTo>
                  <a:lnTo>
                    <a:pt x="34218" y="1376"/>
                  </a:lnTo>
                  <a:lnTo>
                    <a:pt x="27751" y="4911"/>
                  </a:lnTo>
                  <a:lnTo>
                    <a:pt x="16802" y="16365"/>
                  </a:lnTo>
                  <a:lnTo>
                    <a:pt x="10995" y="32745"/>
                  </a:lnTo>
                  <a:lnTo>
                    <a:pt x="9608" y="61800"/>
                  </a:lnTo>
                  <a:lnTo>
                    <a:pt x="12735" y="80925"/>
                  </a:lnTo>
                  <a:lnTo>
                    <a:pt x="18831" y="96480"/>
                  </a:lnTo>
                  <a:lnTo>
                    <a:pt x="30007" y="108568"/>
                  </a:lnTo>
                  <a:lnTo>
                    <a:pt x="36937" y="113767"/>
                  </a:lnTo>
                  <a:lnTo>
                    <a:pt x="54046" y="117662"/>
                  </a:lnTo>
                  <a:lnTo>
                    <a:pt x="82550" y="11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3867">
              <a:extLst>
                <a:ext uri="{FF2B5EF4-FFF2-40B4-BE49-F238E27FC236}">
                  <a16:creationId xmlns:a16="http://schemas.microsoft.com/office/drawing/2014/main" xmlns="" id="{6DF12E79-A12E-4733-ACB5-62A9F836DE9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321800" y="2736850"/>
              <a:ext cx="10007" cy="6351"/>
            </a:xfrm>
            <a:custGeom>
              <a:avLst/>
              <a:gdLst/>
              <a:ahLst/>
              <a:cxnLst/>
              <a:rect l="0" t="0" r="0" b="0"/>
              <a:pathLst>
                <a:path w="10007" h="6351">
                  <a:moveTo>
                    <a:pt x="6350" y="0"/>
                  </a:moveTo>
                  <a:lnTo>
                    <a:pt x="6350" y="0"/>
                  </a:lnTo>
                  <a:lnTo>
                    <a:pt x="10006" y="0"/>
                  </a:lnTo>
                  <a:lnTo>
                    <a:pt x="8446" y="0"/>
                  </a:lnTo>
                  <a:lnTo>
                    <a:pt x="5399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3868">
              <a:extLst>
                <a:ext uri="{FF2B5EF4-FFF2-40B4-BE49-F238E27FC236}">
                  <a16:creationId xmlns:a16="http://schemas.microsoft.com/office/drawing/2014/main" xmlns="" id="{FC685DC1-E13E-4FC3-B94F-6EE7B234E66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152380" y="2625285"/>
              <a:ext cx="93221" cy="128468"/>
            </a:xfrm>
            <a:custGeom>
              <a:avLst/>
              <a:gdLst/>
              <a:ahLst/>
              <a:cxnLst/>
              <a:rect l="0" t="0" r="0" b="0"/>
              <a:pathLst>
                <a:path w="93221" h="128468">
                  <a:moveTo>
                    <a:pt x="29720" y="54415"/>
                  </a:moveTo>
                  <a:lnTo>
                    <a:pt x="29720" y="54415"/>
                  </a:lnTo>
                  <a:lnTo>
                    <a:pt x="68411" y="36117"/>
                  </a:lnTo>
                  <a:lnTo>
                    <a:pt x="83674" y="21007"/>
                  </a:lnTo>
                  <a:lnTo>
                    <a:pt x="86151" y="15915"/>
                  </a:lnTo>
                  <a:lnTo>
                    <a:pt x="87021" y="6494"/>
                  </a:lnTo>
                  <a:lnTo>
                    <a:pt x="85559" y="3418"/>
                  </a:lnTo>
                  <a:lnTo>
                    <a:pt x="83174" y="1367"/>
                  </a:lnTo>
                  <a:lnTo>
                    <a:pt x="80173" y="0"/>
                  </a:lnTo>
                  <a:lnTo>
                    <a:pt x="67430" y="4125"/>
                  </a:lnTo>
                  <a:lnTo>
                    <a:pt x="51419" y="13719"/>
                  </a:lnTo>
                  <a:lnTo>
                    <a:pt x="30504" y="36399"/>
                  </a:lnTo>
                  <a:lnTo>
                    <a:pt x="8238" y="77510"/>
                  </a:lnTo>
                  <a:lnTo>
                    <a:pt x="0" y="109855"/>
                  </a:lnTo>
                  <a:lnTo>
                    <a:pt x="4261" y="115364"/>
                  </a:lnTo>
                  <a:lnTo>
                    <a:pt x="22167" y="123366"/>
                  </a:lnTo>
                  <a:lnTo>
                    <a:pt x="49902" y="128467"/>
                  </a:lnTo>
                  <a:lnTo>
                    <a:pt x="93220" y="12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3869">
              <a:extLst>
                <a:ext uri="{FF2B5EF4-FFF2-40B4-BE49-F238E27FC236}">
                  <a16:creationId xmlns:a16="http://schemas.microsoft.com/office/drawing/2014/main" xmlns="" id="{406EF9AC-3038-4E88-8CEC-F654E0DCD0A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080500" y="2612256"/>
              <a:ext cx="57151" cy="135009"/>
            </a:xfrm>
            <a:custGeom>
              <a:avLst/>
              <a:gdLst/>
              <a:ahLst/>
              <a:cxnLst/>
              <a:rect l="0" t="0" r="0" b="0"/>
              <a:pathLst>
                <a:path w="57151" h="135009">
                  <a:moveTo>
                    <a:pt x="57150" y="29344"/>
                  </a:moveTo>
                  <a:lnTo>
                    <a:pt x="57150" y="29344"/>
                  </a:lnTo>
                  <a:lnTo>
                    <a:pt x="53779" y="19231"/>
                  </a:lnTo>
                  <a:lnTo>
                    <a:pt x="46480" y="10503"/>
                  </a:lnTo>
                  <a:lnTo>
                    <a:pt x="41570" y="6200"/>
                  </a:lnTo>
                  <a:lnTo>
                    <a:pt x="30469" y="1419"/>
                  </a:lnTo>
                  <a:lnTo>
                    <a:pt x="20596" y="0"/>
                  </a:lnTo>
                  <a:lnTo>
                    <a:pt x="17965" y="609"/>
                  </a:lnTo>
                  <a:lnTo>
                    <a:pt x="16210" y="1720"/>
                  </a:lnTo>
                  <a:lnTo>
                    <a:pt x="15745" y="4578"/>
                  </a:lnTo>
                  <a:lnTo>
                    <a:pt x="19168" y="20125"/>
                  </a:lnTo>
                  <a:lnTo>
                    <a:pt x="33186" y="62972"/>
                  </a:lnTo>
                  <a:lnTo>
                    <a:pt x="33272" y="88540"/>
                  </a:lnTo>
                  <a:lnTo>
                    <a:pt x="28830" y="113990"/>
                  </a:lnTo>
                  <a:lnTo>
                    <a:pt x="23161" y="125290"/>
                  </a:lnTo>
                  <a:lnTo>
                    <a:pt x="16644" y="131959"/>
                  </a:lnTo>
                  <a:lnTo>
                    <a:pt x="11395" y="134923"/>
                  </a:lnTo>
                  <a:lnTo>
                    <a:pt x="9008" y="135008"/>
                  </a:lnTo>
                  <a:lnTo>
                    <a:pt x="0" y="130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3870">
              <a:extLst>
                <a:ext uri="{FF2B5EF4-FFF2-40B4-BE49-F238E27FC236}">
                  <a16:creationId xmlns:a16="http://schemas.microsoft.com/office/drawing/2014/main" xmlns="" id="{4B744B7E-BF1E-4661-951E-2FBBCC27842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487603" y="2457248"/>
              <a:ext cx="131825" cy="304210"/>
            </a:xfrm>
            <a:custGeom>
              <a:avLst/>
              <a:gdLst/>
              <a:ahLst/>
              <a:cxnLst/>
              <a:rect l="0" t="0" r="0" b="0"/>
              <a:pathLst>
                <a:path w="131825" h="304210">
                  <a:moveTo>
                    <a:pt x="91247" y="197052"/>
                  </a:moveTo>
                  <a:lnTo>
                    <a:pt x="91247" y="197052"/>
                  </a:lnTo>
                  <a:lnTo>
                    <a:pt x="86220" y="185119"/>
                  </a:lnTo>
                  <a:lnTo>
                    <a:pt x="83407" y="176348"/>
                  </a:lnTo>
                  <a:lnTo>
                    <a:pt x="81787" y="172666"/>
                  </a:lnTo>
                  <a:lnTo>
                    <a:pt x="78590" y="170211"/>
                  </a:lnTo>
                  <a:lnTo>
                    <a:pt x="69393" y="167484"/>
                  </a:lnTo>
                  <a:lnTo>
                    <a:pt x="63978" y="168873"/>
                  </a:lnTo>
                  <a:lnTo>
                    <a:pt x="52314" y="176062"/>
                  </a:lnTo>
                  <a:lnTo>
                    <a:pt x="23219" y="213837"/>
                  </a:lnTo>
                  <a:lnTo>
                    <a:pt x="5003" y="252512"/>
                  </a:lnTo>
                  <a:lnTo>
                    <a:pt x="0" y="275793"/>
                  </a:lnTo>
                  <a:lnTo>
                    <a:pt x="782" y="284824"/>
                  </a:lnTo>
                  <a:lnTo>
                    <a:pt x="7297" y="298621"/>
                  </a:lnTo>
                  <a:lnTo>
                    <a:pt x="11998" y="302159"/>
                  </a:lnTo>
                  <a:lnTo>
                    <a:pt x="17247" y="303813"/>
                  </a:lnTo>
                  <a:lnTo>
                    <a:pt x="22863" y="304209"/>
                  </a:lnTo>
                  <a:lnTo>
                    <a:pt x="38511" y="295242"/>
                  </a:lnTo>
                  <a:lnTo>
                    <a:pt x="65273" y="268479"/>
                  </a:lnTo>
                  <a:lnTo>
                    <a:pt x="89196" y="229975"/>
                  </a:lnTo>
                  <a:lnTo>
                    <a:pt x="102330" y="196162"/>
                  </a:lnTo>
                  <a:lnTo>
                    <a:pt x="112871" y="152912"/>
                  </a:lnTo>
                  <a:lnTo>
                    <a:pt x="120378" y="105468"/>
                  </a:lnTo>
                  <a:lnTo>
                    <a:pt x="126067" y="60393"/>
                  </a:lnTo>
                  <a:lnTo>
                    <a:pt x="131824" y="15449"/>
                  </a:lnTo>
                  <a:lnTo>
                    <a:pt x="130917" y="3451"/>
                  </a:lnTo>
                  <a:lnTo>
                    <a:pt x="129689" y="957"/>
                  </a:lnTo>
                  <a:lnTo>
                    <a:pt x="128163" y="0"/>
                  </a:lnTo>
                  <a:lnTo>
                    <a:pt x="126441" y="67"/>
                  </a:lnTo>
                  <a:lnTo>
                    <a:pt x="117275" y="20388"/>
                  </a:lnTo>
                  <a:lnTo>
                    <a:pt x="105623" y="63333"/>
                  </a:lnTo>
                  <a:lnTo>
                    <a:pt x="101163" y="101873"/>
                  </a:lnTo>
                  <a:lnTo>
                    <a:pt x="99888" y="144167"/>
                  </a:lnTo>
                  <a:lnTo>
                    <a:pt x="101673" y="186483"/>
                  </a:lnTo>
                  <a:lnTo>
                    <a:pt x="104817" y="223164"/>
                  </a:lnTo>
                  <a:lnTo>
                    <a:pt x="110554" y="265937"/>
                  </a:lnTo>
                  <a:lnTo>
                    <a:pt x="116723" y="288958"/>
                  </a:lnTo>
                  <a:lnTo>
                    <a:pt x="122997" y="29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3871">
              <a:extLst>
                <a:ext uri="{FF2B5EF4-FFF2-40B4-BE49-F238E27FC236}">
                  <a16:creationId xmlns:a16="http://schemas.microsoft.com/office/drawing/2014/main" xmlns="" id="{DBE6DF3A-1817-4F79-9499-C3DD4FA6342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667750" y="26606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3861" y="33257"/>
                  </a:lnTo>
                  <a:lnTo>
                    <a:pt x="3652" y="7047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3872">
              <a:extLst>
                <a:ext uri="{FF2B5EF4-FFF2-40B4-BE49-F238E27FC236}">
                  <a16:creationId xmlns:a16="http://schemas.microsoft.com/office/drawing/2014/main" xmlns="" id="{530F66B8-6AC5-4E47-BEFA-BCD4C777001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64605" y="2590800"/>
              <a:ext cx="9496" cy="95251"/>
            </a:xfrm>
            <a:custGeom>
              <a:avLst/>
              <a:gdLst/>
              <a:ahLst/>
              <a:cxnLst/>
              <a:rect l="0" t="0" r="0" b="0"/>
              <a:pathLst>
                <a:path w="9496" h="95251">
                  <a:moveTo>
                    <a:pt x="3145" y="95250"/>
                  </a:moveTo>
                  <a:lnTo>
                    <a:pt x="3145" y="95250"/>
                  </a:lnTo>
                  <a:lnTo>
                    <a:pt x="0" y="48779"/>
                  </a:lnTo>
                  <a:lnTo>
                    <a:pt x="94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873">
              <a:extLst>
                <a:ext uri="{FF2B5EF4-FFF2-40B4-BE49-F238E27FC236}">
                  <a16:creationId xmlns:a16="http://schemas.microsoft.com/office/drawing/2014/main" xmlns="" id="{8381D5DB-4AD6-4093-A623-8447F604CD2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723769" y="2583249"/>
              <a:ext cx="61117" cy="170232"/>
            </a:xfrm>
            <a:custGeom>
              <a:avLst/>
              <a:gdLst/>
              <a:ahLst/>
              <a:cxnLst/>
              <a:rect l="0" t="0" r="0" b="0"/>
              <a:pathLst>
                <a:path w="61117" h="170232">
                  <a:moveTo>
                    <a:pt x="58281" y="39301"/>
                  </a:moveTo>
                  <a:lnTo>
                    <a:pt x="58281" y="39301"/>
                  </a:lnTo>
                  <a:lnTo>
                    <a:pt x="54910" y="35930"/>
                  </a:lnTo>
                  <a:lnTo>
                    <a:pt x="39984" y="10068"/>
                  </a:lnTo>
                  <a:lnTo>
                    <a:pt x="24872" y="457"/>
                  </a:lnTo>
                  <a:lnTo>
                    <a:pt x="19780" y="0"/>
                  </a:lnTo>
                  <a:lnTo>
                    <a:pt x="10361" y="3254"/>
                  </a:lnTo>
                  <a:lnTo>
                    <a:pt x="3353" y="9404"/>
                  </a:lnTo>
                  <a:lnTo>
                    <a:pt x="495" y="13020"/>
                  </a:lnTo>
                  <a:lnTo>
                    <a:pt x="0" y="18252"/>
                  </a:lnTo>
                  <a:lnTo>
                    <a:pt x="3217" y="31593"/>
                  </a:lnTo>
                  <a:lnTo>
                    <a:pt x="25505" y="68927"/>
                  </a:lnTo>
                  <a:lnTo>
                    <a:pt x="46842" y="112573"/>
                  </a:lnTo>
                  <a:lnTo>
                    <a:pt x="56725" y="131133"/>
                  </a:lnTo>
                  <a:lnTo>
                    <a:pt x="61116" y="148789"/>
                  </a:lnTo>
                  <a:lnTo>
                    <a:pt x="60877" y="155332"/>
                  </a:lnTo>
                  <a:lnTo>
                    <a:pt x="59307" y="160399"/>
                  </a:lnTo>
                  <a:lnTo>
                    <a:pt x="56848" y="164483"/>
                  </a:lnTo>
                  <a:lnTo>
                    <a:pt x="52386" y="167206"/>
                  </a:lnTo>
                  <a:lnTo>
                    <a:pt x="39904" y="170231"/>
                  </a:lnTo>
                  <a:lnTo>
                    <a:pt x="33330" y="168921"/>
                  </a:lnTo>
                  <a:lnTo>
                    <a:pt x="7481" y="153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1" name="SMARTInkShape-Group757">
            <a:extLst>
              <a:ext uri="{FF2B5EF4-FFF2-40B4-BE49-F238E27FC236}">
                <a16:creationId xmlns:a16="http://schemas.microsoft.com/office/drawing/2014/main" xmlns="" id="{660B547D-7E2A-4054-86E9-FCFDB094D9C4}"/>
              </a:ext>
            </a:extLst>
          </p:cNvPr>
          <p:cNvGrpSpPr/>
          <p:nvPr/>
        </p:nvGrpSpPr>
        <p:grpSpPr>
          <a:xfrm>
            <a:off x="1845098" y="3178995"/>
            <a:ext cx="237703" cy="361343"/>
            <a:chOff x="1845098" y="3178995"/>
            <a:chExt cx="237703" cy="361343"/>
          </a:xfrm>
        </p:grpSpPr>
        <p:sp>
          <p:nvSpPr>
            <p:cNvPr id="749" name="SMARTInkShape-3874">
              <a:extLst>
                <a:ext uri="{FF2B5EF4-FFF2-40B4-BE49-F238E27FC236}">
                  <a16:creationId xmlns:a16="http://schemas.microsoft.com/office/drawing/2014/main" xmlns="" id="{A0FE048B-EB71-4687-89A1-AE6EA604FEA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943100" y="3346450"/>
              <a:ext cx="139701" cy="166734"/>
            </a:xfrm>
            <a:custGeom>
              <a:avLst/>
              <a:gdLst/>
              <a:ahLst/>
              <a:cxnLst/>
              <a:rect l="0" t="0" r="0" b="0"/>
              <a:pathLst>
                <a:path w="139701" h="166734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1" y="43893"/>
                  </a:lnTo>
                  <a:lnTo>
                    <a:pt x="3371" y="41962"/>
                  </a:lnTo>
                  <a:lnTo>
                    <a:pt x="12552" y="39817"/>
                  </a:lnTo>
                  <a:lnTo>
                    <a:pt x="18951" y="39245"/>
                  </a:lnTo>
                  <a:lnTo>
                    <a:pt x="33588" y="44253"/>
                  </a:lnTo>
                  <a:lnTo>
                    <a:pt x="48795" y="54240"/>
                  </a:lnTo>
                  <a:lnTo>
                    <a:pt x="62609" y="68086"/>
                  </a:lnTo>
                  <a:lnTo>
                    <a:pt x="75544" y="95119"/>
                  </a:lnTo>
                  <a:lnTo>
                    <a:pt x="77103" y="128843"/>
                  </a:lnTo>
                  <a:lnTo>
                    <a:pt x="69726" y="155533"/>
                  </a:lnTo>
                  <a:lnTo>
                    <a:pt x="66239" y="160838"/>
                  </a:lnTo>
                  <a:lnTo>
                    <a:pt x="58603" y="166733"/>
                  </a:lnTo>
                  <a:lnTo>
                    <a:pt x="56002" y="166189"/>
                  </a:lnTo>
                  <a:lnTo>
                    <a:pt x="54268" y="163709"/>
                  </a:lnTo>
                  <a:lnTo>
                    <a:pt x="53112" y="159939"/>
                  </a:lnTo>
                  <a:lnTo>
                    <a:pt x="54856" y="137779"/>
                  </a:lnTo>
                  <a:lnTo>
                    <a:pt x="66583" y="98757"/>
                  </a:lnTo>
                  <a:lnTo>
                    <a:pt x="90206" y="5481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3875">
              <a:extLst>
                <a:ext uri="{FF2B5EF4-FFF2-40B4-BE49-F238E27FC236}">
                  <a16:creationId xmlns:a16="http://schemas.microsoft.com/office/drawing/2014/main" xmlns="" id="{5A7D3FB8-2874-4168-B63D-DE24EC31E6B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845098" y="3178995"/>
              <a:ext cx="110786" cy="361343"/>
            </a:xfrm>
            <a:custGeom>
              <a:avLst/>
              <a:gdLst/>
              <a:ahLst/>
              <a:cxnLst/>
              <a:rect l="0" t="0" r="0" b="0"/>
              <a:pathLst>
                <a:path w="110786" h="361343">
                  <a:moveTo>
                    <a:pt x="9102" y="110305"/>
                  </a:moveTo>
                  <a:lnTo>
                    <a:pt x="9102" y="110305"/>
                  </a:lnTo>
                  <a:lnTo>
                    <a:pt x="5731" y="110305"/>
                  </a:lnTo>
                  <a:lnTo>
                    <a:pt x="2194" y="114068"/>
                  </a:lnTo>
                  <a:lnTo>
                    <a:pt x="264" y="117047"/>
                  </a:lnTo>
                  <a:lnTo>
                    <a:pt x="0" y="127883"/>
                  </a:lnTo>
                  <a:lnTo>
                    <a:pt x="5579" y="164577"/>
                  </a:lnTo>
                  <a:lnTo>
                    <a:pt x="11429" y="206975"/>
                  </a:lnTo>
                  <a:lnTo>
                    <a:pt x="17631" y="251915"/>
                  </a:lnTo>
                  <a:lnTo>
                    <a:pt x="20566" y="296510"/>
                  </a:lnTo>
                  <a:lnTo>
                    <a:pt x="25922" y="342865"/>
                  </a:lnTo>
                  <a:lnTo>
                    <a:pt x="27858" y="361342"/>
                  </a:lnTo>
                  <a:lnTo>
                    <a:pt x="28126" y="316482"/>
                  </a:lnTo>
                  <a:lnTo>
                    <a:pt x="24773" y="270642"/>
                  </a:lnTo>
                  <a:lnTo>
                    <a:pt x="23122" y="229544"/>
                  </a:lnTo>
                  <a:lnTo>
                    <a:pt x="22389" y="183056"/>
                  </a:lnTo>
                  <a:lnTo>
                    <a:pt x="22193" y="158805"/>
                  </a:lnTo>
                  <a:lnTo>
                    <a:pt x="23387" y="112811"/>
                  </a:lnTo>
                  <a:lnTo>
                    <a:pt x="28621" y="75906"/>
                  </a:lnTo>
                  <a:lnTo>
                    <a:pt x="39502" y="34104"/>
                  </a:lnTo>
                  <a:lnTo>
                    <a:pt x="51662" y="9488"/>
                  </a:lnTo>
                  <a:lnTo>
                    <a:pt x="57231" y="4994"/>
                  </a:lnTo>
                  <a:lnTo>
                    <a:pt x="70944" y="0"/>
                  </a:lnTo>
                  <a:lnTo>
                    <a:pt x="77847" y="1491"/>
                  </a:lnTo>
                  <a:lnTo>
                    <a:pt x="91161" y="10673"/>
                  </a:lnTo>
                  <a:lnTo>
                    <a:pt x="107185" y="38451"/>
                  </a:lnTo>
                  <a:lnTo>
                    <a:pt x="110785" y="59555"/>
                  </a:lnTo>
                  <a:lnTo>
                    <a:pt x="109328" y="79988"/>
                  </a:lnTo>
                  <a:lnTo>
                    <a:pt x="103976" y="98477"/>
                  </a:lnTo>
                  <a:lnTo>
                    <a:pt x="95013" y="112339"/>
                  </a:lnTo>
                  <a:lnTo>
                    <a:pt x="83974" y="122498"/>
                  </a:lnTo>
                  <a:lnTo>
                    <a:pt x="66564" y="131478"/>
                  </a:lnTo>
                  <a:lnTo>
                    <a:pt x="47202" y="13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SMARTInkShape-Group758">
            <a:extLst>
              <a:ext uri="{FF2B5EF4-FFF2-40B4-BE49-F238E27FC236}">
                <a16:creationId xmlns:a16="http://schemas.microsoft.com/office/drawing/2014/main" xmlns="" id="{1CE62BDE-3D43-44AE-A8B9-5BD94C752286}"/>
              </a:ext>
            </a:extLst>
          </p:cNvPr>
          <p:cNvGrpSpPr/>
          <p:nvPr/>
        </p:nvGrpSpPr>
        <p:grpSpPr>
          <a:xfrm>
            <a:off x="1153523" y="3270250"/>
            <a:ext cx="337843" cy="381001"/>
            <a:chOff x="1153523" y="3270250"/>
            <a:chExt cx="337843" cy="381001"/>
          </a:xfrm>
        </p:grpSpPr>
        <p:sp>
          <p:nvSpPr>
            <p:cNvPr id="752" name="SMARTInkShape-3876">
              <a:extLst>
                <a:ext uri="{FF2B5EF4-FFF2-40B4-BE49-F238E27FC236}">
                  <a16:creationId xmlns:a16="http://schemas.microsoft.com/office/drawing/2014/main" xmlns="" id="{DA026025-145C-48C1-AB5A-4AF334F94A0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428750" y="3270250"/>
              <a:ext cx="62616" cy="381001"/>
            </a:xfrm>
            <a:custGeom>
              <a:avLst/>
              <a:gdLst/>
              <a:ahLst/>
              <a:cxnLst/>
              <a:rect l="0" t="0" r="0" b="0"/>
              <a:pathLst>
                <a:path w="62616" h="381001">
                  <a:moveTo>
                    <a:pt x="31750" y="0"/>
                  </a:moveTo>
                  <a:lnTo>
                    <a:pt x="31750" y="0"/>
                  </a:lnTo>
                  <a:lnTo>
                    <a:pt x="40588" y="39999"/>
                  </a:lnTo>
                  <a:lnTo>
                    <a:pt x="53419" y="86875"/>
                  </a:lnTo>
                  <a:lnTo>
                    <a:pt x="59019" y="128217"/>
                  </a:lnTo>
                  <a:lnTo>
                    <a:pt x="61509" y="173402"/>
                  </a:lnTo>
                  <a:lnTo>
                    <a:pt x="62615" y="217003"/>
                  </a:lnTo>
                  <a:lnTo>
                    <a:pt x="57462" y="258018"/>
                  </a:lnTo>
                  <a:lnTo>
                    <a:pt x="48117" y="296002"/>
                  </a:lnTo>
                  <a:lnTo>
                    <a:pt x="30249" y="34233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3877">
              <a:extLst>
                <a:ext uri="{FF2B5EF4-FFF2-40B4-BE49-F238E27FC236}">
                  <a16:creationId xmlns:a16="http://schemas.microsoft.com/office/drawing/2014/main" xmlns="" id="{BF80F5DF-EC58-4B54-9A39-5022226E735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53523" y="3285243"/>
              <a:ext cx="183485" cy="341409"/>
            </a:xfrm>
            <a:custGeom>
              <a:avLst/>
              <a:gdLst/>
              <a:ahLst/>
              <a:cxnLst/>
              <a:rect l="0" t="0" r="0" b="0"/>
              <a:pathLst>
                <a:path w="183485" h="341409">
                  <a:moveTo>
                    <a:pt x="116477" y="67557"/>
                  </a:moveTo>
                  <a:lnTo>
                    <a:pt x="116477" y="67557"/>
                  </a:lnTo>
                  <a:lnTo>
                    <a:pt x="113106" y="60815"/>
                  </a:lnTo>
                  <a:lnTo>
                    <a:pt x="105807" y="55624"/>
                  </a:lnTo>
                  <a:lnTo>
                    <a:pt x="100897" y="53251"/>
                  </a:lnTo>
                  <a:lnTo>
                    <a:pt x="95507" y="53081"/>
                  </a:lnTo>
                  <a:lnTo>
                    <a:pt x="83874" y="56655"/>
                  </a:lnTo>
                  <a:lnTo>
                    <a:pt x="58682" y="69971"/>
                  </a:lnTo>
                  <a:lnTo>
                    <a:pt x="32246" y="97435"/>
                  </a:lnTo>
                  <a:lnTo>
                    <a:pt x="9911" y="142497"/>
                  </a:lnTo>
                  <a:lnTo>
                    <a:pt x="0" y="185952"/>
                  </a:lnTo>
                  <a:lnTo>
                    <a:pt x="3805" y="222268"/>
                  </a:lnTo>
                  <a:lnTo>
                    <a:pt x="20612" y="252000"/>
                  </a:lnTo>
                  <a:lnTo>
                    <a:pt x="29284" y="258252"/>
                  </a:lnTo>
                  <a:lnTo>
                    <a:pt x="50208" y="265199"/>
                  </a:lnTo>
                  <a:lnTo>
                    <a:pt x="73618" y="262642"/>
                  </a:lnTo>
                  <a:lnTo>
                    <a:pt x="98134" y="253039"/>
                  </a:lnTo>
                  <a:lnTo>
                    <a:pt x="135031" y="225683"/>
                  </a:lnTo>
                  <a:lnTo>
                    <a:pt x="165797" y="183475"/>
                  </a:lnTo>
                  <a:lnTo>
                    <a:pt x="179931" y="137965"/>
                  </a:lnTo>
                  <a:lnTo>
                    <a:pt x="183484" y="103083"/>
                  </a:lnTo>
                  <a:lnTo>
                    <a:pt x="181301" y="68294"/>
                  </a:lnTo>
                  <a:lnTo>
                    <a:pt x="173510" y="37546"/>
                  </a:lnTo>
                  <a:lnTo>
                    <a:pt x="158288" y="16824"/>
                  </a:lnTo>
                  <a:lnTo>
                    <a:pt x="137882" y="4322"/>
                  </a:lnTo>
                  <a:lnTo>
                    <a:pt x="126513" y="0"/>
                  </a:lnTo>
                  <a:lnTo>
                    <a:pt x="102593" y="842"/>
                  </a:lnTo>
                  <a:lnTo>
                    <a:pt x="78556" y="9684"/>
                  </a:lnTo>
                  <a:lnTo>
                    <a:pt x="56114" y="25372"/>
                  </a:lnTo>
                  <a:lnTo>
                    <a:pt x="30388" y="60780"/>
                  </a:lnTo>
                  <a:lnTo>
                    <a:pt x="25534" y="84536"/>
                  </a:lnTo>
                  <a:lnTo>
                    <a:pt x="28786" y="106853"/>
                  </a:lnTo>
                  <a:lnTo>
                    <a:pt x="37286" y="128531"/>
                  </a:lnTo>
                  <a:lnTo>
                    <a:pt x="55646" y="148044"/>
                  </a:lnTo>
                  <a:lnTo>
                    <a:pt x="91868" y="178658"/>
                  </a:lnTo>
                  <a:lnTo>
                    <a:pt x="138662" y="220188"/>
                  </a:lnTo>
                  <a:lnTo>
                    <a:pt x="164443" y="250286"/>
                  </a:lnTo>
                  <a:lnTo>
                    <a:pt x="173073" y="276711"/>
                  </a:lnTo>
                  <a:lnTo>
                    <a:pt x="178613" y="322811"/>
                  </a:lnTo>
                  <a:lnTo>
                    <a:pt x="179797" y="341408"/>
                  </a:lnTo>
                  <a:lnTo>
                    <a:pt x="179977" y="34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" name="SMARTInkShape-Group759">
            <a:extLst>
              <a:ext uri="{FF2B5EF4-FFF2-40B4-BE49-F238E27FC236}">
                <a16:creationId xmlns:a16="http://schemas.microsoft.com/office/drawing/2014/main" xmlns="" id="{E437D158-FD30-4FD2-8F32-2EE6E9CD3A6C}"/>
              </a:ext>
            </a:extLst>
          </p:cNvPr>
          <p:cNvGrpSpPr/>
          <p:nvPr/>
        </p:nvGrpSpPr>
        <p:grpSpPr>
          <a:xfrm>
            <a:off x="2288948" y="3106295"/>
            <a:ext cx="893931" cy="532256"/>
            <a:chOff x="2288948" y="3106295"/>
            <a:chExt cx="893931" cy="532256"/>
          </a:xfrm>
        </p:grpSpPr>
        <p:sp>
          <p:nvSpPr>
            <p:cNvPr id="755" name="SMARTInkShape-3878">
              <a:extLst>
                <a:ext uri="{FF2B5EF4-FFF2-40B4-BE49-F238E27FC236}">
                  <a16:creationId xmlns:a16="http://schemas.microsoft.com/office/drawing/2014/main" xmlns="" id="{0194D7B2-CA14-4E0A-B9BD-9BB3EE8CF10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092450" y="3194050"/>
              <a:ext cx="90429" cy="393701"/>
            </a:xfrm>
            <a:custGeom>
              <a:avLst/>
              <a:gdLst/>
              <a:ahLst/>
              <a:cxnLst/>
              <a:rect l="0" t="0" r="0" b="0"/>
              <a:pathLst>
                <a:path w="90429" h="393701">
                  <a:moveTo>
                    <a:pt x="6350" y="0"/>
                  </a:moveTo>
                  <a:lnTo>
                    <a:pt x="6350" y="0"/>
                  </a:lnTo>
                  <a:lnTo>
                    <a:pt x="13092" y="0"/>
                  </a:lnTo>
                  <a:lnTo>
                    <a:pt x="22047" y="7526"/>
                  </a:lnTo>
                  <a:lnTo>
                    <a:pt x="51784" y="48837"/>
                  </a:lnTo>
                  <a:lnTo>
                    <a:pt x="69347" y="86616"/>
                  </a:lnTo>
                  <a:lnTo>
                    <a:pt x="83738" y="131630"/>
                  </a:lnTo>
                  <a:lnTo>
                    <a:pt x="87575" y="155486"/>
                  </a:lnTo>
                  <a:lnTo>
                    <a:pt x="90133" y="179857"/>
                  </a:lnTo>
                  <a:lnTo>
                    <a:pt x="90428" y="203866"/>
                  </a:lnTo>
                  <a:lnTo>
                    <a:pt x="86992" y="251239"/>
                  </a:lnTo>
                  <a:lnTo>
                    <a:pt x="75117" y="292519"/>
                  </a:lnTo>
                  <a:lnTo>
                    <a:pt x="58080" y="328269"/>
                  </a:lnTo>
                  <a:lnTo>
                    <a:pt x="30065" y="368669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3879">
              <a:extLst>
                <a:ext uri="{FF2B5EF4-FFF2-40B4-BE49-F238E27FC236}">
                  <a16:creationId xmlns:a16="http://schemas.microsoft.com/office/drawing/2014/main" xmlns="" id="{245A2257-5E0C-47A2-9426-72A9F133682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01950" y="33909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5958"/>
                  </a:lnTo>
                  <a:lnTo>
                    <a:pt x="11550" y="4678"/>
                  </a:lnTo>
                  <a:lnTo>
                    <a:pt x="57643" y="5990"/>
                  </a:lnTo>
                  <a:lnTo>
                    <a:pt x="102138" y="6243"/>
                  </a:lnTo>
                  <a:lnTo>
                    <a:pt x="140957" y="631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3880">
              <a:extLst>
                <a:ext uri="{FF2B5EF4-FFF2-40B4-BE49-F238E27FC236}">
                  <a16:creationId xmlns:a16="http://schemas.microsoft.com/office/drawing/2014/main" xmlns="" id="{F338AEFA-8A0B-4964-A729-1E4AEB2B79B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736850" y="3106295"/>
              <a:ext cx="25353" cy="532256"/>
            </a:xfrm>
            <a:custGeom>
              <a:avLst/>
              <a:gdLst/>
              <a:ahLst/>
              <a:cxnLst/>
              <a:rect l="0" t="0" r="0" b="0"/>
              <a:pathLst>
                <a:path w="25353" h="532256">
                  <a:moveTo>
                    <a:pt x="0" y="11555"/>
                  </a:moveTo>
                  <a:lnTo>
                    <a:pt x="0" y="11555"/>
                  </a:lnTo>
                  <a:lnTo>
                    <a:pt x="0" y="8184"/>
                  </a:lnTo>
                  <a:lnTo>
                    <a:pt x="1882" y="4648"/>
                  </a:lnTo>
                  <a:lnTo>
                    <a:pt x="5467" y="0"/>
                  </a:lnTo>
                  <a:lnTo>
                    <a:pt x="11245" y="22181"/>
                  </a:lnTo>
                  <a:lnTo>
                    <a:pt x="17130" y="65346"/>
                  </a:lnTo>
                  <a:lnTo>
                    <a:pt x="21254" y="107429"/>
                  </a:lnTo>
                  <a:lnTo>
                    <a:pt x="22636" y="131210"/>
                  </a:lnTo>
                  <a:lnTo>
                    <a:pt x="23557" y="156236"/>
                  </a:lnTo>
                  <a:lnTo>
                    <a:pt x="24172" y="182092"/>
                  </a:lnTo>
                  <a:lnTo>
                    <a:pt x="24581" y="210619"/>
                  </a:lnTo>
                  <a:lnTo>
                    <a:pt x="24854" y="240925"/>
                  </a:lnTo>
                  <a:lnTo>
                    <a:pt x="25036" y="272419"/>
                  </a:lnTo>
                  <a:lnTo>
                    <a:pt x="25158" y="301881"/>
                  </a:lnTo>
                  <a:lnTo>
                    <a:pt x="25238" y="329989"/>
                  </a:lnTo>
                  <a:lnTo>
                    <a:pt x="25292" y="357194"/>
                  </a:lnTo>
                  <a:lnTo>
                    <a:pt x="25352" y="404356"/>
                  </a:lnTo>
                  <a:lnTo>
                    <a:pt x="24673" y="445072"/>
                  </a:lnTo>
                  <a:lnTo>
                    <a:pt x="22020" y="479631"/>
                  </a:lnTo>
                  <a:lnTo>
                    <a:pt x="19310" y="526659"/>
                  </a:lnTo>
                  <a:lnTo>
                    <a:pt x="19050" y="53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3881">
              <a:extLst>
                <a:ext uri="{FF2B5EF4-FFF2-40B4-BE49-F238E27FC236}">
                  <a16:creationId xmlns:a16="http://schemas.microsoft.com/office/drawing/2014/main" xmlns="" id="{07C0EA6C-39BA-4D2C-BB33-B2621EE0CBC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965711" y="3308611"/>
              <a:ext cx="44190" cy="209290"/>
            </a:xfrm>
            <a:custGeom>
              <a:avLst/>
              <a:gdLst/>
              <a:ahLst/>
              <a:cxnLst/>
              <a:rect l="0" t="0" r="0" b="0"/>
              <a:pathLst>
                <a:path w="44190" h="20929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14949" y="37331"/>
                  </a:lnTo>
                  <a:lnTo>
                    <a:pt x="22512" y="72025"/>
                  </a:lnTo>
                  <a:lnTo>
                    <a:pt x="28516" y="113271"/>
                  </a:lnTo>
                  <a:lnTo>
                    <a:pt x="31314" y="154655"/>
                  </a:lnTo>
                  <a:lnTo>
                    <a:pt x="41537" y="201264"/>
                  </a:lnTo>
                  <a:lnTo>
                    <a:pt x="44189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3882">
              <a:extLst>
                <a:ext uri="{FF2B5EF4-FFF2-40B4-BE49-F238E27FC236}">
                  <a16:creationId xmlns:a16="http://schemas.microsoft.com/office/drawing/2014/main" xmlns="" id="{9EB5FE6A-4F1F-466A-8EF2-BDFD13B27D2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288948" y="3219450"/>
              <a:ext cx="66903" cy="298451"/>
            </a:xfrm>
            <a:custGeom>
              <a:avLst/>
              <a:gdLst/>
              <a:ahLst/>
              <a:cxnLst/>
              <a:rect l="0" t="0" r="0" b="0"/>
              <a:pathLst>
                <a:path w="66903" h="298451">
                  <a:moveTo>
                    <a:pt x="66902" y="0"/>
                  </a:moveTo>
                  <a:lnTo>
                    <a:pt x="66902" y="0"/>
                  </a:lnTo>
                  <a:lnTo>
                    <a:pt x="54693" y="0"/>
                  </a:lnTo>
                  <a:lnTo>
                    <a:pt x="51707" y="2117"/>
                  </a:lnTo>
                  <a:lnTo>
                    <a:pt x="36243" y="29886"/>
                  </a:lnTo>
                  <a:lnTo>
                    <a:pt x="24265" y="67102"/>
                  </a:lnTo>
                  <a:lnTo>
                    <a:pt x="8408" y="113878"/>
                  </a:lnTo>
                  <a:lnTo>
                    <a:pt x="2099" y="146803"/>
                  </a:lnTo>
                  <a:lnTo>
                    <a:pt x="0" y="179546"/>
                  </a:lnTo>
                  <a:lnTo>
                    <a:pt x="4197" y="224335"/>
                  </a:lnTo>
                  <a:lnTo>
                    <a:pt x="12928" y="249047"/>
                  </a:lnTo>
                  <a:lnTo>
                    <a:pt x="29508" y="269908"/>
                  </a:lnTo>
                  <a:lnTo>
                    <a:pt x="60552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3883">
              <a:extLst>
                <a:ext uri="{FF2B5EF4-FFF2-40B4-BE49-F238E27FC236}">
                  <a16:creationId xmlns:a16="http://schemas.microsoft.com/office/drawing/2014/main" xmlns="" id="{01E3A4FF-885D-4408-9794-2C141EB7899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476500" y="3217196"/>
              <a:ext cx="104927" cy="287532"/>
            </a:xfrm>
            <a:custGeom>
              <a:avLst/>
              <a:gdLst/>
              <a:ahLst/>
              <a:cxnLst/>
              <a:rect l="0" t="0" r="0" b="0"/>
              <a:pathLst>
                <a:path w="104927" h="287532">
                  <a:moveTo>
                    <a:pt x="6350" y="110204"/>
                  </a:moveTo>
                  <a:lnTo>
                    <a:pt x="6350" y="110204"/>
                  </a:lnTo>
                  <a:lnTo>
                    <a:pt x="8231" y="122756"/>
                  </a:lnTo>
                  <a:lnTo>
                    <a:pt x="11817" y="165129"/>
                  </a:lnTo>
                  <a:lnTo>
                    <a:pt x="12438" y="204795"/>
                  </a:lnTo>
                  <a:lnTo>
                    <a:pt x="12648" y="249643"/>
                  </a:lnTo>
                  <a:lnTo>
                    <a:pt x="11979" y="270523"/>
                  </a:lnTo>
                  <a:lnTo>
                    <a:pt x="10808" y="272822"/>
                  </a:lnTo>
                  <a:lnTo>
                    <a:pt x="9322" y="273649"/>
                  </a:lnTo>
                  <a:lnTo>
                    <a:pt x="8332" y="272084"/>
                  </a:lnTo>
                  <a:lnTo>
                    <a:pt x="5818" y="229753"/>
                  </a:lnTo>
                  <a:lnTo>
                    <a:pt x="3056" y="199320"/>
                  </a:lnTo>
                  <a:lnTo>
                    <a:pt x="1358" y="160865"/>
                  </a:lnTo>
                  <a:lnTo>
                    <a:pt x="603" y="119314"/>
                  </a:lnTo>
                  <a:lnTo>
                    <a:pt x="268" y="79681"/>
                  </a:lnTo>
                  <a:lnTo>
                    <a:pt x="6821" y="35152"/>
                  </a:lnTo>
                  <a:lnTo>
                    <a:pt x="17700" y="9728"/>
                  </a:lnTo>
                  <a:lnTo>
                    <a:pt x="22384" y="5120"/>
                  </a:lnTo>
                  <a:lnTo>
                    <a:pt x="33232" y="0"/>
                  </a:lnTo>
                  <a:lnTo>
                    <a:pt x="40499" y="2163"/>
                  </a:lnTo>
                  <a:lnTo>
                    <a:pt x="57981" y="13973"/>
                  </a:lnTo>
                  <a:lnTo>
                    <a:pt x="80915" y="50568"/>
                  </a:lnTo>
                  <a:lnTo>
                    <a:pt x="97745" y="97159"/>
                  </a:lnTo>
                  <a:lnTo>
                    <a:pt x="104926" y="143342"/>
                  </a:lnTo>
                  <a:lnTo>
                    <a:pt x="100961" y="175261"/>
                  </a:lnTo>
                  <a:lnTo>
                    <a:pt x="86829" y="219321"/>
                  </a:lnTo>
                  <a:lnTo>
                    <a:pt x="67355" y="252837"/>
                  </a:lnTo>
                  <a:lnTo>
                    <a:pt x="38862" y="282704"/>
                  </a:lnTo>
                  <a:lnTo>
                    <a:pt x="32963" y="285881"/>
                  </a:lnTo>
                  <a:lnTo>
                    <a:pt x="22646" y="287531"/>
                  </a:lnTo>
                  <a:lnTo>
                    <a:pt x="18626" y="286277"/>
                  </a:lnTo>
                  <a:lnTo>
                    <a:pt x="12276" y="281122"/>
                  </a:lnTo>
                  <a:lnTo>
                    <a:pt x="0" y="249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8" name="SMARTInkShape-Group760">
            <a:extLst>
              <a:ext uri="{FF2B5EF4-FFF2-40B4-BE49-F238E27FC236}">
                <a16:creationId xmlns:a16="http://schemas.microsoft.com/office/drawing/2014/main" xmlns="" id="{527A27C5-FD15-4976-864F-86DD9690BD3C}"/>
              </a:ext>
            </a:extLst>
          </p:cNvPr>
          <p:cNvGrpSpPr/>
          <p:nvPr/>
        </p:nvGrpSpPr>
        <p:grpSpPr>
          <a:xfrm>
            <a:off x="514350" y="3240527"/>
            <a:ext cx="9804401" cy="1109224"/>
            <a:chOff x="514350" y="3240527"/>
            <a:chExt cx="9804401" cy="1109224"/>
          </a:xfrm>
        </p:grpSpPr>
        <p:sp>
          <p:nvSpPr>
            <p:cNvPr id="762" name="SMARTInkShape-3884">
              <a:extLst>
                <a:ext uri="{FF2B5EF4-FFF2-40B4-BE49-F238E27FC236}">
                  <a16:creationId xmlns:a16="http://schemas.microsoft.com/office/drawing/2014/main" xmlns="" id="{2D5AD0B6-60C7-4B07-936E-4A7A8568762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495986" y="3936654"/>
              <a:ext cx="3822765" cy="413097"/>
            </a:xfrm>
            <a:custGeom>
              <a:avLst/>
              <a:gdLst/>
              <a:ahLst/>
              <a:cxnLst/>
              <a:rect l="0" t="0" r="0" b="0"/>
              <a:pathLst>
                <a:path w="3822765" h="413097">
                  <a:moveTo>
                    <a:pt x="0" y="0"/>
                  </a:moveTo>
                  <a:lnTo>
                    <a:pt x="0" y="0"/>
                  </a:lnTo>
                  <a:lnTo>
                    <a:pt x="104730" y="8289"/>
                  </a:lnTo>
                  <a:lnTo>
                    <a:pt x="350652" y="28219"/>
                  </a:lnTo>
                  <a:lnTo>
                    <a:pt x="597857" y="48561"/>
                  </a:lnTo>
                  <a:lnTo>
                    <a:pt x="842387" y="69884"/>
                  </a:lnTo>
                  <a:lnTo>
                    <a:pt x="1085135" y="91860"/>
                  </a:lnTo>
                  <a:lnTo>
                    <a:pt x="1326695" y="114272"/>
                  </a:lnTo>
                  <a:lnTo>
                    <a:pt x="1566757" y="137680"/>
                  </a:lnTo>
                  <a:lnTo>
                    <a:pt x="1805819" y="161752"/>
                  </a:lnTo>
                  <a:lnTo>
                    <a:pt x="2044218" y="186266"/>
                  </a:lnTo>
                  <a:lnTo>
                    <a:pt x="2278644" y="212487"/>
                  </a:lnTo>
                  <a:lnTo>
                    <a:pt x="2510425" y="239846"/>
                  </a:lnTo>
                  <a:lnTo>
                    <a:pt x="2740436" y="267962"/>
                  </a:lnTo>
                  <a:lnTo>
                    <a:pt x="2962923" y="296585"/>
                  </a:lnTo>
                  <a:lnTo>
                    <a:pt x="3180393" y="325544"/>
                  </a:lnTo>
                  <a:lnTo>
                    <a:pt x="3394515" y="354728"/>
                  </a:lnTo>
                  <a:lnTo>
                    <a:pt x="3537265" y="374184"/>
                  </a:lnTo>
                  <a:lnTo>
                    <a:pt x="3822764" y="413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885">
              <a:extLst>
                <a:ext uri="{FF2B5EF4-FFF2-40B4-BE49-F238E27FC236}">
                  <a16:creationId xmlns:a16="http://schemas.microsoft.com/office/drawing/2014/main" xmlns="" id="{24D17016-8C35-4C2D-A811-F20BFFB6391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76474" y="3587750"/>
              <a:ext cx="83998" cy="42705"/>
            </a:xfrm>
            <a:custGeom>
              <a:avLst/>
              <a:gdLst/>
              <a:ahLst/>
              <a:cxnLst/>
              <a:rect l="0" t="0" r="0" b="0"/>
              <a:pathLst>
                <a:path w="83998" h="42705">
                  <a:moveTo>
                    <a:pt x="14476" y="12700"/>
                  </a:moveTo>
                  <a:lnTo>
                    <a:pt x="14476" y="12700"/>
                  </a:lnTo>
                  <a:lnTo>
                    <a:pt x="2543" y="26515"/>
                  </a:lnTo>
                  <a:lnTo>
                    <a:pt x="170" y="30377"/>
                  </a:lnTo>
                  <a:lnTo>
                    <a:pt x="0" y="33657"/>
                  </a:lnTo>
                  <a:lnTo>
                    <a:pt x="1298" y="36549"/>
                  </a:lnTo>
                  <a:lnTo>
                    <a:pt x="3574" y="39182"/>
                  </a:lnTo>
                  <a:lnTo>
                    <a:pt x="13628" y="42109"/>
                  </a:lnTo>
                  <a:lnTo>
                    <a:pt x="27505" y="42704"/>
                  </a:lnTo>
                  <a:lnTo>
                    <a:pt x="51184" y="38367"/>
                  </a:lnTo>
                  <a:lnTo>
                    <a:pt x="73957" y="28458"/>
                  </a:lnTo>
                  <a:lnTo>
                    <a:pt x="82775" y="20644"/>
                  </a:lnTo>
                  <a:lnTo>
                    <a:pt x="83997" y="17290"/>
                  </a:lnTo>
                  <a:lnTo>
                    <a:pt x="83401" y="14349"/>
                  </a:lnTo>
                  <a:lnTo>
                    <a:pt x="81593" y="11683"/>
                  </a:lnTo>
                  <a:lnTo>
                    <a:pt x="78271" y="9905"/>
                  </a:lnTo>
                  <a:lnTo>
                    <a:pt x="39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886">
              <a:extLst>
                <a:ext uri="{FF2B5EF4-FFF2-40B4-BE49-F238E27FC236}">
                  <a16:creationId xmlns:a16="http://schemas.microsoft.com/office/drawing/2014/main" xmlns="" id="{3955E2AC-4565-4236-8FE7-81D0AEAE54F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4350" y="3834557"/>
              <a:ext cx="3666325" cy="223094"/>
            </a:xfrm>
            <a:custGeom>
              <a:avLst/>
              <a:gdLst/>
              <a:ahLst/>
              <a:cxnLst/>
              <a:rect l="0" t="0" r="0" b="0"/>
              <a:pathLst>
                <a:path w="3666325" h="223094">
                  <a:moveTo>
                    <a:pt x="0" y="223093"/>
                  </a:moveTo>
                  <a:lnTo>
                    <a:pt x="0" y="223093"/>
                  </a:lnTo>
                  <a:lnTo>
                    <a:pt x="30104" y="221211"/>
                  </a:lnTo>
                  <a:lnTo>
                    <a:pt x="53936" y="219722"/>
                  </a:lnTo>
                  <a:lnTo>
                    <a:pt x="86052" y="218024"/>
                  </a:lnTo>
                  <a:lnTo>
                    <a:pt x="123690" y="216185"/>
                  </a:lnTo>
                  <a:lnTo>
                    <a:pt x="165010" y="214255"/>
                  </a:lnTo>
                  <a:lnTo>
                    <a:pt x="215134" y="211556"/>
                  </a:lnTo>
                  <a:lnTo>
                    <a:pt x="271129" y="208346"/>
                  </a:lnTo>
                  <a:lnTo>
                    <a:pt x="331036" y="204795"/>
                  </a:lnTo>
                  <a:lnTo>
                    <a:pt x="398490" y="198900"/>
                  </a:lnTo>
                  <a:lnTo>
                    <a:pt x="470977" y="191441"/>
                  </a:lnTo>
                  <a:lnTo>
                    <a:pt x="546818" y="182942"/>
                  </a:lnTo>
                  <a:lnTo>
                    <a:pt x="631245" y="173043"/>
                  </a:lnTo>
                  <a:lnTo>
                    <a:pt x="721397" y="162210"/>
                  </a:lnTo>
                  <a:lnTo>
                    <a:pt x="815365" y="150754"/>
                  </a:lnTo>
                  <a:lnTo>
                    <a:pt x="920343" y="138178"/>
                  </a:lnTo>
                  <a:lnTo>
                    <a:pt x="1032662" y="124855"/>
                  </a:lnTo>
                  <a:lnTo>
                    <a:pt x="1149875" y="111034"/>
                  </a:lnTo>
                  <a:lnTo>
                    <a:pt x="1278111" y="98292"/>
                  </a:lnTo>
                  <a:lnTo>
                    <a:pt x="1413696" y="86270"/>
                  </a:lnTo>
                  <a:lnTo>
                    <a:pt x="1554181" y="74728"/>
                  </a:lnTo>
                  <a:lnTo>
                    <a:pt x="1702165" y="64211"/>
                  </a:lnTo>
                  <a:lnTo>
                    <a:pt x="1855149" y="54377"/>
                  </a:lnTo>
                  <a:lnTo>
                    <a:pt x="2011466" y="44999"/>
                  </a:lnTo>
                  <a:lnTo>
                    <a:pt x="2177060" y="35925"/>
                  </a:lnTo>
                  <a:lnTo>
                    <a:pt x="2348840" y="27053"/>
                  </a:lnTo>
                  <a:lnTo>
                    <a:pt x="2524744" y="18316"/>
                  </a:lnTo>
                  <a:lnTo>
                    <a:pt x="2709040" y="11786"/>
                  </a:lnTo>
                  <a:lnTo>
                    <a:pt x="2898932" y="6728"/>
                  </a:lnTo>
                  <a:lnTo>
                    <a:pt x="3092555" y="2649"/>
                  </a:lnTo>
                  <a:lnTo>
                    <a:pt x="3295014" y="636"/>
                  </a:lnTo>
                  <a:lnTo>
                    <a:pt x="3503365" y="0"/>
                  </a:lnTo>
                  <a:lnTo>
                    <a:pt x="3666324" y="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3887">
              <a:extLst>
                <a:ext uri="{FF2B5EF4-FFF2-40B4-BE49-F238E27FC236}">
                  <a16:creationId xmlns:a16="http://schemas.microsoft.com/office/drawing/2014/main" xmlns="" id="{7F3B4516-23A5-44C9-8A66-384F054EF06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84600" y="3240527"/>
              <a:ext cx="97465" cy="220224"/>
            </a:xfrm>
            <a:custGeom>
              <a:avLst/>
              <a:gdLst/>
              <a:ahLst/>
              <a:cxnLst/>
              <a:rect l="0" t="0" r="0" b="0"/>
              <a:pathLst>
                <a:path w="97465" h="220224">
                  <a:moveTo>
                    <a:pt x="0" y="17023"/>
                  </a:moveTo>
                  <a:lnTo>
                    <a:pt x="0" y="17023"/>
                  </a:lnTo>
                  <a:lnTo>
                    <a:pt x="27437" y="2533"/>
                  </a:lnTo>
                  <a:lnTo>
                    <a:pt x="42063" y="0"/>
                  </a:lnTo>
                  <a:lnTo>
                    <a:pt x="57970" y="4518"/>
                  </a:lnTo>
                  <a:lnTo>
                    <a:pt x="73742" y="14288"/>
                  </a:lnTo>
                  <a:lnTo>
                    <a:pt x="87808" y="28037"/>
                  </a:lnTo>
                  <a:lnTo>
                    <a:pt x="95470" y="47318"/>
                  </a:lnTo>
                  <a:lnTo>
                    <a:pt x="97464" y="69998"/>
                  </a:lnTo>
                  <a:lnTo>
                    <a:pt x="89948" y="105862"/>
                  </a:lnTo>
                  <a:lnTo>
                    <a:pt x="68803" y="149943"/>
                  </a:lnTo>
                  <a:lnTo>
                    <a:pt x="50490" y="176351"/>
                  </a:lnTo>
                  <a:lnTo>
                    <a:pt x="32081" y="197916"/>
                  </a:lnTo>
                  <a:lnTo>
                    <a:pt x="30559" y="202530"/>
                  </a:lnTo>
                  <a:lnTo>
                    <a:pt x="31750" y="22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3888">
              <a:extLst>
                <a:ext uri="{FF2B5EF4-FFF2-40B4-BE49-F238E27FC236}">
                  <a16:creationId xmlns:a16="http://schemas.microsoft.com/office/drawing/2014/main" xmlns="" id="{76FDD2F4-8BB4-4AB0-9BAB-DE81C1BB19D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84329" y="3479800"/>
              <a:ext cx="173272" cy="43306"/>
            </a:xfrm>
            <a:custGeom>
              <a:avLst/>
              <a:gdLst/>
              <a:ahLst/>
              <a:cxnLst/>
              <a:rect l="0" t="0" r="0" b="0"/>
              <a:pathLst>
                <a:path w="173272" h="43306">
                  <a:moveTo>
                    <a:pt x="8171" y="31750"/>
                  </a:moveTo>
                  <a:lnTo>
                    <a:pt x="8171" y="31750"/>
                  </a:lnTo>
                  <a:lnTo>
                    <a:pt x="1429" y="35121"/>
                  </a:lnTo>
                  <a:lnTo>
                    <a:pt x="148" y="36819"/>
                  </a:lnTo>
                  <a:lnTo>
                    <a:pt x="0" y="38657"/>
                  </a:lnTo>
                  <a:lnTo>
                    <a:pt x="607" y="40588"/>
                  </a:lnTo>
                  <a:lnTo>
                    <a:pt x="2423" y="41875"/>
                  </a:lnTo>
                  <a:lnTo>
                    <a:pt x="8203" y="43305"/>
                  </a:lnTo>
                  <a:lnTo>
                    <a:pt x="50171" y="37743"/>
                  </a:lnTo>
                  <a:lnTo>
                    <a:pt x="82577" y="28769"/>
                  </a:lnTo>
                  <a:lnTo>
                    <a:pt x="118145" y="17725"/>
                  </a:lnTo>
                  <a:lnTo>
                    <a:pt x="173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889">
              <a:extLst>
                <a:ext uri="{FF2B5EF4-FFF2-40B4-BE49-F238E27FC236}">
                  <a16:creationId xmlns:a16="http://schemas.microsoft.com/office/drawing/2014/main" xmlns="" id="{31FC57E7-BCC0-42DA-A4B0-DF8FD2458AC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473450" y="3419082"/>
              <a:ext cx="146051" cy="16269"/>
            </a:xfrm>
            <a:custGeom>
              <a:avLst/>
              <a:gdLst/>
              <a:ahLst/>
              <a:cxnLst/>
              <a:rect l="0" t="0" r="0" b="0"/>
              <a:pathLst>
                <a:path w="146051" h="16269">
                  <a:moveTo>
                    <a:pt x="0" y="16268"/>
                  </a:moveTo>
                  <a:lnTo>
                    <a:pt x="0" y="16268"/>
                  </a:lnTo>
                  <a:lnTo>
                    <a:pt x="27789" y="12897"/>
                  </a:lnTo>
                  <a:lnTo>
                    <a:pt x="71576" y="1778"/>
                  </a:lnTo>
                  <a:lnTo>
                    <a:pt x="117228" y="0"/>
                  </a:lnTo>
                  <a:lnTo>
                    <a:pt x="146050" y="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SMARTInkShape-Group761">
            <a:extLst>
              <a:ext uri="{FF2B5EF4-FFF2-40B4-BE49-F238E27FC236}">
                <a16:creationId xmlns:a16="http://schemas.microsoft.com/office/drawing/2014/main" xmlns="" id="{6F533325-1034-4C7A-87D4-0921CCB1AB16}"/>
              </a:ext>
            </a:extLst>
          </p:cNvPr>
          <p:cNvGrpSpPr/>
          <p:nvPr/>
        </p:nvGrpSpPr>
        <p:grpSpPr>
          <a:xfrm>
            <a:off x="1536962" y="4168579"/>
            <a:ext cx="1132665" cy="574872"/>
            <a:chOff x="1536962" y="4168579"/>
            <a:chExt cx="1132665" cy="574872"/>
          </a:xfrm>
        </p:grpSpPr>
        <p:sp>
          <p:nvSpPr>
            <p:cNvPr id="769" name="SMARTInkShape-3890">
              <a:extLst>
                <a:ext uri="{FF2B5EF4-FFF2-40B4-BE49-F238E27FC236}">
                  <a16:creationId xmlns:a16="http://schemas.microsoft.com/office/drawing/2014/main" xmlns="" id="{07ABA319-8041-49B9-9D94-E5128CECFE4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536962" y="4239086"/>
              <a:ext cx="135082" cy="352178"/>
            </a:xfrm>
            <a:custGeom>
              <a:avLst/>
              <a:gdLst/>
              <a:ahLst/>
              <a:cxnLst/>
              <a:rect l="0" t="0" r="0" b="0"/>
              <a:pathLst>
                <a:path w="135082" h="352178">
                  <a:moveTo>
                    <a:pt x="6088" y="142414"/>
                  </a:moveTo>
                  <a:lnTo>
                    <a:pt x="6088" y="142414"/>
                  </a:lnTo>
                  <a:lnTo>
                    <a:pt x="6088" y="139043"/>
                  </a:lnTo>
                  <a:lnTo>
                    <a:pt x="5382" y="138050"/>
                  </a:lnTo>
                  <a:lnTo>
                    <a:pt x="4206" y="137388"/>
                  </a:lnTo>
                  <a:lnTo>
                    <a:pt x="0" y="136141"/>
                  </a:lnTo>
                  <a:lnTo>
                    <a:pt x="3187" y="139458"/>
                  </a:lnTo>
                  <a:lnTo>
                    <a:pt x="18043" y="184249"/>
                  </a:lnTo>
                  <a:lnTo>
                    <a:pt x="23036" y="226463"/>
                  </a:lnTo>
                  <a:lnTo>
                    <a:pt x="27886" y="271348"/>
                  </a:lnTo>
                  <a:lnTo>
                    <a:pt x="30421" y="312555"/>
                  </a:lnTo>
                  <a:lnTo>
                    <a:pt x="36862" y="351225"/>
                  </a:lnTo>
                  <a:lnTo>
                    <a:pt x="36481" y="352177"/>
                  </a:lnTo>
                  <a:lnTo>
                    <a:pt x="35523" y="351400"/>
                  </a:lnTo>
                  <a:lnTo>
                    <a:pt x="34178" y="349472"/>
                  </a:lnTo>
                  <a:lnTo>
                    <a:pt x="26950" y="310184"/>
                  </a:lnTo>
                  <a:lnTo>
                    <a:pt x="20814" y="262836"/>
                  </a:lnTo>
                  <a:lnTo>
                    <a:pt x="16631" y="222275"/>
                  </a:lnTo>
                  <a:lnTo>
                    <a:pt x="14302" y="182141"/>
                  </a:lnTo>
                  <a:lnTo>
                    <a:pt x="13972" y="143843"/>
                  </a:lnTo>
                  <a:lnTo>
                    <a:pt x="16177" y="108006"/>
                  </a:lnTo>
                  <a:lnTo>
                    <a:pt x="21385" y="62839"/>
                  </a:lnTo>
                  <a:lnTo>
                    <a:pt x="34139" y="26016"/>
                  </a:lnTo>
                  <a:lnTo>
                    <a:pt x="51324" y="2876"/>
                  </a:lnTo>
                  <a:lnTo>
                    <a:pt x="58117" y="0"/>
                  </a:lnTo>
                  <a:lnTo>
                    <a:pt x="73192" y="567"/>
                  </a:lnTo>
                  <a:lnTo>
                    <a:pt x="100916" y="18933"/>
                  </a:lnTo>
                  <a:lnTo>
                    <a:pt x="124732" y="50088"/>
                  </a:lnTo>
                  <a:lnTo>
                    <a:pt x="135081" y="86130"/>
                  </a:lnTo>
                  <a:lnTo>
                    <a:pt x="131857" y="111049"/>
                  </a:lnTo>
                  <a:lnTo>
                    <a:pt x="122663" y="134825"/>
                  </a:lnTo>
                  <a:lnTo>
                    <a:pt x="109169" y="154799"/>
                  </a:lnTo>
                  <a:lnTo>
                    <a:pt x="91883" y="167438"/>
                  </a:lnTo>
                  <a:lnTo>
                    <a:pt x="72442" y="174702"/>
                  </a:lnTo>
                  <a:lnTo>
                    <a:pt x="43779" y="178087"/>
                  </a:lnTo>
                  <a:lnTo>
                    <a:pt x="18788" y="174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3891">
              <a:extLst>
                <a:ext uri="{FF2B5EF4-FFF2-40B4-BE49-F238E27FC236}">
                  <a16:creationId xmlns:a16="http://schemas.microsoft.com/office/drawing/2014/main" xmlns="" id="{0107285D-F4DF-489B-B89B-42EF9FB2DFD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664583" y="4381500"/>
              <a:ext cx="157868" cy="189175"/>
            </a:xfrm>
            <a:custGeom>
              <a:avLst/>
              <a:gdLst/>
              <a:ahLst/>
              <a:cxnLst/>
              <a:rect l="0" t="0" r="0" b="0"/>
              <a:pathLst>
                <a:path w="157868" h="189175">
                  <a:moveTo>
                    <a:pt x="5467" y="95250"/>
                  </a:moveTo>
                  <a:lnTo>
                    <a:pt x="5467" y="95250"/>
                  </a:lnTo>
                  <a:lnTo>
                    <a:pt x="2096" y="91879"/>
                  </a:lnTo>
                  <a:lnTo>
                    <a:pt x="441" y="88342"/>
                  </a:lnTo>
                  <a:lnTo>
                    <a:pt x="0" y="86411"/>
                  </a:lnTo>
                  <a:lnTo>
                    <a:pt x="5154" y="80502"/>
                  </a:lnTo>
                  <a:lnTo>
                    <a:pt x="9492" y="76952"/>
                  </a:lnTo>
                  <a:lnTo>
                    <a:pt x="23719" y="74888"/>
                  </a:lnTo>
                  <a:lnTo>
                    <a:pt x="51562" y="79574"/>
                  </a:lnTo>
                  <a:lnTo>
                    <a:pt x="61597" y="82683"/>
                  </a:lnTo>
                  <a:lnTo>
                    <a:pt x="76510" y="95544"/>
                  </a:lnTo>
                  <a:lnTo>
                    <a:pt x="87136" y="113725"/>
                  </a:lnTo>
                  <a:lnTo>
                    <a:pt x="94211" y="135917"/>
                  </a:lnTo>
                  <a:lnTo>
                    <a:pt x="94062" y="158009"/>
                  </a:lnTo>
                  <a:lnTo>
                    <a:pt x="89293" y="176766"/>
                  </a:lnTo>
                  <a:lnTo>
                    <a:pt x="82469" y="187453"/>
                  </a:lnTo>
                  <a:lnTo>
                    <a:pt x="79379" y="189174"/>
                  </a:lnTo>
                  <a:lnTo>
                    <a:pt x="76614" y="188911"/>
                  </a:lnTo>
                  <a:lnTo>
                    <a:pt x="74065" y="187323"/>
                  </a:lnTo>
                  <a:lnTo>
                    <a:pt x="70477" y="161493"/>
                  </a:lnTo>
                  <a:lnTo>
                    <a:pt x="76156" y="119188"/>
                  </a:lnTo>
                  <a:lnTo>
                    <a:pt x="86744" y="87311"/>
                  </a:lnTo>
                  <a:lnTo>
                    <a:pt x="110453" y="43273"/>
                  </a:lnTo>
                  <a:lnTo>
                    <a:pt x="136057" y="15409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892">
              <a:extLst>
                <a:ext uri="{FF2B5EF4-FFF2-40B4-BE49-F238E27FC236}">
                  <a16:creationId xmlns:a16="http://schemas.microsoft.com/office/drawing/2014/main" xmlns="" id="{0499AD38-FA0D-4011-B459-47E136E5191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911997" y="4271657"/>
              <a:ext cx="113654" cy="306694"/>
            </a:xfrm>
            <a:custGeom>
              <a:avLst/>
              <a:gdLst/>
              <a:ahLst/>
              <a:cxnLst/>
              <a:rect l="0" t="0" r="0" b="0"/>
              <a:pathLst>
                <a:path w="113654" h="306694">
                  <a:moveTo>
                    <a:pt x="75553" y="20943"/>
                  </a:moveTo>
                  <a:lnTo>
                    <a:pt x="75553" y="20943"/>
                  </a:lnTo>
                  <a:lnTo>
                    <a:pt x="72182" y="10830"/>
                  </a:lnTo>
                  <a:lnTo>
                    <a:pt x="66764" y="3984"/>
                  </a:lnTo>
                  <a:lnTo>
                    <a:pt x="63343" y="1170"/>
                  </a:lnTo>
                  <a:lnTo>
                    <a:pt x="58947" y="0"/>
                  </a:lnTo>
                  <a:lnTo>
                    <a:pt x="48417" y="581"/>
                  </a:lnTo>
                  <a:lnTo>
                    <a:pt x="38563" y="6954"/>
                  </a:lnTo>
                  <a:lnTo>
                    <a:pt x="33959" y="11617"/>
                  </a:lnTo>
                  <a:lnTo>
                    <a:pt x="15727" y="58116"/>
                  </a:lnTo>
                  <a:lnTo>
                    <a:pt x="4514" y="98848"/>
                  </a:lnTo>
                  <a:lnTo>
                    <a:pt x="0" y="143291"/>
                  </a:lnTo>
                  <a:lnTo>
                    <a:pt x="1757" y="186798"/>
                  </a:lnTo>
                  <a:lnTo>
                    <a:pt x="9594" y="224949"/>
                  </a:lnTo>
                  <a:lnTo>
                    <a:pt x="29277" y="264677"/>
                  </a:lnTo>
                  <a:lnTo>
                    <a:pt x="56354" y="290951"/>
                  </a:lnTo>
                  <a:lnTo>
                    <a:pt x="78309" y="299697"/>
                  </a:lnTo>
                  <a:lnTo>
                    <a:pt x="113653" y="306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3893">
              <a:extLst>
                <a:ext uri="{FF2B5EF4-FFF2-40B4-BE49-F238E27FC236}">
                  <a16:creationId xmlns:a16="http://schemas.microsoft.com/office/drawing/2014/main" xmlns="" id="{83F8BFD3-0D7C-4FA4-9007-AF652E999DF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324100" y="4168579"/>
              <a:ext cx="30504" cy="574872"/>
            </a:xfrm>
            <a:custGeom>
              <a:avLst/>
              <a:gdLst/>
              <a:ahLst/>
              <a:cxnLst/>
              <a:rect l="0" t="0" r="0" b="0"/>
              <a:pathLst>
                <a:path w="30504" h="5748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9460" y="28443"/>
                  </a:lnTo>
                  <a:lnTo>
                    <a:pt x="13141" y="61786"/>
                  </a:lnTo>
                  <a:lnTo>
                    <a:pt x="17129" y="104828"/>
                  </a:lnTo>
                  <a:lnTo>
                    <a:pt x="21254" y="152179"/>
                  </a:lnTo>
                  <a:lnTo>
                    <a:pt x="23341" y="178777"/>
                  </a:lnTo>
                  <a:lnTo>
                    <a:pt x="25439" y="207091"/>
                  </a:lnTo>
                  <a:lnTo>
                    <a:pt x="27543" y="236551"/>
                  </a:lnTo>
                  <a:lnTo>
                    <a:pt x="28945" y="266775"/>
                  </a:lnTo>
                  <a:lnTo>
                    <a:pt x="29880" y="297507"/>
                  </a:lnTo>
                  <a:lnTo>
                    <a:pt x="30503" y="328578"/>
                  </a:lnTo>
                  <a:lnTo>
                    <a:pt x="30213" y="357759"/>
                  </a:lnTo>
                  <a:lnTo>
                    <a:pt x="29314" y="385680"/>
                  </a:lnTo>
                  <a:lnTo>
                    <a:pt x="28010" y="412760"/>
                  </a:lnTo>
                  <a:lnTo>
                    <a:pt x="24678" y="459783"/>
                  </a:lnTo>
                  <a:lnTo>
                    <a:pt x="20846" y="500438"/>
                  </a:lnTo>
                  <a:lnTo>
                    <a:pt x="14722" y="547564"/>
                  </a:lnTo>
                  <a:lnTo>
                    <a:pt x="8213" y="572272"/>
                  </a:lnTo>
                  <a:lnTo>
                    <a:pt x="6350" y="57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894">
              <a:extLst>
                <a:ext uri="{FF2B5EF4-FFF2-40B4-BE49-F238E27FC236}">
                  <a16:creationId xmlns:a16="http://schemas.microsoft.com/office/drawing/2014/main" xmlns="" id="{82B213DF-E193-4F5D-83C0-9D9FB9406D9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402992" y="4451350"/>
              <a:ext cx="206859" cy="12701"/>
            </a:xfrm>
            <a:custGeom>
              <a:avLst/>
              <a:gdLst/>
              <a:ahLst/>
              <a:cxnLst/>
              <a:rect l="0" t="0" r="0" b="0"/>
              <a:pathLst>
                <a:path w="20685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6844" y="12700"/>
                  </a:lnTo>
                  <a:lnTo>
                    <a:pt x="78590" y="12700"/>
                  </a:lnTo>
                  <a:lnTo>
                    <a:pt x="112456" y="11994"/>
                  </a:lnTo>
                  <a:lnTo>
                    <a:pt x="157877" y="7631"/>
                  </a:lnTo>
                  <a:lnTo>
                    <a:pt x="20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895">
              <a:extLst>
                <a:ext uri="{FF2B5EF4-FFF2-40B4-BE49-F238E27FC236}">
                  <a16:creationId xmlns:a16="http://schemas.microsoft.com/office/drawing/2014/main" xmlns="" id="{EC53B975-C841-4746-8EEA-17A35C14418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67762" y="4311448"/>
              <a:ext cx="131509" cy="275807"/>
            </a:xfrm>
            <a:custGeom>
              <a:avLst/>
              <a:gdLst/>
              <a:ahLst/>
              <a:cxnLst/>
              <a:rect l="0" t="0" r="0" b="0"/>
              <a:pathLst>
                <a:path w="131509" h="275807">
                  <a:moveTo>
                    <a:pt x="40438" y="63702"/>
                  </a:moveTo>
                  <a:lnTo>
                    <a:pt x="40438" y="63702"/>
                  </a:lnTo>
                  <a:lnTo>
                    <a:pt x="36074" y="55680"/>
                  </a:lnTo>
                  <a:lnTo>
                    <a:pt x="35412" y="55531"/>
                  </a:lnTo>
                  <a:lnTo>
                    <a:pt x="34971" y="56138"/>
                  </a:lnTo>
                  <a:lnTo>
                    <a:pt x="44971" y="99927"/>
                  </a:lnTo>
                  <a:lnTo>
                    <a:pt x="50404" y="141150"/>
                  </a:lnTo>
                  <a:lnTo>
                    <a:pt x="51923" y="175028"/>
                  </a:lnTo>
                  <a:lnTo>
                    <a:pt x="49407" y="219689"/>
                  </a:lnTo>
                  <a:lnTo>
                    <a:pt x="45251" y="264247"/>
                  </a:lnTo>
                  <a:lnTo>
                    <a:pt x="43647" y="267248"/>
                  </a:lnTo>
                  <a:lnTo>
                    <a:pt x="42577" y="265722"/>
                  </a:lnTo>
                  <a:lnTo>
                    <a:pt x="41777" y="244601"/>
                  </a:lnTo>
                  <a:lnTo>
                    <a:pt x="44284" y="202125"/>
                  </a:lnTo>
                  <a:lnTo>
                    <a:pt x="42618" y="165205"/>
                  </a:lnTo>
                  <a:lnTo>
                    <a:pt x="41407" y="127159"/>
                  </a:lnTo>
                  <a:lnTo>
                    <a:pt x="39457" y="92610"/>
                  </a:lnTo>
                  <a:lnTo>
                    <a:pt x="30471" y="47436"/>
                  </a:lnTo>
                  <a:lnTo>
                    <a:pt x="28803" y="12824"/>
                  </a:lnTo>
                  <a:lnTo>
                    <a:pt x="31269" y="3225"/>
                  </a:lnTo>
                  <a:lnTo>
                    <a:pt x="35031" y="806"/>
                  </a:lnTo>
                  <a:lnTo>
                    <a:pt x="46737" y="0"/>
                  </a:lnTo>
                  <a:lnTo>
                    <a:pt x="72565" y="6884"/>
                  </a:lnTo>
                  <a:lnTo>
                    <a:pt x="99189" y="27973"/>
                  </a:lnTo>
                  <a:lnTo>
                    <a:pt x="121581" y="66678"/>
                  </a:lnTo>
                  <a:lnTo>
                    <a:pt x="131508" y="113894"/>
                  </a:lnTo>
                  <a:lnTo>
                    <a:pt x="130067" y="146923"/>
                  </a:lnTo>
                  <a:lnTo>
                    <a:pt x="122607" y="179005"/>
                  </a:lnTo>
                  <a:lnTo>
                    <a:pt x="98573" y="220163"/>
                  </a:lnTo>
                  <a:lnTo>
                    <a:pt x="69109" y="252897"/>
                  </a:lnTo>
                  <a:lnTo>
                    <a:pt x="38742" y="271062"/>
                  </a:lnTo>
                  <a:lnTo>
                    <a:pt x="20399" y="275806"/>
                  </a:lnTo>
                  <a:lnTo>
                    <a:pt x="12967" y="274955"/>
                  </a:lnTo>
                  <a:lnTo>
                    <a:pt x="947" y="268364"/>
                  </a:lnTo>
                  <a:lnTo>
                    <a:pt x="0" y="263643"/>
                  </a:lnTo>
                  <a:lnTo>
                    <a:pt x="2190" y="258379"/>
                  </a:lnTo>
                  <a:lnTo>
                    <a:pt x="15038" y="24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896">
              <a:extLst>
                <a:ext uri="{FF2B5EF4-FFF2-40B4-BE49-F238E27FC236}">
                  <a16:creationId xmlns:a16="http://schemas.microsoft.com/office/drawing/2014/main" xmlns="" id="{2A7207B2-1ACE-4840-90FE-7398144ECFB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495550" y="436245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0" y="0"/>
                  </a:lnTo>
                  <a:lnTo>
                    <a:pt x="1881" y="39231"/>
                  </a:lnTo>
                  <a:lnTo>
                    <a:pt x="8789" y="80299"/>
                  </a:lnTo>
                  <a:lnTo>
                    <a:pt x="14489" y="111889"/>
                  </a:lnTo>
                  <a:lnTo>
                    <a:pt x="18404" y="159290"/>
                  </a:lnTo>
                  <a:lnTo>
                    <a:pt x="23809" y="204221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897">
              <a:extLst>
                <a:ext uri="{FF2B5EF4-FFF2-40B4-BE49-F238E27FC236}">
                  <a16:creationId xmlns:a16="http://schemas.microsoft.com/office/drawing/2014/main" xmlns="" id="{0782E65E-578D-4E96-81CD-B1A0688B518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71750" y="4243565"/>
              <a:ext cx="97877" cy="398286"/>
            </a:xfrm>
            <a:custGeom>
              <a:avLst/>
              <a:gdLst/>
              <a:ahLst/>
              <a:cxnLst/>
              <a:rect l="0" t="0" r="0" b="0"/>
              <a:pathLst>
                <a:path w="97877" h="398286">
                  <a:moveTo>
                    <a:pt x="44450" y="10935"/>
                  </a:moveTo>
                  <a:lnTo>
                    <a:pt x="44450" y="10935"/>
                  </a:lnTo>
                  <a:lnTo>
                    <a:pt x="33515" y="0"/>
                  </a:lnTo>
                  <a:lnTo>
                    <a:pt x="35644" y="8871"/>
                  </a:lnTo>
                  <a:lnTo>
                    <a:pt x="47485" y="41759"/>
                  </a:lnTo>
                  <a:lnTo>
                    <a:pt x="62262" y="75199"/>
                  </a:lnTo>
                  <a:lnTo>
                    <a:pt x="79177" y="114286"/>
                  </a:lnTo>
                  <a:lnTo>
                    <a:pt x="93751" y="157528"/>
                  </a:lnTo>
                  <a:lnTo>
                    <a:pt x="97876" y="204498"/>
                  </a:lnTo>
                  <a:lnTo>
                    <a:pt x="93595" y="251480"/>
                  </a:lnTo>
                  <a:lnTo>
                    <a:pt x="82285" y="293527"/>
                  </a:lnTo>
                  <a:lnTo>
                    <a:pt x="65969" y="329618"/>
                  </a:lnTo>
                  <a:lnTo>
                    <a:pt x="46253" y="359300"/>
                  </a:lnTo>
                  <a:lnTo>
                    <a:pt x="0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SMARTInkShape-Group762">
            <a:extLst>
              <a:ext uri="{FF2B5EF4-FFF2-40B4-BE49-F238E27FC236}">
                <a16:creationId xmlns:a16="http://schemas.microsoft.com/office/drawing/2014/main" xmlns="" id="{E549FA57-01D3-4037-81F8-170E7FADAB01}"/>
              </a:ext>
            </a:extLst>
          </p:cNvPr>
          <p:cNvGrpSpPr/>
          <p:nvPr/>
        </p:nvGrpSpPr>
        <p:grpSpPr>
          <a:xfrm>
            <a:off x="2940933" y="4464050"/>
            <a:ext cx="240418" cy="113418"/>
            <a:chOff x="2940933" y="4464050"/>
            <a:chExt cx="240418" cy="113418"/>
          </a:xfrm>
        </p:grpSpPr>
        <p:sp>
          <p:nvSpPr>
            <p:cNvPr id="778" name="SMARTInkShape-3898">
              <a:extLst>
                <a:ext uri="{FF2B5EF4-FFF2-40B4-BE49-F238E27FC236}">
                  <a16:creationId xmlns:a16="http://schemas.microsoft.com/office/drawing/2014/main" xmlns="" id="{ED65347D-6803-4256-81CE-5E336772802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40933" y="4464050"/>
              <a:ext cx="227718" cy="6351"/>
            </a:xfrm>
            <a:custGeom>
              <a:avLst/>
              <a:gdLst/>
              <a:ahLst/>
              <a:cxnLst/>
              <a:rect l="0" t="0" r="0" b="0"/>
              <a:pathLst>
                <a:path w="2277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6884" y="0"/>
                  </a:lnTo>
                  <a:lnTo>
                    <a:pt x="92371" y="705"/>
                  </a:lnTo>
                  <a:lnTo>
                    <a:pt x="124995" y="3371"/>
                  </a:lnTo>
                  <a:lnTo>
                    <a:pt x="171724" y="5467"/>
                  </a:lnTo>
                  <a:lnTo>
                    <a:pt x="2277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899">
              <a:extLst>
                <a:ext uri="{FF2B5EF4-FFF2-40B4-BE49-F238E27FC236}">
                  <a16:creationId xmlns:a16="http://schemas.microsoft.com/office/drawing/2014/main" xmlns="" id="{4C33C9F9-2999-4CAB-9FEE-54CC0D0843C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52750" y="4572000"/>
              <a:ext cx="228601" cy="5468"/>
            </a:xfrm>
            <a:custGeom>
              <a:avLst/>
              <a:gdLst/>
              <a:ahLst/>
              <a:cxnLst/>
              <a:rect l="0" t="0" r="0" b="0"/>
              <a:pathLst>
                <a:path w="22860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855" y="5467"/>
                  </a:lnTo>
                  <a:lnTo>
                    <a:pt x="50934" y="2717"/>
                  </a:lnTo>
                  <a:lnTo>
                    <a:pt x="83785" y="1208"/>
                  </a:lnTo>
                  <a:lnTo>
                    <a:pt x="120493" y="1242"/>
                  </a:lnTo>
                  <a:lnTo>
                    <a:pt x="155623" y="3609"/>
                  </a:lnTo>
                  <a:lnTo>
                    <a:pt x="200392" y="216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SMARTInkShape-Group763">
            <a:extLst>
              <a:ext uri="{FF2B5EF4-FFF2-40B4-BE49-F238E27FC236}">
                <a16:creationId xmlns:a16="http://schemas.microsoft.com/office/drawing/2014/main" xmlns="" id="{740D7E3F-747F-43D2-8298-FCE819249D1D}"/>
              </a:ext>
            </a:extLst>
          </p:cNvPr>
          <p:cNvGrpSpPr/>
          <p:nvPr/>
        </p:nvGrpSpPr>
        <p:grpSpPr>
          <a:xfrm>
            <a:off x="3810000" y="4217002"/>
            <a:ext cx="1403351" cy="526449"/>
            <a:chOff x="3810000" y="4217002"/>
            <a:chExt cx="1403351" cy="526449"/>
          </a:xfrm>
        </p:grpSpPr>
        <p:sp>
          <p:nvSpPr>
            <p:cNvPr id="781" name="SMARTInkShape-3900">
              <a:extLst>
                <a:ext uri="{FF2B5EF4-FFF2-40B4-BE49-F238E27FC236}">
                  <a16:creationId xmlns:a16="http://schemas.microsoft.com/office/drawing/2014/main" xmlns="" id="{DC745F9C-7891-41A6-ABC3-251D5E44F2B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10000" y="4217002"/>
              <a:ext cx="131741" cy="391276"/>
            </a:xfrm>
            <a:custGeom>
              <a:avLst/>
              <a:gdLst/>
              <a:ahLst/>
              <a:cxnLst/>
              <a:rect l="0" t="0" r="0" b="0"/>
              <a:pathLst>
                <a:path w="131741" h="391276">
                  <a:moveTo>
                    <a:pt x="0" y="139098"/>
                  </a:moveTo>
                  <a:lnTo>
                    <a:pt x="0" y="139098"/>
                  </a:lnTo>
                  <a:lnTo>
                    <a:pt x="0" y="133009"/>
                  </a:lnTo>
                  <a:lnTo>
                    <a:pt x="3763" y="166056"/>
                  </a:lnTo>
                  <a:lnTo>
                    <a:pt x="10052" y="212467"/>
                  </a:lnTo>
                  <a:lnTo>
                    <a:pt x="12228" y="252140"/>
                  </a:lnTo>
                  <a:lnTo>
                    <a:pt x="15548" y="290939"/>
                  </a:lnTo>
                  <a:lnTo>
                    <a:pt x="21383" y="338369"/>
                  </a:lnTo>
                  <a:lnTo>
                    <a:pt x="28016" y="385821"/>
                  </a:lnTo>
                  <a:lnTo>
                    <a:pt x="27144" y="390363"/>
                  </a:lnTo>
                  <a:lnTo>
                    <a:pt x="25857" y="391275"/>
                  </a:lnTo>
                  <a:lnTo>
                    <a:pt x="24293" y="389766"/>
                  </a:lnTo>
                  <a:lnTo>
                    <a:pt x="19969" y="378917"/>
                  </a:lnTo>
                  <a:lnTo>
                    <a:pt x="10307" y="338253"/>
                  </a:lnTo>
                  <a:lnTo>
                    <a:pt x="5051" y="296755"/>
                  </a:lnTo>
                  <a:lnTo>
                    <a:pt x="2245" y="251973"/>
                  </a:lnTo>
                  <a:lnTo>
                    <a:pt x="1703" y="207608"/>
                  </a:lnTo>
                  <a:lnTo>
                    <a:pt x="3814" y="166725"/>
                  </a:lnTo>
                  <a:lnTo>
                    <a:pt x="8986" y="127387"/>
                  </a:lnTo>
                  <a:lnTo>
                    <a:pt x="16694" y="90149"/>
                  </a:lnTo>
                  <a:lnTo>
                    <a:pt x="32933" y="42829"/>
                  </a:lnTo>
                  <a:lnTo>
                    <a:pt x="44976" y="17524"/>
                  </a:lnTo>
                  <a:lnTo>
                    <a:pt x="51856" y="9366"/>
                  </a:lnTo>
                  <a:lnTo>
                    <a:pt x="67027" y="301"/>
                  </a:lnTo>
                  <a:lnTo>
                    <a:pt x="75023" y="0"/>
                  </a:lnTo>
                  <a:lnTo>
                    <a:pt x="91434" y="5310"/>
                  </a:lnTo>
                  <a:lnTo>
                    <a:pt x="108135" y="24133"/>
                  </a:lnTo>
                  <a:lnTo>
                    <a:pt x="122849" y="51313"/>
                  </a:lnTo>
                  <a:lnTo>
                    <a:pt x="131740" y="82208"/>
                  </a:lnTo>
                  <a:lnTo>
                    <a:pt x="130599" y="127965"/>
                  </a:lnTo>
                  <a:lnTo>
                    <a:pt x="119192" y="154140"/>
                  </a:lnTo>
                  <a:lnTo>
                    <a:pt x="101658" y="175416"/>
                  </a:lnTo>
                  <a:lnTo>
                    <a:pt x="79752" y="189577"/>
                  </a:lnTo>
                  <a:lnTo>
                    <a:pt x="59670" y="194929"/>
                  </a:lnTo>
                  <a:lnTo>
                    <a:pt x="50363" y="195369"/>
                  </a:lnTo>
                  <a:lnTo>
                    <a:pt x="42747" y="193545"/>
                  </a:lnTo>
                  <a:lnTo>
                    <a:pt x="30523" y="185875"/>
                  </a:lnTo>
                  <a:lnTo>
                    <a:pt x="28110" y="182276"/>
                  </a:lnTo>
                  <a:lnTo>
                    <a:pt x="27912" y="179173"/>
                  </a:lnTo>
                  <a:lnTo>
                    <a:pt x="31750" y="170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901">
              <a:extLst>
                <a:ext uri="{FF2B5EF4-FFF2-40B4-BE49-F238E27FC236}">
                  <a16:creationId xmlns:a16="http://schemas.microsoft.com/office/drawing/2014/main" xmlns="" id="{494E4FCF-96B1-4B0E-BD38-621D3A325AC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933629" y="4413250"/>
              <a:ext cx="168472" cy="195028"/>
            </a:xfrm>
            <a:custGeom>
              <a:avLst/>
              <a:gdLst/>
              <a:ahLst/>
              <a:cxnLst/>
              <a:rect l="0" t="0" r="0" b="0"/>
              <a:pathLst>
                <a:path w="168472" h="195028">
                  <a:moveTo>
                    <a:pt x="3371" y="101600"/>
                  </a:moveTo>
                  <a:lnTo>
                    <a:pt x="3371" y="101600"/>
                  </a:lnTo>
                  <a:lnTo>
                    <a:pt x="0" y="91487"/>
                  </a:lnTo>
                  <a:lnTo>
                    <a:pt x="227" y="80877"/>
                  </a:lnTo>
                  <a:lnTo>
                    <a:pt x="6121" y="56819"/>
                  </a:lnTo>
                  <a:lnTo>
                    <a:pt x="13765" y="46184"/>
                  </a:lnTo>
                  <a:lnTo>
                    <a:pt x="18767" y="41373"/>
                  </a:lnTo>
                  <a:lnTo>
                    <a:pt x="25629" y="38870"/>
                  </a:lnTo>
                  <a:lnTo>
                    <a:pt x="42662" y="37972"/>
                  </a:lnTo>
                  <a:lnTo>
                    <a:pt x="60109" y="47450"/>
                  </a:lnTo>
                  <a:lnTo>
                    <a:pt x="76566" y="64832"/>
                  </a:lnTo>
                  <a:lnTo>
                    <a:pt x="90936" y="89022"/>
                  </a:lnTo>
                  <a:lnTo>
                    <a:pt x="100812" y="133778"/>
                  </a:lnTo>
                  <a:lnTo>
                    <a:pt x="96997" y="172674"/>
                  </a:lnTo>
                  <a:lnTo>
                    <a:pt x="90608" y="187987"/>
                  </a:lnTo>
                  <a:lnTo>
                    <a:pt x="86929" y="193058"/>
                  </a:lnTo>
                  <a:lnTo>
                    <a:pt x="83771" y="195027"/>
                  </a:lnTo>
                  <a:lnTo>
                    <a:pt x="80960" y="194929"/>
                  </a:lnTo>
                  <a:lnTo>
                    <a:pt x="78380" y="193453"/>
                  </a:lnTo>
                  <a:lnTo>
                    <a:pt x="78120" y="161036"/>
                  </a:lnTo>
                  <a:lnTo>
                    <a:pt x="86452" y="124959"/>
                  </a:lnTo>
                  <a:lnTo>
                    <a:pt x="100974" y="85876"/>
                  </a:lnTo>
                  <a:lnTo>
                    <a:pt x="131538" y="38928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902">
              <a:extLst>
                <a:ext uri="{FF2B5EF4-FFF2-40B4-BE49-F238E27FC236}">
                  <a16:creationId xmlns:a16="http://schemas.microsoft.com/office/drawing/2014/main" xmlns="" id="{D39AFA71-4FC2-4857-84BC-174C2AC98AC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232876" y="4265865"/>
              <a:ext cx="161325" cy="384800"/>
            </a:xfrm>
            <a:custGeom>
              <a:avLst/>
              <a:gdLst/>
              <a:ahLst/>
              <a:cxnLst/>
              <a:rect l="0" t="0" r="0" b="0"/>
              <a:pathLst>
                <a:path w="161325" h="384800">
                  <a:moveTo>
                    <a:pt x="98052" y="0"/>
                  </a:moveTo>
                  <a:lnTo>
                    <a:pt x="98052" y="0"/>
                  </a:lnTo>
                  <a:lnTo>
                    <a:pt x="83649" y="17385"/>
                  </a:lnTo>
                  <a:lnTo>
                    <a:pt x="58895" y="55401"/>
                  </a:lnTo>
                  <a:lnTo>
                    <a:pt x="39364" y="93803"/>
                  </a:lnTo>
                  <a:lnTo>
                    <a:pt x="21042" y="139798"/>
                  </a:lnTo>
                  <a:lnTo>
                    <a:pt x="14180" y="164905"/>
                  </a:lnTo>
                  <a:lnTo>
                    <a:pt x="8195" y="190815"/>
                  </a:lnTo>
                  <a:lnTo>
                    <a:pt x="1544" y="238419"/>
                  </a:lnTo>
                  <a:lnTo>
                    <a:pt x="0" y="280272"/>
                  </a:lnTo>
                  <a:lnTo>
                    <a:pt x="4017" y="312985"/>
                  </a:lnTo>
                  <a:lnTo>
                    <a:pt x="16150" y="339753"/>
                  </a:lnTo>
                  <a:lnTo>
                    <a:pt x="24325" y="351831"/>
                  </a:lnTo>
                  <a:lnTo>
                    <a:pt x="46578" y="369013"/>
                  </a:lnTo>
                  <a:lnTo>
                    <a:pt x="72931" y="379943"/>
                  </a:lnTo>
                  <a:lnTo>
                    <a:pt x="101107" y="384799"/>
                  </a:lnTo>
                  <a:lnTo>
                    <a:pt x="126329" y="381313"/>
                  </a:lnTo>
                  <a:lnTo>
                    <a:pt x="161324" y="369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903">
              <a:extLst>
                <a:ext uri="{FF2B5EF4-FFF2-40B4-BE49-F238E27FC236}">
                  <a16:creationId xmlns:a16="http://schemas.microsoft.com/office/drawing/2014/main" xmlns="" id="{2276F57F-B12B-4AAE-8E9F-9033F8411BC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420483" y="4483100"/>
              <a:ext cx="208668" cy="6089"/>
            </a:xfrm>
            <a:custGeom>
              <a:avLst/>
              <a:gdLst/>
              <a:ahLst/>
              <a:cxnLst/>
              <a:rect l="0" t="0" r="0" b="0"/>
              <a:pathLst>
                <a:path w="208668" h="6089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6088"/>
                  </a:lnTo>
                  <a:lnTo>
                    <a:pt x="42520" y="1934"/>
                  </a:lnTo>
                  <a:lnTo>
                    <a:pt x="86609" y="572"/>
                  </a:lnTo>
                  <a:lnTo>
                    <a:pt x="134010" y="170"/>
                  </a:lnTo>
                  <a:lnTo>
                    <a:pt x="173376" y="50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904">
              <a:extLst>
                <a:ext uri="{FF2B5EF4-FFF2-40B4-BE49-F238E27FC236}">
                  <a16:creationId xmlns:a16="http://schemas.microsoft.com/office/drawing/2014/main" xmlns="" id="{B8018EF8-607B-4E7B-A37B-63746A5E494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95800" y="4377842"/>
              <a:ext cx="44451" cy="257659"/>
            </a:xfrm>
            <a:custGeom>
              <a:avLst/>
              <a:gdLst/>
              <a:ahLst/>
              <a:cxnLst/>
              <a:rect l="0" t="0" r="0" b="0"/>
              <a:pathLst>
                <a:path w="44451" h="257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9434" y="21275"/>
                  </a:lnTo>
                  <a:lnTo>
                    <a:pt x="16592" y="56307"/>
                  </a:lnTo>
                  <a:lnTo>
                    <a:pt x="23182" y="98672"/>
                  </a:lnTo>
                  <a:lnTo>
                    <a:pt x="27472" y="130318"/>
                  </a:lnTo>
                  <a:lnTo>
                    <a:pt x="29849" y="163197"/>
                  </a:lnTo>
                  <a:lnTo>
                    <a:pt x="33068" y="205916"/>
                  </a:lnTo>
                  <a:lnTo>
                    <a:pt x="4445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905">
              <a:extLst>
                <a:ext uri="{FF2B5EF4-FFF2-40B4-BE49-F238E27FC236}">
                  <a16:creationId xmlns:a16="http://schemas.microsoft.com/office/drawing/2014/main" xmlns="" id="{EB9896C6-8E1E-423A-8356-326900A806A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718050" y="4229100"/>
              <a:ext cx="12550" cy="514351"/>
            </a:xfrm>
            <a:custGeom>
              <a:avLst/>
              <a:gdLst/>
              <a:ahLst/>
              <a:cxnLst/>
              <a:rect l="0" t="0" r="0" b="0"/>
              <a:pathLst>
                <a:path w="12550" h="51435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1882" y="68725"/>
                  </a:lnTo>
                  <a:lnTo>
                    <a:pt x="5069" y="108861"/>
                  </a:lnTo>
                  <a:lnTo>
                    <a:pt x="8838" y="152570"/>
                  </a:lnTo>
                  <a:lnTo>
                    <a:pt x="10126" y="177207"/>
                  </a:lnTo>
                  <a:lnTo>
                    <a:pt x="10983" y="203510"/>
                  </a:lnTo>
                  <a:lnTo>
                    <a:pt x="11555" y="230924"/>
                  </a:lnTo>
                  <a:lnTo>
                    <a:pt x="11936" y="258371"/>
                  </a:lnTo>
                  <a:lnTo>
                    <a:pt x="12192" y="285842"/>
                  </a:lnTo>
                  <a:lnTo>
                    <a:pt x="12361" y="313328"/>
                  </a:lnTo>
                  <a:lnTo>
                    <a:pt x="12474" y="339413"/>
                  </a:lnTo>
                  <a:lnTo>
                    <a:pt x="12549" y="364564"/>
                  </a:lnTo>
                  <a:lnTo>
                    <a:pt x="11222" y="411795"/>
                  </a:lnTo>
                  <a:lnTo>
                    <a:pt x="5928" y="453954"/>
                  </a:lnTo>
                  <a:lnTo>
                    <a:pt x="5535" y="500225"/>
                  </a:lnTo>
                  <a:lnTo>
                    <a:pt x="635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906">
              <a:extLst>
                <a:ext uri="{FF2B5EF4-FFF2-40B4-BE49-F238E27FC236}">
                  <a16:creationId xmlns:a16="http://schemas.microsoft.com/office/drawing/2014/main" xmlns="" id="{7FAE47DD-94D2-4D61-81B9-839E8EF7D64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860049" y="4313390"/>
              <a:ext cx="138418" cy="296337"/>
            </a:xfrm>
            <a:custGeom>
              <a:avLst/>
              <a:gdLst/>
              <a:ahLst/>
              <a:cxnLst/>
              <a:rect l="0" t="0" r="0" b="0"/>
              <a:pathLst>
                <a:path w="138418" h="296337">
                  <a:moveTo>
                    <a:pt x="35801" y="87160"/>
                  </a:moveTo>
                  <a:lnTo>
                    <a:pt x="35801" y="87160"/>
                  </a:lnTo>
                  <a:lnTo>
                    <a:pt x="32430" y="90531"/>
                  </a:lnTo>
                  <a:lnTo>
                    <a:pt x="30334" y="102740"/>
                  </a:lnTo>
                  <a:lnTo>
                    <a:pt x="31037" y="145401"/>
                  </a:lnTo>
                  <a:lnTo>
                    <a:pt x="37525" y="184850"/>
                  </a:lnTo>
                  <a:lnTo>
                    <a:pt x="36625" y="232286"/>
                  </a:lnTo>
                  <a:lnTo>
                    <a:pt x="34083" y="269743"/>
                  </a:lnTo>
                  <a:lnTo>
                    <a:pt x="32538" y="274499"/>
                  </a:lnTo>
                  <a:lnTo>
                    <a:pt x="30804" y="275552"/>
                  </a:lnTo>
                  <a:lnTo>
                    <a:pt x="28942" y="274139"/>
                  </a:lnTo>
                  <a:lnTo>
                    <a:pt x="26995" y="271079"/>
                  </a:lnTo>
                  <a:lnTo>
                    <a:pt x="13731" y="223496"/>
                  </a:lnTo>
                  <a:lnTo>
                    <a:pt x="5766" y="184678"/>
                  </a:lnTo>
                  <a:lnTo>
                    <a:pt x="1286" y="139673"/>
                  </a:lnTo>
                  <a:lnTo>
                    <a:pt x="0" y="94271"/>
                  </a:lnTo>
                  <a:lnTo>
                    <a:pt x="1780" y="55278"/>
                  </a:lnTo>
                  <a:lnTo>
                    <a:pt x="10120" y="18447"/>
                  </a:lnTo>
                  <a:lnTo>
                    <a:pt x="15152" y="11012"/>
                  </a:lnTo>
                  <a:lnTo>
                    <a:pt x="28270" y="870"/>
                  </a:lnTo>
                  <a:lnTo>
                    <a:pt x="37130" y="0"/>
                  </a:lnTo>
                  <a:lnTo>
                    <a:pt x="58264" y="4677"/>
                  </a:lnTo>
                  <a:lnTo>
                    <a:pt x="93963" y="36067"/>
                  </a:lnTo>
                  <a:lnTo>
                    <a:pt x="113156" y="67274"/>
                  </a:lnTo>
                  <a:lnTo>
                    <a:pt x="127331" y="103016"/>
                  </a:lnTo>
                  <a:lnTo>
                    <a:pt x="135983" y="142420"/>
                  </a:lnTo>
                  <a:lnTo>
                    <a:pt x="138417" y="179688"/>
                  </a:lnTo>
                  <a:lnTo>
                    <a:pt x="135030" y="213656"/>
                  </a:lnTo>
                  <a:lnTo>
                    <a:pt x="124118" y="242864"/>
                  </a:lnTo>
                  <a:lnTo>
                    <a:pt x="95365" y="279736"/>
                  </a:lnTo>
                  <a:lnTo>
                    <a:pt x="74034" y="292694"/>
                  </a:lnTo>
                  <a:lnTo>
                    <a:pt x="63406" y="296150"/>
                  </a:lnTo>
                  <a:lnTo>
                    <a:pt x="54205" y="296336"/>
                  </a:lnTo>
                  <a:lnTo>
                    <a:pt x="38336" y="290900"/>
                  </a:lnTo>
                  <a:lnTo>
                    <a:pt x="33257" y="285780"/>
                  </a:lnTo>
                  <a:lnTo>
                    <a:pt x="27615" y="272567"/>
                  </a:lnTo>
                  <a:lnTo>
                    <a:pt x="27810" y="249262"/>
                  </a:lnTo>
                  <a:lnTo>
                    <a:pt x="36247" y="232817"/>
                  </a:lnTo>
                  <a:lnTo>
                    <a:pt x="54851" y="207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907">
              <a:extLst>
                <a:ext uri="{FF2B5EF4-FFF2-40B4-BE49-F238E27FC236}">
                  <a16:creationId xmlns:a16="http://schemas.microsoft.com/office/drawing/2014/main" xmlns="" id="{9010E07F-F505-4B09-967B-EC38D89BE98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054600" y="4244779"/>
              <a:ext cx="95838" cy="357718"/>
            </a:xfrm>
            <a:custGeom>
              <a:avLst/>
              <a:gdLst/>
              <a:ahLst/>
              <a:cxnLst/>
              <a:rect l="0" t="0" r="0" b="0"/>
              <a:pathLst>
                <a:path w="95838" h="357718">
                  <a:moveTo>
                    <a:pt x="12700" y="3371"/>
                  </a:moveTo>
                  <a:lnTo>
                    <a:pt x="12700" y="3371"/>
                  </a:lnTo>
                  <a:lnTo>
                    <a:pt x="16071" y="0"/>
                  </a:lnTo>
                  <a:lnTo>
                    <a:pt x="23370" y="227"/>
                  </a:lnTo>
                  <a:lnTo>
                    <a:pt x="28280" y="1275"/>
                  </a:lnTo>
                  <a:lnTo>
                    <a:pt x="52045" y="22976"/>
                  </a:lnTo>
                  <a:lnTo>
                    <a:pt x="78059" y="69701"/>
                  </a:lnTo>
                  <a:lnTo>
                    <a:pt x="89491" y="109992"/>
                  </a:lnTo>
                  <a:lnTo>
                    <a:pt x="95513" y="153063"/>
                  </a:lnTo>
                  <a:lnTo>
                    <a:pt x="95837" y="195725"/>
                  </a:lnTo>
                  <a:lnTo>
                    <a:pt x="89866" y="234441"/>
                  </a:lnTo>
                  <a:lnTo>
                    <a:pt x="78746" y="269757"/>
                  </a:lnTo>
                  <a:lnTo>
                    <a:pt x="53357" y="315291"/>
                  </a:lnTo>
                  <a:lnTo>
                    <a:pt x="28353" y="345480"/>
                  </a:lnTo>
                  <a:lnTo>
                    <a:pt x="14012" y="356032"/>
                  </a:lnTo>
                  <a:lnTo>
                    <a:pt x="9341" y="357717"/>
                  </a:lnTo>
                  <a:lnTo>
                    <a:pt x="6228" y="357430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908">
              <a:extLst>
                <a:ext uri="{FF2B5EF4-FFF2-40B4-BE49-F238E27FC236}">
                  <a16:creationId xmlns:a16="http://schemas.microsoft.com/office/drawing/2014/main" xmlns="" id="{546CDE3E-3A0D-4953-AA5A-5D17F91812E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175250" y="45466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0"/>
                  </a:moveTo>
                  <a:lnTo>
                    <a:pt x="381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7" name="SMARTInkShape-Group764">
            <a:extLst>
              <a:ext uri="{FF2B5EF4-FFF2-40B4-BE49-F238E27FC236}">
                <a16:creationId xmlns:a16="http://schemas.microsoft.com/office/drawing/2014/main" xmlns="" id="{27CA20C3-FEC6-4B13-8E1F-1AE9B6902AC6}"/>
              </a:ext>
            </a:extLst>
          </p:cNvPr>
          <p:cNvGrpSpPr/>
          <p:nvPr/>
        </p:nvGrpSpPr>
        <p:grpSpPr>
          <a:xfrm>
            <a:off x="5467350" y="4229284"/>
            <a:ext cx="782944" cy="355417"/>
            <a:chOff x="5467350" y="4229284"/>
            <a:chExt cx="782944" cy="355417"/>
          </a:xfrm>
        </p:grpSpPr>
        <p:sp>
          <p:nvSpPr>
            <p:cNvPr id="791" name="SMARTInkShape-3909">
              <a:extLst>
                <a:ext uri="{FF2B5EF4-FFF2-40B4-BE49-F238E27FC236}">
                  <a16:creationId xmlns:a16="http://schemas.microsoft.com/office/drawing/2014/main" xmlns="" id="{91F24E49-07AB-4885-8839-AAD7616BBF7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67350" y="4229284"/>
              <a:ext cx="117855" cy="334701"/>
            </a:xfrm>
            <a:custGeom>
              <a:avLst/>
              <a:gdLst/>
              <a:ahLst/>
              <a:cxnLst/>
              <a:rect l="0" t="0" r="0" b="0"/>
              <a:pathLst>
                <a:path w="117855" h="334701">
                  <a:moveTo>
                    <a:pt x="0" y="152216"/>
                  </a:moveTo>
                  <a:lnTo>
                    <a:pt x="0" y="152216"/>
                  </a:lnTo>
                  <a:lnTo>
                    <a:pt x="4364" y="168836"/>
                  </a:lnTo>
                  <a:lnTo>
                    <a:pt x="9721" y="210271"/>
                  </a:lnTo>
                  <a:lnTo>
                    <a:pt x="20050" y="252203"/>
                  </a:lnTo>
                  <a:lnTo>
                    <a:pt x="28283" y="289556"/>
                  </a:lnTo>
                  <a:lnTo>
                    <a:pt x="31065" y="327041"/>
                  </a:lnTo>
                  <a:lnTo>
                    <a:pt x="29882" y="331560"/>
                  </a:lnTo>
                  <a:lnTo>
                    <a:pt x="27682" y="333868"/>
                  </a:lnTo>
                  <a:lnTo>
                    <a:pt x="24805" y="334700"/>
                  </a:lnTo>
                  <a:lnTo>
                    <a:pt x="21475" y="331728"/>
                  </a:lnTo>
                  <a:lnTo>
                    <a:pt x="14013" y="319017"/>
                  </a:lnTo>
                  <a:lnTo>
                    <a:pt x="8620" y="278544"/>
                  </a:lnTo>
                  <a:lnTo>
                    <a:pt x="5478" y="236819"/>
                  </a:lnTo>
                  <a:lnTo>
                    <a:pt x="3651" y="212851"/>
                  </a:lnTo>
                  <a:lnTo>
                    <a:pt x="2435" y="186995"/>
                  </a:lnTo>
                  <a:lnTo>
                    <a:pt x="1623" y="159879"/>
                  </a:lnTo>
                  <a:lnTo>
                    <a:pt x="1082" y="131925"/>
                  </a:lnTo>
                  <a:lnTo>
                    <a:pt x="4244" y="87694"/>
                  </a:lnTo>
                  <a:lnTo>
                    <a:pt x="10353" y="52984"/>
                  </a:lnTo>
                  <a:lnTo>
                    <a:pt x="17771" y="25798"/>
                  </a:lnTo>
                  <a:lnTo>
                    <a:pt x="23842" y="16432"/>
                  </a:lnTo>
                  <a:lnTo>
                    <a:pt x="39994" y="4143"/>
                  </a:lnTo>
                  <a:lnTo>
                    <a:pt x="58933" y="93"/>
                  </a:lnTo>
                  <a:lnTo>
                    <a:pt x="68922" y="0"/>
                  </a:lnTo>
                  <a:lnTo>
                    <a:pt x="89428" y="11187"/>
                  </a:lnTo>
                  <a:lnTo>
                    <a:pt x="99835" y="20096"/>
                  </a:lnTo>
                  <a:lnTo>
                    <a:pt x="113281" y="45048"/>
                  </a:lnTo>
                  <a:lnTo>
                    <a:pt x="117854" y="59604"/>
                  </a:lnTo>
                  <a:lnTo>
                    <a:pt x="115409" y="88948"/>
                  </a:lnTo>
                  <a:lnTo>
                    <a:pt x="103505" y="117746"/>
                  </a:lnTo>
                  <a:lnTo>
                    <a:pt x="72296" y="156349"/>
                  </a:lnTo>
                  <a:lnTo>
                    <a:pt x="34905" y="183466"/>
                  </a:lnTo>
                  <a:lnTo>
                    <a:pt x="11988" y="192050"/>
                  </a:lnTo>
                  <a:lnTo>
                    <a:pt x="9403" y="192178"/>
                  </a:lnTo>
                  <a:lnTo>
                    <a:pt x="6350" y="190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910">
              <a:extLst>
                <a:ext uri="{FF2B5EF4-FFF2-40B4-BE49-F238E27FC236}">
                  <a16:creationId xmlns:a16="http://schemas.microsoft.com/office/drawing/2014/main" xmlns="" id="{7BEFF2CE-1BCB-474C-B185-7BDE105F8F5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575300" y="4356100"/>
              <a:ext cx="184151" cy="184385"/>
            </a:xfrm>
            <a:custGeom>
              <a:avLst/>
              <a:gdLst/>
              <a:ahLst/>
              <a:cxnLst/>
              <a:rect l="0" t="0" r="0" b="0"/>
              <a:pathLst>
                <a:path w="184151" h="184385">
                  <a:moveTo>
                    <a:pt x="0" y="101600"/>
                  </a:moveTo>
                  <a:lnTo>
                    <a:pt x="0" y="101600"/>
                  </a:lnTo>
                  <a:lnTo>
                    <a:pt x="0" y="98229"/>
                  </a:lnTo>
                  <a:lnTo>
                    <a:pt x="5645" y="94692"/>
                  </a:lnTo>
                  <a:lnTo>
                    <a:pt x="10113" y="92761"/>
                  </a:lnTo>
                  <a:lnTo>
                    <a:pt x="22604" y="92497"/>
                  </a:lnTo>
                  <a:lnTo>
                    <a:pt x="38268" y="96143"/>
                  </a:lnTo>
                  <a:lnTo>
                    <a:pt x="56990" y="104820"/>
                  </a:lnTo>
                  <a:lnTo>
                    <a:pt x="71425" y="117612"/>
                  </a:lnTo>
                  <a:lnTo>
                    <a:pt x="81133" y="132705"/>
                  </a:lnTo>
                  <a:lnTo>
                    <a:pt x="85448" y="148821"/>
                  </a:lnTo>
                  <a:lnTo>
                    <a:pt x="83603" y="163509"/>
                  </a:lnTo>
                  <a:lnTo>
                    <a:pt x="81135" y="170390"/>
                  </a:lnTo>
                  <a:lnTo>
                    <a:pt x="72748" y="179915"/>
                  </a:lnTo>
                  <a:lnTo>
                    <a:pt x="67549" y="183444"/>
                  </a:lnTo>
                  <a:lnTo>
                    <a:pt x="62671" y="184384"/>
                  </a:lnTo>
                  <a:lnTo>
                    <a:pt x="58009" y="183601"/>
                  </a:lnTo>
                  <a:lnTo>
                    <a:pt x="53489" y="181667"/>
                  </a:lnTo>
                  <a:lnTo>
                    <a:pt x="50476" y="175439"/>
                  </a:lnTo>
                  <a:lnTo>
                    <a:pt x="47128" y="155349"/>
                  </a:lnTo>
                  <a:lnTo>
                    <a:pt x="55357" y="116271"/>
                  </a:lnTo>
                  <a:lnTo>
                    <a:pt x="84684" y="76784"/>
                  </a:lnTo>
                  <a:lnTo>
                    <a:pt x="121283" y="41644"/>
                  </a:lnTo>
                  <a:lnTo>
                    <a:pt x="167341" y="1042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911">
              <a:extLst>
                <a:ext uri="{FF2B5EF4-FFF2-40B4-BE49-F238E27FC236}">
                  <a16:creationId xmlns:a16="http://schemas.microsoft.com/office/drawing/2014/main" xmlns="" id="{08DFBBBA-47E8-4A93-902B-D435F95F081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838234" y="4274850"/>
              <a:ext cx="99017" cy="297151"/>
            </a:xfrm>
            <a:custGeom>
              <a:avLst/>
              <a:gdLst/>
              <a:ahLst/>
              <a:cxnLst/>
              <a:rect l="0" t="0" r="0" b="0"/>
              <a:pathLst>
                <a:path w="99017" h="297151">
                  <a:moveTo>
                    <a:pt x="73616" y="24100"/>
                  </a:moveTo>
                  <a:lnTo>
                    <a:pt x="73616" y="24100"/>
                  </a:lnTo>
                  <a:lnTo>
                    <a:pt x="73616" y="9794"/>
                  </a:lnTo>
                  <a:lnTo>
                    <a:pt x="71734" y="5277"/>
                  </a:lnTo>
                  <a:lnTo>
                    <a:pt x="70245" y="3085"/>
                  </a:lnTo>
                  <a:lnTo>
                    <a:pt x="67841" y="1623"/>
                  </a:lnTo>
                  <a:lnTo>
                    <a:pt x="61407" y="0"/>
                  </a:lnTo>
                  <a:lnTo>
                    <a:pt x="51962" y="4922"/>
                  </a:lnTo>
                  <a:lnTo>
                    <a:pt x="46478" y="9198"/>
                  </a:lnTo>
                  <a:lnTo>
                    <a:pt x="28652" y="38813"/>
                  </a:lnTo>
                  <a:lnTo>
                    <a:pt x="18119" y="72502"/>
                  </a:lnTo>
                  <a:lnTo>
                    <a:pt x="9439" y="112640"/>
                  </a:lnTo>
                  <a:lnTo>
                    <a:pt x="3230" y="153997"/>
                  </a:lnTo>
                  <a:lnTo>
                    <a:pt x="0" y="192134"/>
                  </a:lnTo>
                  <a:lnTo>
                    <a:pt x="1386" y="225782"/>
                  </a:lnTo>
                  <a:lnTo>
                    <a:pt x="11410" y="252497"/>
                  </a:lnTo>
                  <a:lnTo>
                    <a:pt x="27155" y="272365"/>
                  </a:lnTo>
                  <a:lnTo>
                    <a:pt x="36292" y="280627"/>
                  </a:lnTo>
                  <a:lnTo>
                    <a:pt x="59615" y="289806"/>
                  </a:lnTo>
                  <a:lnTo>
                    <a:pt x="99016" y="29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912">
              <a:extLst>
                <a:ext uri="{FF2B5EF4-FFF2-40B4-BE49-F238E27FC236}">
                  <a16:creationId xmlns:a16="http://schemas.microsoft.com/office/drawing/2014/main" xmlns="" id="{16DAD4B2-3DB1-48AB-82EE-7BC59967E95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022779" y="4343400"/>
              <a:ext cx="22422" cy="209551"/>
            </a:xfrm>
            <a:custGeom>
              <a:avLst/>
              <a:gdLst/>
              <a:ahLst/>
              <a:cxnLst/>
              <a:rect l="0" t="0" r="0" b="0"/>
              <a:pathLst>
                <a:path w="22422" h="2095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6121" y="51554"/>
                  </a:lnTo>
                  <a:lnTo>
                    <a:pt x="8654" y="95865"/>
                  </a:lnTo>
                  <a:lnTo>
                    <a:pt x="16147" y="141372"/>
                  </a:lnTo>
                  <a:lnTo>
                    <a:pt x="20562" y="182763"/>
                  </a:lnTo>
                  <a:lnTo>
                    <a:pt x="2242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913">
              <a:extLst>
                <a:ext uri="{FF2B5EF4-FFF2-40B4-BE49-F238E27FC236}">
                  <a16:creationId xmlns:a16="http://schemas.microsoft.com/office/drawing/2014/main" xmlns="" id="{A1B49C43-A74D-4358-AD02-F1CBEB6B7DB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22388" y="4299584"/>
              <a:ext cx="106646" cy="270908"/>
            </a:xfrm>
            <a:custGeom>
              <a:avLst/>
              <a:gdLst/>
              <a:ahLst/>
              <a:cxnLst/>
              <a:rect l="0" t="0" r="0" b="0"/>
              <a:pathLst>
                <a:path w="106646" h="270908">
                  <a:moveTo>
                    <a:pt x="10112" y="100966"/>
                  </a:moveTo>
                  <a:lnTo>
                    <a:pt x="10112" y="100966"/>
                  </a:lnTo>
                  <a:lnTo>
                    <a:pt x="61" y="56376"/>
                  </a:lnTo>
                  <a:lnTo>
                    <a:pt x="0" y="35993"/>
                  </a:lnTo>
                  <a:lnTo>
                    <a:pt x="4677" y="17526"/>
                  </a:lnTo>
                  <a:lnTo>
                    <a:pt x="13341" y="5556"/>
                  </a:lnTo>
                  <a:lnTo>
                    <a:pt x="18615" y="1376"/>
                  </a:lnTo>
                  <a:lnTo>
                    <a:pt x="25658" y="0"/>
                  </a:lnTo>
                  <a:lnTo>
                    <a:pt x="42891" y="2235"/>
                  </a:lnTo>
                  <a:lnTo>
                    <a:pt x="62312" y="15458"/>
                  </a:lnTo>
                  <a:lnTo>
                    <a:pt x="81288" y="36857"/>
                  </a:lnTo>
                  <a:lnTo>
                    <a:pt x="96780" y="65182"/>
                  </a:lnTo>
                  <a:lnTo>
                    <a:pt x="105075" y="98468"/>
                  </a:lnTo>
                  <a:lnTo>
                    <a:pt x="106645" y="134428"/>
                  </a:lnTo>
                  <a:lnTo>
                    <a:pt x="100288" y="171577"/>
                  </a:lnTo>
                  <a:lnTo>
                    <a:pt x="81436" y="214708"/>
                  </a:lnTo>
                  <a:lnTo>
                    <a:pt x="50489" y="258065"/>
                  </a:lnTo>
                  <a:lnTo>
                    <a:pt x="36524" y="269095"/>
                  </a:lnTo>
                  <a:lnTo>
                    <a:pt x="31248" y="270907"/>
                  </a:lnTo>
                  <a:lnTo>
                    <a:pt x="27025" y="270705"/>
                  </a:lnTo>
                  <a:lnTo>
                    <a:pt x="23504" y="269158"/>
                  </a:lnTo>
                  <a:lnTo>
                    <a:pt x="21862" y="264600"/>
                  </a:lnTo>
                  <a:lnTo>
                    <a:pt x="22812" y="234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914">
              <a:extLst>
                <a:ext uri="{FF2B5EF4-FFF2-40B4-BE49-F238E27FC236}">
                  <a16:creationId xmlns:a16="http://schemas.microsoft.com/office/drawing/2014/main" xmlns="" id="{C47BF273-97C5-460E-B051-B75127F6F59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53150" y="4261733"/>
              <a:ext cx="97144" cy="322968"/>
            </a:xfrm>
            <a:custGeom>
              <a:avLst/>
              <a:gdLst/>
              <a:ahLst/>
              <a:cxnLst/>
              <a:rect l="0" t="0" r="0" b="0"/>
              <a:pathLst>
                <a:path w="97144" h="322968">
                  <a:moveTo>
                    <a:pt x="57150" y="5467"/>
                  </a:moveTo>
                  <a:lnTo>
                    <a:pt x="57150" y="5467"/>
                  </a:lnTo>
                  <a:lnTo>
                    <a:pt x="57150" y="2096"/>
                  </a:lnTo>
                  <a:lnTo>
                    <a:pt x="57855" y="1103"/>
                  </a:lnTo>
                  <a:lnTo>
                    <a:pt x="59031" y="441"/>
                  </a:lnTo>
                  <a:lnTo>
                    <a:pt x="60521" y="0"/>
                  </a:lnTo>
                  <a:lnTo>
                    <a:pt x="72729" y="9491"/>
                  </a:lnTo>
                  <a:lnTo>
                    <a:pt x="89753" y="39193"/>
                  </a:lnTo>
                  <a:lnTo>
                    <a:pt x="96334" y="71021"/>
                  </a:lnTo>
                  <a:lnTo>
                    <a:pt x="97143" y="108686"/>
                  </a:lnTo>
                  <a:lnTo>
                    <a:pt x="90448" y="148944"/>
                  </a:lnTo>
                  <a:lnTo>
                    <a:pt x="76653" y="188473"/>
                  </a:lnTo>
                  <a:lnTo>
                    <a:pt x="59468" y="225798"/>
                  </a:lnTo>
                  <a:lnTo>
                    <a:pt x="34632" y="272461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8" name="SMARTInkShape-3915">
            <a:extLst>
              <a:ext uri="{FF2B5EF4-FFF2-40B4-BE49-F238E27FC236}">
                <a16:creationId xmlns:a16="http://schemas.microsoft.com/office/drawing/2014/main" xmlns="" id="{343F2261-A7FC-46B9-81AA-8F470CECFC5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494429" y="4827182"/>
            <a:ext cx="2753972" cy="113119"/>
          </a:xfrm>
          <a:custGeom>
            <a:avLst/>
            <a:gdLst/>
            <a:ahLst/>
            <a:cxnLst/>
            <a:rect l="0" t="0" r="0" b="0"/>
            <a:pathLst>
              <a:path w="2753972" h="113119">
                <a:moveTo>
                  <a:pt x="29821" y="113118"/>
                </a:moveTo>
                <a:lnTo>
                  <a:pt x="29821" y="113118"/>
                </a:lnTo>
                <a:lnTo>
                  <a:pt x="0" y="113118"/>
                </a:lnTo>
                <a:lnTo>
                  <a:pt x="8756" y="109747"/>
                </a:lnTo>
                <a:lnTo>
                  <a:pt x="47412" y="107160"/>
                </a:lnTo>
                <a:lnTo>
                  <a:pt x="75033" y="106942"/>
                </a:lnTo>
                <a:lnTo>
                  <a:pt x="117884" y="106845"/>
                </a:lnTo>
                <a:lnTo>
                  <a:pt x="147796" y="104703"/>
                </a:lnTo>
                <a:lnTo>
                  <a:pt x="182555" y="101158"/>
                </a:lnTo>
                <a:lnTo>
                  <a:pt x="220543" y="96678"/>
                </a:lnTo>
                <a:lnTo>
                  <a:pt x="266330" y="92281"/>
                </a:lnTo>
                <a:lnTo>
                  <a:pt x="317316" y="87937"/>
                </a:lnTo>
                <a:lnTo>
                  <a:pt x="371768" y="83630"/>
                </a:lnTo>
                <a:lnTo>
                  <a:pt x="433468" y="79349"/>
                </a:lnTo>
                <a:lnTo>
                  <a:pt x="500003" y="75083"/>
                </a:lnTo>
                <a:lnTo>
                  <a:pt x="569759" y="70828"/>
                </a:lnTo>
                <a:lnTo>
                  <a:pt x="645896" y="65874"/>
                </a:lnTo>
                <a:lnTo>
                  <a:pt x="726287" y="60456"/>
                </a:lnTo>
                <a:lnTo>
                  <a:pt x="809515" y="54726"/>
                </a:lnTo>
                <a:lnTo>
                  <a:pt x="898161" y="48084"/>
                </a:lnTo>
                <a:lnTo>
                  <a:pt x="990421" y="40834"/>
                </a:lnTo>
                <a:lnTo>
                  <a:pt x="1085087" y="33179"/>
                </a:lnTo>
                <a:lnTo>
                  <a:pt x="1185592" y="25959"/>
                </a:lnTo>
                <a:lnTo>
                  <a:pt x="1289991" y="19028"/>
                </a:lnTo>
                <a:lnTo>
                  <a:pt x="1396984" y="12292"/>
                </a:lnTo>
                <a:lnTo>
                  <a:pt x="1505708" y="7800"/>
                </a:lnTo>
                <a:lnTo>
                  <a:pt x="1615584" y="4806"/>
                </a:lnTo>
                <a:lnTo>
                  <a:pt x="1726229" y="2810"/>
                </a:lnTo>
                <a:lnTo>
                  <a:pt x="1833860" y="1479"/>
                </a:lnTo>
                <a:lnTo>
                  <a:pt x="1939480" y="592"/>
                </a:lnTo>
                <a:lnTo>
                  <a:pt x="2043761" y="0"/>
                </a:lnTo>
                <a:lnTo>
                  <a:pt x="2141503" y="312"/>
                </a:lnTo>
                <a:lnTo>
                  <a:pt x="2234888" y="1225"/>
                </a:lnTo>
                <a:lnTo>
                  <a:pt x="2325365" y="2539"/>
                </a:lnTo>
                <a:lnTo>
                  <a:pt x="2404733" y="4121"/>
                </a:lnTo>
                <a:lnTo>
                  <a:pt x="2476696" y="5881"/>
                </a:lnTo>
                <a:lnTo>
                  <a:pt x="2543721" y="7760"/>
                </a:lnTo>
                <a:lnTo>
                  <a:pt x="2596871" y="9012"/>
                </a:lnTo>
                <a:lnTo>
                  <a:pt x="2640771" y="9848"/>
                </a:lnTo>
                <a:lnTo>
                  <a:pt x="2678504" y="10404"/>
                </a:lnTo>
                <a:lnTo>
                  <a:pt x="2753971" y="115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4" name="SMARTInkShape-Group766">
            <a:extLst>
              <a:ext uri="{FF2B5EF4-FFF2-40B4-BE49-F238E27FC236}">
                <a16:creationId xmlns:a16="http://schemas.microsoft.com/office/drawing/2014/main" xmlns="" id="{A52EE654-85BF-4EF7-B15A-85D2108EE301}"/>
              </a:ext>
            </a:extLst>
          </p:cNvPr>
          <p:cNvGrpSpPr/>
          <p:nvPr/>
        </p:nvGrpSpPr>
        <p:grpSpPr>
          <a:xfrm>
            <a:off x="3999355" y="5147361"/>
            <a:ext cx="756796" cy="351740"/>
            <a:chOff x="3999355" y="5147361"/>
            <a:chExt cx="756796" cy="351740"/>
          </a:xfrm>
        </p:grpSpPr>
        <p:sp>
          <p:nvSpPr>
            <p:cNvPr id="799" name="SMARTInkShape-3916">
              <a:extLst>
                <a:ext uri="{FF2B5EF4-FFF2-40B4-BE49-F238E27FC236}">
                  <a16:creationId xmlns:a16="http://schemas.microsoft.com/office/drawing/2014/main" xmlns="" id="{1E4AA3EF-6CF3-4D39-9287-48A0659AC4E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999355" y="5156747"/>
              <a:ext cx="132034" cy="313984"/>
            </a:xfrm>
            <a:custGeom>
              <a:avLst/>
              <a:gdLst/>
              <a:ahLst/>
              <a:cxnLst/>
              <a:rect l="0" t="0" r="0" b="0"/>
              <a:pathLst>
                <a:path w="132034" h="313984">
                  <a:moveTo>
                    <a:pt x="39245" y="113753"/>
                  </a:moveTo>
                  <a:lnTo>
                    <a:pt x="39245" y="113753"/>
                  </a:lnTo>
                  <a:lnTo>
                    <a:pt x="39245" y="108286"/>
                  </a:lnTo>
                  <a:lnTo>
                    <a:pt x="45020" y="150806"/>
                  </a:lnTo>
                  <a:lnTo>
                    <a:pt x="55146" y="194895"/>
                  </a:lnTo>
                  <a:lnTo>
                    <a:pt x="65671" y="242296"/>
                  </a:lnTo>
                  <a:lnTo>
                    <a:pt x="68712" y="282368"/>
                  </a:lnTo>
                  <a:lnTo>
                    <a:pt x="65458" y="309214"/>
                  </a:lnTo>
                  <a:lnTo>
                    <a:pt x="63776" y="312499"/>
                  </a:lnTo>
                  <a:lnTo>
                    <a:pt x="61949" y="313983"/>
                  </a:lnTo>
                  <a:lnTo>
                    <a:pt x="59320" y="312856"/>
                  </a:lnTo>
                  <a:lnTo>
                    <a:pt x="52635" y="305960"/>
                  </a:lnTo>
                  <a:lnTo>
                    <a:pt x="37568" y="269951"/>
                  </a:lnTo>
                  <a:lnTo>
                    <a:pt x="23918" y="233033"/>
                  </a:lnTo>
                  <a:lnTo>
                    <a:pt x="10561" y="192166"/>
                  </a:lnTo>
                  <a:lnTo>
                    <a:pt x="2272" y="152837"/>
                  </a:lnTo>
                  <a:lnTo>
                    <a:pt x="0" y="117953"/>
                  </a:lnTo>
                  <a:lnTo>
                    <a:pt x="2687" y="72430"/>
                  </a:lnTo>
                  <a:lnTo>
                    <a:pt x="8180" y="46703"/>
                  </a:lnTo>
                  <a:lnTo>
                    <a:pt x="20029" y="25862"/>
                  </a:lnTo>
                  <a:lnTo>
                    <a:pt x="38466" y="10955"/>
                  </a:lnTo>
                  <a:lnTo>
                    <a:pt x="60065" y="1743"/>
                  </a:lnTo>
                  <a:lnTo>
                    <a:pt x="81424" y="0"/>
                  </a:lnTo>
                  <a:lnTo>
                    <a:pt x="100795" y="7222"/>
                  </a:lnTo>
                  <a:lnTo>
                    <a:pt x="109912" y="13099"/>
                  </a:lnTo>
                  <a:lnTo>
                    <a:pt x="123804" y="32799"/>
                  </a:lnTo>
                  <a:lnTo>
                    <a:pt x="129484" y="44967"/>
                  </a:lnTo>
                  <a:lnTo>
                    <a:pt x="132033" y="67895"/>
                  </a:lnTo>
                  <a:lnTo>
                    <a:pt x="130737" y="78947"/>
                  </a:lnTo>
                  <a:lnTo>
                    <a:pt x="119890" y="100636"/>
                  </a:lnTo>
                  <a:lnTo>
                    <a:pt x="102604" y="120623"/>
                  </a:lnTo>
                  <a:lnTo>
                    <a:pt x="70483" y="141659"/>
                  </a:lnTo>
                  <a:lnTo>
                    <a:pt x="32895" y="151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917">
              <a:extLst>
                <a:ext uri="{FF2B5EF4-FFF2-40B4-BE49-F238E27FC236}">
                  <a16:creationId xmlns:a16="http://schemas.microsoft.com/office/drawing/2014/main" xmlns="" id="{20886A8F-8131-4833-8B18-EA331FC1AFF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28383" y="5302250"/>
              <a:ext cx="107068" cy="147070"/>
            </a:xfrm>
            <a:custGeom>
              <a:avLst/>
              <a:gdLst/>
              <a:ahLst/>
              <a:cxnLst/>
              <a:rect l="0" t="0" r="0" b="0"/>
              <a:pathLst>
                <a:path w="107068" h="147070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7394"/>
                  </a:lnTo>
                  <a:lnTo>
                    <a:pt x="441" y="36218"/>
                  </a:lnTo>
                  <a:lnTo>
                    <a:pt x="0" y="34729"/>
                  </a:lnTo>
                  <a:lnTo>
                    <a:pt x="1116" y="33031"/>
                  </a:lnTo>
                  <a:lnTo>
                    <a:pt x="6120" y="29262"/>
                  </a:lnTo>
                  <a:lnTo>
                    <a:pt x="20242" y="26544"/>
                  </a:lnTo>
                  <a:lnTo>
                    <a:pt x="41203" y="32481"/>
                  </a:lnTo>
                  <a:lnTo>
                    <a:pt x="65288" y="49919"/>
                  </a:lnTo>
                  <a:lnTo>
                    <a:pt x="86927" y="76329"/>
                  </a:lnTo>
                  <a:lnTo>
                    <a:pt x="100002" y="106499"/>
                  </a:lnTo>
                  <a:lnTo>
                    <a:pt x="100164" y="125414"/>
                  </a:lnTo>
                  <a:lnTo>
                    <a:pt x="98231" y="134409"/>
                  </a:lnTo>
                  <a:lnTo>
                    <a:pt x="94121" y="140407"/>
                  </a:lnTo>
                  <a:lnTo>
                    <a:pt x="88558" y="144404"/>
                  </a:lnTo>
                  <a:lnTo>
                    <a:pt x="82028" y="147069"/>
                  </a:lnTo>
                  <a:lnTo>
                    <a:pt x="75558" y="146729"/>
                  </a:lnTo>
                  <a:lnTo>
                    <a:pt x="62724" y="140708"/>
                  </a:lnTo>
                  <a:lnTo>
                    <a:pt x="40228" y="118675"/>
                  </a:lnTo>
                  <a:lnTo>
                    <a:pt x="25801" y="83062"/>
                  </a:lnTo>
                  <a:lnTo>
                    <a:pt x="25323" y="59260"/>
                  </a:lnTo>
                  <a:lnTo>
                    <a:pt x="27171" y="47973"/>
                  </a:lnTo>
                  <a:lnTo>
                    <a:pt x="38632" y="29788"/>
                  </a:lnTo>
                  <a:lnTo>
                    <a:pt x="46627" y="21975"/>
                  </a:lnTo>
                  <a:lnTo>
                    <a:pt x="68681" y="11413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918">
              <a:extLst>
                <a:ext uri="{FF2B5EF4-FFF2-40B4-BE49-F238E27FC236}">
                  <a16:creationId xmlns:a16="http://schemas.microsoft.com/office/drawing/2014/main" xmlns="" id="{77AE809B-93F1-44DA-8862-CAE55573EE2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349908" y="5147361"/>
              <a:ext cx="158593" cy="351740"/>
            </a:xfrm>
            <a:custGeom>
              <a:avLst/>
              <a:gdLst/>
              <a:ahLst/>
              <a:cxnLst/>
              <a:rect l="0" t="0" r="0" b="0"/>
              <a:pathLst>
                <a:path w="158593" h="351740">
                  <a:moveTo>
                    <a:pt x="133192" y="8839"/>
                  </a:moveTo>
                  <a:lnTo>
                    <a:pt x="133192" y="8839"/>
                  </a:lnTo>
                  <a:lnTo>
                    <a:pt x="133192" y="5468"/>
                  </a:lnTo>
                  <a:lnTo>
                    <a:pt x="131310" y="1932"/>
                  </a:lnTo>
                  <a:lnTo>
                    <a:pt x="129821" y="0"/>
                  </a:lnTo>
                  <a:lnTo>
                    <a:pt x="127417" y="124"/>
                  </a:lnTo>
                  <a:lnTo>
                    <a:pt x="120983" y="4025"/>
                  </a:lnTo>
                  <a:lnTo>
                    <a:pt x="76018" y="50512"/>
                  </a:lnTo>
                  <a:lnTo>
                    <a:pt x="45774" y="92839"/>
                  </a:lnTo>
                  <a:lnTo>
                    <a:pt x="28724" y="128487"/>
                  </a:lnTo>
                  <a:lnTo>
                    <a:pt x="14795" y="167849"/>
                  </a:lnTo>
                  <a:lnTo>
                    <a:pt x="3901" y="208862"/>
                  </a:lnTo>
                  <a:lnTo>
                    <a:pt x="0" y="244963"/>
                  </a:lnTo>
                  <a:lnTo>
                    <a:pt x="3439" y="277472"/>
                  </a:lnTo>
                  <a:lnTo>
                    <a:pt x="16729" y="308383"/>
                  </a:lnTo>
                  <a:lnTo>
                    <a:pt x="41919" y="329177"/>
                  </a:lnTo>
                  <a:lnTo>
                    <a:pt x="75693" y="341711"/>
                  </a:lnTo>
                  <a:lnTo>
                    <a:pt x="116574" y="347283"/>
                  </a:lnTo>
                  <a:lnTo>
                    <a:pt x="158592" y="351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919">
              <a:extLst>
                <a:ext uri="{FF2B5EF4-FFF2-40B4-BE49-F238E27FC236}">
                  <a16:creationId xmlns:a16="http://schemas.microsoft.com/office/drawing/2014/main" xmlns="" id="{01806E26-A1E0-4B1A-81BB-F686456755E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54550" y="5232400"/>
              <a:ext cx="23170" cy="254001"/>
            </a:xfrm>
            <a:custGeom>
              <a:avLst/>
              <a:gdLst/>
              <a:ahLst/>
              <a:cxnLst/>
              <a:rect l="0" t="0" r="0" b="0"/>
              <a:pathLst>
                <a:path w="23170" h="254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39" y="44070"/>
                  </a:lnTo>
                  <a:lnTo>
                    <a:pt x="17676" y="81441"/>
                  </a:lnTo>
                  <a:lnTo>
                    <a:pt x="21968" y="123920"/>
                  </a:lnTo>
                  <a:lnTo>
                    <a:pt x="23169" y="167965"/>
                  </a:lnTo>
                  <a:lnTo>
                    <a:pt x="21351" y="211058"/>
                  </a:lnTo>
                  <a:lnTo>
                    <a:pt x="190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920">
              <a:extLst>
                <a:ext uri="{FF2B5EF4-FFF2-40B4-BE49-F238E27FC236}">
                  <a16:creationId xmlns:a16="http://schemas.microsoft.com/office/drawing/2014/main" xmlns="" id="{6628D5E5-734F-4851-9D83-0D5D1ED0ACC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547483" y="5330398"/>
              <a:ext cx="208668" cy="16303"/>
            </a:xfrm>
            <a:custGeom>
              <a:avLst/>
              <a:gdLst/>
              <a:ahLst/>
              <a:cxnLst/>
              <a:rect l="0" t="0" r="0" b="0"/>
              <a:pathLst>
                <a:path w="208668" h="16303">
                  <a:moveTo>
                    <a:pt x="5467" y="16302"/>
                  </a:moveTo>
                  <a:lnTo>
                    <a:pt x="5467" y="16302"/>
                  </a:lnTo>
                  <a:lnTo>
                    <a:pt x="0" y="10835"/>
                  </a:lnTo>
                  <a:lnTo>
                    <a:pt x="411" y="9835"/>
                  </a:lnTo>
                  <a:lnTo>
                    <a:pt x="2749" y="6842"/>
                  </a:lnTo>
                  <a:lnTo>
                    <a:pt x="9903" y="5043"/>
                  </a:lnTo>
                  <a:lnTo>
                    <a:pt x="53715" y="3086"/>
                  </a:lnTo>
                  <a:lnTo>
                    <a:pt x="94003" y="0"/>
                  </a:lnTo>
                  <a:lnTo>
                    <a:pt x="136514" y="2221"/>
                  </a:lnTo>
                  <a:lnTo>
                    <a:pt x="183518" y="3330"/>
                  </a:lnTo>
                  <a:lnTo>
                    <a:pt x="208667" y="3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3578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MARTInkShape-Group767">
            <a:extLst>
              <a:ext uri="{FF2B5EF4-FFF2-40B4-BE49-F238E27FC236}">
                <a16:creationId xmlns:a16="http://schemas.microsoft.com/office/drawing/2014/main" xmlns="" id="{BF8244E8-A794-4BB8-AFD2-5C33824C5FF9}"/>
              </a:ext>
            </a:extLst>
          </p:cNvPr>
          <p:cNvGrpSpPr/>
          <p:nvPr/>
        </p:nvGrpSpPr>
        <p:grpSpPr>
          <a:xfrm>
            <a:off x="1143513" y="808999"/>
            <a:ext cx="2552188" cy="765802"/>
            <a:chOff x="1143513" y="808999"/>
            <a:chExt cx="2552188" cy="765802"/>
          </a:xfrm>
        </p:grpSpPr>
        <p:sp>
          <p:nvSpPr>
            <p:cNvPr id="2" name="SMARTInkShape-3921">
              <a:extLst>
                <a:ext uri="{FF2B5EF4-FFF2-40B4-BE49-F238E27FC236}">
                  <a16:creationId xmlns:a16="http://schemas.microsoft.com/office/drawing/2014/main" xmlns="" id="{344160BB-F7C1-4E7C-B686-0D473AF9FCE9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670300" y="1168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922">
              <a:extLst>
                <a:ext uri="{FF2B5EF4-FFF2-40B4-BE49-F238E27FC236}">
                  <a16:creationId xmlns:a16="http://schemas.microsoft.com/office/drawing/2014/main" xmlns="" id="{093D28A6-BC04-4F65-883F-E84448F10978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683000" y="1009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923">
              <a:extLst>
                <a:ext uri="{FF2B5EF4-FFF2-40B4-BE49-F238E27FC236}">
                  <a16:creationId xmlns:a16="http://schemas.microsoft.com/office/drawing/2014/main" xmlns="" id="{A56F97CE-BF40-47AA-A094-198B9F5DF13A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193800" y="1289050"/>
              <a:ext cx="2368551" cy="285751"/>
            </a:xfrm>
            <a:custGeom>
              <a:avLst/>
              <a:gdLst/>
              <a:ahLst/>
              <a:cxnLst/>
              <a:rect l="0" t="0" r="0" b="0"/>
              <a:pathLst>
                <a:path w="2368551" h="285751">
                  <a:moveTo>
                    <a:pt x="0" y="285750"/>
                  </a:moveTo>
                  <a:lnTo>
                    <a:pt x="0" y="285750"/>
                  </a:lnTo>
                  <a:lnTo>
                    <a:pt x="46201" y="279975"/>
                  </a:lnTo>
                  <a:lnTo>
                    <a:pt x="70312" y="276961"/>
                  </a:lnTo>
                  <a:lnTo>
                    <a:pt x="97674" y="273540"/>
                  </a:lnTo>
                  <a:lnTo>
                    <a:pt x="131438" y="269144"/>
                  </a:lnTo>
                  <a:lnTo>
                    <a:pt x="169470" y="264096"/>
                  </a:lnTo>
                  <a:lnTo>
                    <a:pt x="210347" y="258614"/>
                  </a:lnTo>
                  <a:lnTo>
                    <a:pt x="258764" y="252137"/>
                  </a:lnTo>
                  <a:lnTo>
                    <a:pt x="312210" y="244997"/>
                  </a:lnTo>
                  <a:lnTo>
                    <a:pt x="369006" y="237415"/>
                  </a:lnTo>
                  <a:lnTo>
                    <a:pt x="432976" y="228832"/>
                  </a:lnTo>
                  <a:lnTo>
                    <a:pt x="501728" y="219582"/>
                  </a:lnTo>
                  <a:lnTo>
                    <a:pt x="573669" y="209888"/>
                  </a:lnTo>
                  <a:lnTo>
                    <a:pt x="649851" y="199898"/>
                  </a:lnTo>
                  <a:lnTo>
                    <a:pt x="728862" y="189710"/>
                  </a:lnTo>
                  <a:lnTo>
                    <a:pt x="809758" y="179390"/>
                  </a:lnTo>
                  <a:lnTo>
                    <a:pt x="890500" y="168982"/>
                  </a:lnTo>
                  <a:lnTo>
                    <a:pt x="971139" y="158516"/>
                  </a:lnTo>
                  <a:lnTo>
                    <a:pt x="1051709" y="148011"/>
                  </a:lnTo>
                  <a:lnTo>
                    <a:pt x="1134350" y="136774"/>
                  </a:lnTo>
                  <a:lnTo>
                    <a:pt x="1218373" y="125049"/>
                  </a:lnTo>
                  <a:lnTo>
                    <a:pt x="1303315" y="112999"/>
                  </a:lnTo>
                  <a:lnTo>
                    <a:pt x="1386754" y="102144"/>
                  </a:lnTo>
                  <a:lnTo>
                    <a:pt x="1469192" y="92085"/>
                  </a:lnTo>
                  <a:lnTo>
                    <a:pt x="1550961" y="82557"/>
                  </a:lnTo>
                  <a:lnTo>
                    <a:pt x="1629463" y="74088"/>
                  </a:lnTo>
                  <a:lnTo>
                    <a:pt x="1705787" y="66325"/>
                  </a:lnTo>
                  <a:lnTo>
                    <a:pt x="1780658" y="59033"/>
                  </a:lnTo>
                  <a:lnTo>
                    <a:pt x="1850327" y="52761"/>
                  </a:lnTo>
                  <a:lnTo>
                    <a:pt x="1916529" y="47169"/>
                  </a:lnTo>
                  <a:lnTo>
                    <a:pt x="1980419" y="42029"/>
                  </a:lnTo>
                  <a:lnTo>
                    <a:pt x="2037829" y="37192"/>
                  </a:lnTo>
                  <a:lnTo>
                    <a:pt x="2090919" y="32555"/>
                  </a:lnTo>
                  <a:lnTo>
                    <a:pt x="2141129" y="28054"/>
                  </a:lnTo>
                  <a:lnTo>
                    <a:pt x="2183775" y="24347"/>
                  </a:lnTo>
                  <a:lnTo>
                    <a:pt x="2221378" y="21170"/>
                  </a:lnTo>
                  <a:lnTo>
                    <a:pt x="2255619" y="18347"/>
                  </a:lnTo>
                  <a:lnTo>
                    <a:pt x="2282678" y="15759"/>
                  </a:lnTo>
                  <a:lnTo>
                    <a:pt x="2324035" y="11002"/>
                  </a:lnTo>
                  <a:lnTo>
                    <a:pt x="2368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924">
              <a:extLst>
                <a:ext uri="{FF2B5EF4-FFF2-40B4-BE49-F238E27FC236}">
                  <a16:creationId xmlns:a16="http://schemas.microsoft.com/office/drawing/2014/main" xmlns="" id="{382B64A1-EF20-4B01-B414-8E63B8F6126E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364262" y="808999"/>
              <a:ext cx="232889" cy="408509"/>
            </a:xfrm>
            <a:custGeom>
              <a:avLst/>
              <a:gdLst/>
              <a:ahLst/>
              <a:cxnLst/>
              <a:rect l="0" t="0" r="0" b="0"/>
              <a:pathLst>
                <a:path w="232889" h="408509">
                  <a:moveTo>
                    <a:pt x="93188" y="321301"/>
                  </a:moveTo>
                  <a:lnTo>
                    <a:pt x="93188" y="321301"/>
                  </a:lnTo>
                  <a:lnTo>
                    <a:pt x="91306" y="295552"/>
                  </a:lnTo>
                  <a:lnTo>
                    <a:pt x="89817" y="289319"/>
                  </a:lnTo>
                  <a:lnTo>
                    <a:pt x="86002" y="285163"/>
                  </a:lnTo>
                  <a:lnTo>
                    <a:pt x="74237" y="280545"/>
                  </a:lnTo>
                  <a:lnTo>
                    <a:pt x="55837" y="286019"/>
                  </a:lnTo>
                  <a:lnTo>
                    <a:pt x="34960" y="299270"/>
                  </a:lnTo>
                  <a:lnTo>
                    <a:pt x="16274" y="319271"/>
                  </a:lnTo>
                  <a:lnTo>
                    <a:pt x="0" y="357702"/>
                  </a:lnTo>
                  <a:lnTo>
                    <a:pt x="971" y="380283"/>
                  </a:lnTo>
                  <a:lnTo>
                    <a:pt x="8458" y="397610"/>
                  </a:lnTo>
                  <a:lnTo>
                    <a:pt x="18841" y="407662"/>
                  </a:lnTo>
                  <a:lnTo>
                    <a:pt x="25279" y="408508"/>
                  </a:lnTo>
                  <a:lnTo>
                    <a:pt x="39958" y="403804"/>
                  </a:lnTo>
                  <a:lnTo>
                    <a:pt x="52127" y="390895"/>
                  </a:lnTo>
                  <a:lnTo>
                    <a:pt x="77806" y="350821"/>
                  </a:lnTo>
                  <a:lnTo>
                    <a:pt x="80111" y="350153"/>
                  </a:lnTo>
                  <a:lnTo>
                    <a:pt x="86435" y="351293"/>
                  </a:lnTo>
                  <a:lnTo>
                    <a:pt x="110272" y="367202"/>
                  </a:lnTo>
                  <a:lnTo>
                    <a:pt x="122418" y="368042"/>
                  </a:lnTo>
                  <a:lnTo>
                    <a:pt x="129608" y="367279"/>
                  </a:lnTo>
                  <a:lnTo>
                    <a:pt x="143241" y="358904"/>
                  </a:lnTo>
                  <a:lnTo>
                    <a:pt x="157767" y="342247"/>
                  </a:lnTo>
                  <a:lnTo>
                    <a:pt x="175982" y="313677"/>
                  </a:lnTo>
                  <a:lnTo>
                    <a:pt x="195838" y="268524"/>
                  </a:lnTo>
                  <a:lnTo>
                    <a:pt x="206071" y="241666"/>
                  </a:lnTo>
                  <a:lnTo>
                    <a:pt x="214304" y="213178"/>
                  </a:lnTo>
                  <a:lnTo>
                    <a:pt x="221205" y="183602"/>
                  </a:lnTo>
                  <a:lnTo>
                    <a:pt x="227216" y="153302"/>
                  </a:lnTo>
                  <a:lnTo>
                    <a:pt x="230518" y="123929"/>
                  </a:lnTo>
                  <a:lnTo>
                    <a:pt x="232013" y="95175"/>
                  </a:lnTo>
                  <a:lnTo>
                    <a:pt x="232305" y="66834"/>
                  </a:lnTo>
                  <a:lnTo>
                    <a:pt x="225103" y="27817"/>
                  </a:lnTo>
                  <a:lnTo>
                    <a:pt x="219231" y="13462"/>
                  </a:lnTo>
                  <a:lnTo>
                    <a:pt x="211789" y="5303"/>
                  </a:lnTo>
                  <a:lnTo>
                    <a:pt x="203300" y="1274"/>
                  </a:lnTo>
                  <a:lnTo>
                    <a:pt x="194113" y="0"/>
                  </a:lnTo>
                  <a:lnTo>
                    <a:pt x="185871" y="6206"/>
                  </a:lnTo>
                  <a:lnTo>
                    <a:pt x="171069" y="31916"/>
                  </a:lnTo>
                  <a:lnTo>
                    <a:pt x="161198" y="72506"/>
                  </a:lnTo>
                  <a:lnTo>
                    <a:pt x="157578" y="96171"/>
                  </a:lnTo>
                  <a:lnTo>
                    <a:pt x="155165" y="121120"/>
                  </a:lnTo>
                  <a:lnTo>
                    <a:pt x="153556" y="146925"/>
                  </a:lnTo>
                  <a:lnTo>
                    <a:pt x="152483" y="173300"/>
                  </a:lnTo>
                  <a:lnTo>
                    <a:pt x="155055" y="219539"/>
                  </a:lnTo>
                  <a:lnTo>
                    <a:pt x="162312" y="260551"/>
                  </a:lnTo>
                  <a:lnTo>
                    <a:pt x="174945" y="297594"/>
                  </a:lnTo>
                  <a:lnTo>
                    <a:pt x="197924" y="336698"/>
                  </a:lnTo>
                  <a:lnTo>
                    <a:pt x="232888" y="372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925">
              <a:extLst>
                <a:ext uri="{FF2B5EF4-FFF2-40B4-BE49-F238E27FC236}">
                  <a16:creationId xmlns:a16="http://schemas.microsoft.com/office/drawing/2014/main" xmlns="" id="{657F2B53-FD30-4390-AD4A-B88CEF2A2B7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241829" y="1066292"/>
              <a:ext cx="107672" cy="146559"/>
            </a:xfrm>
            <a:custGeom>
              <a:avLst/>
              <a:gdLst/>
              <a:ahLst/>
              <a:cxnLst/>
              <a:rect l="0" t="0" r="0" b="0"/>
              <a:pathLst>
                <a:path w="107672" h="146559">
                  <a:moveTo>
                    <a:pt x="6071" y="32258"/>
                  </a:moveTo>
                  <a:lnTo>
                    <a:pt x="6071" y="32258"/>
                  </a:lnTo>
                  <a:lnTo>
                    <a:pt x="6071" y="28887"/>
                  </a:lnTo>
                  <a:lnTo>
                    <a:pt x="5365" y="27894"/>
                  </a:lnTo>
                  <a:lnTo>
                    <a:pt x="4189" y="27232"/>
                  </a:lnTo>
                  <a:lnTo>
                    <a:pt x="2700" y="26791"/>
                  </a:lnTo>
                  <a:lnTo>
                    <a:pt x="1707" y="29319"/>
                  </a:lnTo>
                  <a:lnTo>
                    <a:pt x="601" y="75059"/>
                  </a:lnTo>
                  <a:lnTo>
                    <a:pt x="2900" y="118324"/>
                  </a:lnTo>
                  <a:lnTo>
                    <a:pt x="140" y="145793"/>
                  </a:lnTo>
                  <a:lnTo>
                    <a:pt x="0" y="145342"/>
                  </a:lnTo>
                  <a:lnTo>
                    <a:pt x="1685" y="132322"/>
                  </a:lnTo>
                  <a:lnTo>
                    <a:pt x="11947" y="86204"/>
                  </a:lnTo>
                  <a:lnTo>
                    <a:pt x="26862" y="45890"/>
                  </a:lnTo>
                  <a:lnTo>
                    <a:pt x="44687" y="13876"/>
                  </a:lnTo>
                  <a:lnTo>
                    <a:pt x="55219" y="2922"/>
                  </a:lnTo>
                  <a:lnTo>
                    <a:pt x="60003" y="0"/>
                  </a:lnTo>
                  <a:lnTo>
                    <a:pt x="63898" y="875"/>
                  </a:lnTo>
                  <a:lnTo>
                    <a:pt x="67200" y="4280"/>
                  </a:lnTo>
                  <a:lnTo>
                    <a:pt x="72751" y="17001"/>
                  </a:lnTo>
                  <a:lnTo>
                    <a:pt x="80181" y="61543"/>
                  </a:lnTo>
                  <a:lnTo>
                    <a:pt x="85415" y="99496"/>
                  </a:lnTo>
                  <a:lnTo>
                    <a:pt x="95902" y="127440"/>
                  </a:lnTo>
                  <a:lnTo>
                    <a:pt x="107671" y="1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926">
              <a:extLst>
                <a:ext uri="{FF2B5EF4-FFF2-40B4-BE49-F238E27FC236}">
                  <a16:creationId xmlns:a16="http://schemas.microsoft.com/office/drawing/2014/main" xmlns="" id="{90DFC0AE-1B03-4432-893F-87C86D5781FF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082425" y="1100781"/>
              <a:ext cx="96885" cy="131731"/>
            </a:xfrm>
            <a:custGeom>
              <a:avLst/>
              <a:gdLst/>
              <a:ahLst/>
              <a:cxnLst/>
              <a:rect l="0" t="0" r="0" b="0"/>
              <a:pathLst>
                <a:path w="96885" h="131731">
                  <a:moveTo>
                    <a:pt x="63875" y="23169"/>
                  </a:moveTo>
                  <a:lnTo>
                    <a:pt x="63875" y="23169"/>
                  </a:lnTo>
                  <a:lnTo>
                    <a:pt x="63169" y="13030"/>
                  </a:lnTo>
                  <a:lnTo>
                    <a:pt x="60504" y="5492"/>
                  </a:lnTo>
                  <a:lnTo>
                    <a:pt x="58805" y="2918"/>
                  </a:lnTo>
                  <a:lnTo>
                    <a:pt x="55036" y="57"/>
                  </a:lnTo>
                  <a:lnTo>
                    <a:pt x="52338" y="0"/>
                  </a:lnTo>
                  <a:lnTo>
                    <a:pt x="45577" y="1818"/>
                  </a:lnTo>
                  <a:lnTo>
                    <a:pt x="27095" y="16921"/>
                  </a:lnTo>
                  <a:lnTo>
                    <a:pt x="10487" y="49383"/>
                  </a:lnTo>
                  <a:lnTo>
                    <a:pt x="0" y="86910"/>
                  </a:lnTo>
                  <a:lnTo>
                    <a:pt x="444" y="108413"/>
                  </a:lnTo>
                  <a:lnTo>
                    <a:pt x="2537" y="118098"/>
                  </a:lnTo>
                  <a:lnTo>
                    <a:pt x="7461" y="124555"/>
                  </a:lnTo>
                  <a:lnTo>
                    <a:pt x="22339" y="131730"/>
                  </a:lnTo>
                  <a:lnTo>
                    <a:pt x="42592" y="129274"/>
                  </a:lnTo>
                  <a:lnTo>
                    <a:pt x="53920" y="125655"/>
                  </a:lnTo>
                  <a:lnTo>
                    <a:pt x="74032" y="110346"/>
                  </a:lnTo>
                  <a:lnTo>
                    <a:pt x="83346" y="100337"/>
                  </a:lnTo>
                  <a:lnTo>
                    <a:pt x="93696" y="77927"/>
                  </a:lnTo>
                  <a:lnTo>
                    <a:pt x="96884" y="55973"/>
                  </a:lnTo>
                  <a:lnTo>
                    <a:pt x="93597" y="39159"/>
                  </a:lnTo>
                  <a:lnTo>
                    <a:pt x="89334" y="33124"/>
                  </a:lnTo>
                  <a:lnTo>
                    <a:pt x="77072" y="24536"/>
                  </a:lnTo>
                  <a:lnTo>
                    <a:pt x="51175" y="1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27">
              <a:extLst>
                <a:ext uri="{FF2B5EF4-FFF2-40B4-BE49-F238E27FC236}">
                  <a16:creationId xmlns:a16="http://schemas.microsoft.com/office/drawing/2014/main" xmlns="" id="{FB401A16-08B1-4CE5-904B-61B97B7DD08B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044700" y="10541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28">
              <a:extLst>
                <a:ext uri="{FF2B5EF4-FFF2-40B4-BE49-F238E27FC236}">
                  <a16:creationId xmlns:a16="http://schemas.microsoft.com/office/drawing/2014/main" xmlns="" id="{29271458-3C68-4F0E-89F8-BC2D631E3ACC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001133" y="1123950"/>
              <a:ext cx="11818" cy="95251"/>
            </a:xfrm>
            <a:custGeom>
              <a:avLst/>
              <a:gdLst/>
              <a:ahLst/>
              <a:cxnLst/>
              <a:rect l="0" t="0" r="0" b="0"/>
              <a:pathLst>
                <a:path w="11818" h="95251">
                  <a:moveTo>
                    <a:pt x="5467" y="0"/>
                  </a:moveTo>
                  <a:lnTo>
                    <a:pt x="5467" y="0"/>
                  </a:lnTo>
                  <a:lnTo>
                    <a:pt x="0" y="31982"/>
                  </a:lnTo>
                  <a:lnTo>
                    <a:pt x="6141" y="73583"/>
                  </a:lnTo>
                  <a:lnTo>
                    <a:pt x="118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929">
              <a:extLst>
                <a:ext uri="{FF2B5EF4-FFF2-40B4-BE49-F238E27FC236}">
                  <a16:creationId xmlns:a16="http://schemas.microsoft.com/office/drawing/2014/main" xmlns="" id="{41F7670C-1DD8-4474-8544-295351F70D42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859366" y="882051"/>
              <a:ext cx="109135" cy="377181"/>
            </a:xfrm>
            <a:custGeom>
              <a:avLst/>
              <a:gdLst/>
              <a:ahLst/>
              <a:cxnLst/>
              <a:rect l="0" t="0" r="0" b="0"/>
              <a:pathLst>
                <a:path w="109135" h="377181">
                  <a:moveTo>
                    <a:pt x="51984" y="25999"/>
                  </a:moveTo>
                  <a:lnTo>
                    <a:pt x="51984" y="25999"/>
                  </a:lnTo>
                  <a:lnTo>
                    <a:pt x="66290" y="759"/>
                  </a:lnTo>
                  <a:lnTo>
                    <a:pt x="67871" y="0"/>
                  </a:lnTo>
                  <a:lnTo>
                    <a:pt x="68925" y="905"/>
                  </a:lnTo>
                  <a:lnTo>
                    <a:pt x="69628" y="2920"/>
                  </a:lnTo>
                  <a:lnTo>
                    <a:pt x="70051" y="47415"/>
                  </a:lnTo>
                  <a:lnTo>
                    <a:pt x="67540" y="80673"/>
                  </a:lnTo>
                  <a:lnTo>
                    <a:pt x="62190" y="124147"/>
                  </a:lnTo>
                  <a:lnTo>
                    <a:pt x="58788" y="148581"/>
                  </a:lnTo>
                  <a:lnTo>
                    <a:pt x="55109" y="173337"/>
                  </a:lnTo>
                  <a:lnTo>
                    <a:pt x="51245" y="198307"/>
                  </a:lnTo>
                  <a:lnTo>
                    <a:pt x="47258" y="223421"/>
                  </a:lnTo>
                  <a:lnTo>
                    <a:pt x="39065" y="268259"/>
                  </a:lnTo>
                  <a:lnTo>
                    <a:pt x="31426" y="307237"/>
                  </a:lnTo>
                  <a:lnTo>
                    <a:pt x="24569" y="350158"/>
                  </a:lnTo>
                  <a:lnTo>
                    <a:pt x="25218" y="366685"/>
                  </a:lnTo>
                  <a:lnTo>
                    <a:pt x="27084" y="371656"/>
                  </a:lnTo>
                  <a:lnTo>
                    <a:pt x="29740" y="374971"/>
                  </a:lnTo>
                  <a:lnTo>
                    <a:pt x="32921" y="377180"/>
                  </a:lnTo>
                  <a:lnTo>
                    <a:pt x="45864" y="375872"/>
                  </a:lnTo>
                  <a:lnTo>
                    <a:pt x="62669" y="369176"/>
                  </a:lnTo>
                  <a:lnTo>
                    <a:pt x="86587" y="349539"/>
                  </a:lnTo>
                  <a:lnTo>
                    <a:pt x="98172" y="333954"/>
                  </a:lnTo>
                  <a:lnTo>
                    <a:pt x="102381" y="319501"/>
                  </a:lnTo>
                  <a:lnTo>
                    <a:pt x="102515" y="312684"/>
                  </a:lnTo>
                  <a:lnTo>
                    <a:pt x="97020" y="299464"/>
                  </a:lnTo>
                  <a:lnTo>
                    <a:pt x="92591" y="292976"/>
                  </a:lnTo>
                  <a:lnTo>
                    <a:pt x="78263" y="283885"/>
                  </a:lnTo>
                  <a:lnTo>
                    <a:pt x="31508" y="270633"/>
                  </a:lnTo>
                  <a:lnTo>
                    <a:pt x="5920" y="266076"/>
                  </a:lnTo>
                  <a:lnTo>
                    <a:pt x="466" y="263228"/>
                  </a:lnTo>
                  <a:lnTo>
                    <a:pt x="0" y="262468"/>
                  </a:lnTo>
                  <a:lnTo>
                    <a:pt x="395" y="261962"/>
                  </a:lnTo>
                  <a:lnTo>
                    <a:pt x="39839" y="248829"/>
                  </a:lnTo>
                  <a:lnTo>
                    <a:pt x="86673" y="230878"/>
                  </a:lnTo>
                  <a:lnTo>
                    <a:pt x="109134" y="222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930">
              <a:extLst>
                <a:ext uri="{FF2B5EF4-FFF2-40B4-BE49-F238E27FC236}">
                  <a16:creationId xmlns:a16="http://schemas.microsoft.com/office/drawing/2014/main" xmlns="" id="{FAA64898-FFD5-4121-BEBD-CE806E4A9DC9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847850" y="1035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63500"/>
                  </a:moveTo>
                  <a:lnTo>
                    <a:pt x="0" y="63500"/>
                  </a:lnTo>
                  <a:lnTo>
                    <a:pt x="0" y="18487"/>
                  </a:lnTo>
                  <a:lnTo>
                    <a:pt x="1881" y="986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931">
              <a:extLst>
                <a:ext uri="{FF2B5EF4-FFF2-40B4-BE49-F238E27FC236}">
                  <a16:creationId xmlns:a16="http://schemas.microsoft.com/office/drawing/2014/main" xmlns="" id="{ADFDE7DC-44BB-4046-8437-ECEBF7DA6E51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828800" y="1145692"/>
              <a:ext cx="12701" cy="79859"/>
            </a:xfrm>
            <a:custGeom>
              <a:avLst/>
              <a:gdLst/>
              <a:ahLst/>
              <a:cxnLst/>
              <a:rect l="0" t="0" r="0" b="0"/>
              <a:pathLst>
                <a:path w="12701" h="798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5026" y="8371"/>
                  </a:lnTo>
                  <a:lnTo>
                    <a:pt x="8115" y="50961"/>
                  </a:lnTo>
                  <a:lnTo>
                    <a:pt x="1270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932">
              <a:extLst>
                <a:ext uri="{FF2B5EF4-FFF2-40B4-BE49-F238E27FC236}">
                  <a16:creationId xmlns:a16="http://schemas.microsoft.com/office/drawing/2014/main" xmlns="" id="{EEB5D769-96A4-4216-A5C3-70C09E9E2C2E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675743" y="924911"/>
              <a:ext cx="127658" cy="358937"/>
            </a:xfrm>
            <a:custGeom>
              <a:avLst/>
              <a:gdLst/>
              <a:ahLst/>
              <a:cxnLst/>
              <a:rect l="0" t="0" r="0" b="0"/>
              <a:pathLst>
                <a:path w="127658" h="358937">
                  <a:moveTo>
                    <a:pt x="95907" y="249839"/>
                  </a:moveTo>
                  <a:lnTo>
                    <a:pt x="95907" y="249839"/>
                  </a:lnTo>
                  <a:lnTo>
                    <a:pt x="84923" y="211243"/>
                  </a:lnTo>
                  <a:lnTo>
                    <a:pt x="84351" y="205059"/>
                  </a:lnTo>
                  <a:lnTo>
                    <a:pt x="82559" y="200230"/>
                  </a:lnTo>
                  <a:lnTo>
                    <a:pt x="76804" y="192983"/>
                  </a:lnTo>
                  <a:lnTo>
                    <a:pt x="72588" y="191474"/>
                  </a:lnTo>
                  <a:lnTo>
                    <a:pt x="62260" y="191679"/>
                  </a:lnTo>
                  <a:lnTo>
                    <a:pt x="41174" y="202503"/>
                  </a:lnTo>
                  <a:lnTo>
                    <a:pt x="17052" y="232599"/>
                  </a:lnTo>
                  <a:lnTo>
                    <a:pt x="2144" y="272796"/>
                  </a:lnTo>
                  <a:lnTo>
                    <a:pt x="0" y="315986"/>
                  </a:lnTo>
                  <a:lnTo>
                    <a:pt x="7204" y="346579"/>
                  </a:lnTo>
                  <a:lnTo>
                    <a:pt x="11372" y="352432"/>
                  </a:lnTo>
                  <a:lnTo>
                    <a:pt x="21647" y="358936"/>
                  </a:lnTo>
                  <a:lnTo>
                    <a:pt x="28056" y="357848"/>
                  </a:lnTo>
                  <a:lnTo>
                    <a:pt x="42703" y="349113"/>
                  </a:lnTo>
                  <a:lnTo>
                    <a:pt x="63444" y="321587"/>
                  </a:lnTo>
                  <a:lnTo>
                    <a:pt x="76540" y="287371"/>
                  </a:lnTo>
                  <a:lnTo>
                    <a:pt x="88005" y="241826"/>
                  </a:lnTo>
                  <a:lnTo>
                    <a:pt x="92050" y="214863"/>
                  </a:lnTo>
                  <a:lnTo>
                    <a:pt x="95452" y="186305"/>
                  </a:lnTo>
                  <a:lnTo>
                    <a:pt x="97720" y="158094"/>
                  </a:lnTo>
                  <a:lnTo>
                    <a:pt x="99233" y="130115"/>
                  </a:lnTo>
                  <a:lnTo>
                    <a:pt x="100241" y="102289"/>
                  </a:lnTo>
                  <a:lnTo>
                    <a:pt x="97598" y="58202"/>
                  </a:lnTo>
                  <a:lnTo>
                    <a:pt x="88176" y="16904"/>
                  </a:lnTo>
                  <a:lnTo>
                    <a:pt x="80477" y="5201"/>
                  </a:lnTo>
                  <a:lnTo>
                    <a:pt x="72351" y="0"/>
                  </a:lnTo>
                  <a:lnTo>
                    <a:pt x="68914" y="2846"/>
                  </a:lnTo>
                  <a:lnTo>
                    <a:pt x="63214" y="17298"/>
                  </a:lnTo>
                  <a:lnTo>
                    <a:pt x="59409" y="59347"/>
                  </a:lnTo>
                  <a:lnTo>
                    <a:pt x="62282" y="97678"/>
                  </a:lnTo>
                  <a:lnTo>
                    <a:pt x="68262" y="139878"/>
                  </a:lnTo>
                  <a:lnTo>
                    <a:pt x="75624" y="182153"/>
                  </a:lnTo>
                  <a:lnTo>
                    <a:pt x="83600" y="220697"/>
                  </a:lnTo>
                  <a:lnTo>
                    <a:pt x="96023" y="266604"/>
                  </a:lnTo>
                  <a:lnTo>
                    <a:pt x="109492" y="300658"/>
                  </a:lnTo>
                  <a:lnTo>
                    <a:pt x="112019" y="304179"/>
                  </a:lnTo>
                  <a:lnTo>
                    <a:pt x="114410" y="305822"/>
                  </a:lnTo>
                  <a:lnTo>
                    <a:pt x="116709" y="306211"/>
                  </a:lnTo>
                  <a:lnTo>
                    <a:pt x="118947" y="304354"/>
                  </a:lnTo>
                  <a:lnTo>
                    <a:pt x="127657" y="287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933">
              <a:extLst>
                <a:ext uri="{FF2B5EF4-FFF2-40B4-BE49-F238E27FC236}">
                  <a16:creationId xmlns:a16="http://schemas.microsoft.com/office/drawing/2014/main" xmlns="" id="{08C76FB6-F48F-4B6E-B9B5-F85841C7FEA5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531233" y="1106583"/>
              <a:ext cx="132468" cy="157068"/>
            </a:xfrm>
            <a:custGeom>
              <a:avLst/>
              <a:gdLst/>
              <a:ahLst/>
              <a:cxnLst/>
              <a:rect l="0" t="0" r="0" b="0"/>
              <a:pathLst>
                <a:path w="132468" h="157068">
                  <a:moveTo>
                    <a:pt x="5467" y="30067"/>
                  </a:moveTo>
                  <a:lnTo>
                    <a:pt x="5467" y="30067"/>
                  </a:lnTo>
                  <a:lnTo>
                    <a:pt x="2096" y="26696"/>
                  </a:lnTo>
                  <a:lnTo>
                    <a:pt x="441" y="23159"/>
                  </a:lnTo>
                  <a:lnTo>
                    <a:pt x="0" y="21229"/>
                  </a:lnTo>
                  <a:lnTo>
                    <a:pt x="411" y="21353"/>
                  </a:lnTo>
                  <a:lnTo>
                    <a:pt x="14364" y="45736"/>
                  </a:lnTo>
                  <a:lnTo>
                    <a:pt x="22302" y="84171"/>
                  </a:lnTo>
                  <a:lnTo>
                    <a:pt x="24079" y="125578"/>
                  </a:lnTo>
                  <a:lnTo>
                    <a:pt x="21016" y="145542"/>
                  </a:lnTo>
                  <a:lnTo>
                    <a:pt x="20067" y="147972"/>
                  </a:lnTo>
                  <a:lnTo>
                    <a:pt x="19433" y="148182"/>
                  </a:lnTo>
                  <a:lnTo>
                    <a:pt x="19011" y="146910"/>
                  </a:lnTo>
                  <a:lnTo>
                    <a:pt x="20160" y="107665"/>
                  </a:lnTo>
                  <a:lnTo>
                    <a:pt x="28870" y="64113"/>
                  </a:lnTo>
                  <a:lnTo>
                    <a:pt x="50777" y="18212"/>
                  </a:lnTo>
                  <a:lnTo>
                    <a:pt x="62999" y="5278"/>
                  </a:lnTo>
                  <a:lnTo>
                    <a:pt x="69222" y="841"/>
                  </a:lnTo>
                  <a:lnTo>
                    <a:pt x="74781" y="0"/>
                  </a:lnTo>
                  <a:lnTo>
                    <a:pt x="79899" y="1555"/>
                  </a:lnTo>
                  <a:lnTo>
                    <a:pt x="84721" y="4709"/>
                  </a:lnTo>
                  <a:lnTo>
                    <a:pt x="91961" y="17621"/>
                  </a:lnTo>
                  <a:lnTo>
                    <a:pt x="102359" y="61397"/>
                  </a:lnTo>
                  <a:lnTo>
                    <a:pt x="112414" y="99792"/>
                  </a:lnTo>
                  <a:lnTo>
                    <a:pt x="132467" y="15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934">
              <a:extLst>
                <a:ext uri="{FF2B5EF4-FFF2-40B4-BE49-F238E27FC236}">
                  <a16:creationId xmlns:a16="http://schemas.microsoft.com/office/drawing/2014/main" xmlns="" id="{A4E2522A-727D-419E-9C20-870F3E0BD027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383259" y="1137794"/>
              <a:ext cx="103447" cy="149828"/>
            </a:xfrm>
            <a:custGeom>
              <a:avLst/>
              <a:gdLst/>
              <a:ahLst/>
              <a:cxnLst/>
              <a:rect l="0" t="0" r="0" b="0"/>
              <a:pathLst>
                <a:path w="103447" h="149828">
                  <a:moveTo>
                    <a:pt x="64541" y="11556"/>
                  </a:moveTo>
                  <a:lnTo>
                    <a:pt x="64541" y="11556"/>
                  </a:lnTo>
                  <a:lnTo>
                    <a:pt x="58766" y="6486"/>
                  </a:lnTo>
                  <a:lnTo>
                    <a:pt x="49346" y="1430"/>
                  </a:lnTo>
                  <a:lnTo>
                    <a:pt x="44147" y="0"/>
                  </a:lnTo>
                  <a:lnTo>
                    <a:pt x="35721" y="5009"/>
                  </a:lnTo>
                  <a:lnTo>
                    <a:pt x="24921" y="15702"/>
                  </a:lnTo>
                  <a:lnTo>
                    <a:pt x="13065" y="32213"/>
                  </a:lnTo>
                  <a:lnTo>
                    <a:pt x="1233" y="68085"/>
                  </a:lnTo>
                  <a:lnTo>
                    <a:pt x="0" y="103251"/>
                  </a:lnTo>
                  <a:lnTo>
                    <a:pt x="8104" y="123335"/>
                  </a:lnTo>
                  <a:lnTo>
                    <a:pt x="21114" y="139552"/>
                  </a:lnTo>
                  <a:lnTo>
                    <a:pt x="36303" y="149112"/>
                  </a:lnTo>
                  <a:lnTo>
                    <a:pt x="45010" y="149827"/>
                  </a:lnTo>
                  <a:lnTo>
                    <a:pt x="64092" y="144976"/>
                  </a:lnTo>
                  <a:lnTo>
                    <a:pt x="80569" y="133884"/>
                  </a:lnTo>
                  <a:lnTo>
                    <a:pt x="87926" y="126974"/>
                  </a:lnTo>
                  <a:lnTo>
                    <a:pt x="97983" y="106127"/>
                  </a:lnTo>
                  <a:lnTo>
                    <a:pt x="103393" y="81810"/>
                  </a:lnTo>
                  <a:lnTo>
                    <a:pt x="103446" y="59243"/>
                  </a:lnTo>
                  <a:lnTo>
                    <a:pt x="97354" y="41217"/>
                  </a:lnTo>
                  <a:lnTo>
                    <a:pt x="87591" y="27561"/>
                  </a:lnTo>
                  <a:lnTo>
                    <a:pt x="76197" y="19140"/>
                  </a:lnTo>
                  <a:lnTo>
                    <a:pt x="70900" y="17317"/>
                  </a:lnTo>
                  <a:lnTo>
                    <a:pt x="51841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935">
              <a:extLst>
                <a:ext uri="{FF2B5EF4-FFF2-40B4-BE49-F238E27FC236}">
                  <a16:creationId xmlns:a16="http://schemas.microsoft.com/office/drawing/2014/main" xmlns="" id="{BC17BEAB-6B14-4610-AD35-60A1DEB79B01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143513" y="951597"/>
              <a:ext cx="228088" cy="345293"/>
            </a:xfrm>
            <a:custGeom>
              <a:avLst/>
              <a:gdLst/>
              <a:ahLst/>
              <a:cxnLst/>
              <a:rect l="0" t="0" r="0" b="0"/>
              <a:pathLst>
                <a:path w="228088" h="345293">
                  <a:moveTo>
                    <a:pt x="164587" y="51703"/>
                  </a:moveTo>
                  <a:lnTo>
                    <a:pt x="164587" y="51703"/>
                  </a:lnTo>
                  <a:lnTo>
                    <a:pt x="164587" y="48332"/>
                  </a:lnTo>
                  <a:lnTo>
                    <a:pt x="165293" y="47339"/>
                  </a:lnTo>
                  <a:lnTo>
                    <a:pt x="166468" y="46677"/>
                  </a:lnTo>
                  <a:lnTo>
                    <a:pt x="167958" y="46236"/>
                  </a:lnTo>
                  <a:lnTo>
                    <a:pt x="173425" y="42243"/>
                  </a:lnTo>
                  <a:lnTo>
                    <a:pt x="175571" y="36680"/>
                  </a:lnTo>
                  <a:lnTo>
                    <a:pt x="176143" y="33221"/>
                  </a:lnTo>
                  <a:lnTo>
                    <a:pt x="174897" y="25615"/>
                  </a:lnTo>
                  <a:lnTo>
                    <a:pt x="173577" y="21611"/>
                  </a:lnTo>
                  <a:lnTo>
                    <a:pt x="166466" y="13399"/>
                  </a:lnTo>
                  <a:lnTo>
                    <a:pt x="155544" y="5751"/>
                  </a:lnTo>
                  <a:lnTo>
                    <a:pt x="141283" y="0"/>
                  </a:lnTo>
                  <a:lnTo>
                    <a:pt x="123656" y="737"/>
                  </a:lnTo>
                  <a:lnTo>
                    <a:pt x="114016" y="2909"/>
                  </a:lnTo>
                  <a:lnTo>
                    <a:pt x="93898" y="16611"/>
                  </a:lnTo>
                  <a:lnTo>
                    <a:pt x="62738" y="53770"/>
                  </a:lnTo>
                  <a:lnTo>
                    <a:pt x="41710" y="87900"/>
                  </a:lnTo>
                  <a:lnTo>
                    <a:pt x="20605" y="126587"/>
                  </a:lnTo>
                  <a:lnTo>
                    <a:pt x="6991" y="169181"/>
                  </a:lnTo>
                  <a:lnTo>
                    <a:pt x="0" y="210454"/>
                  </a:lnTo>
                  <a:lnTo>
                    <a:pt x="736" y="257490"/>
                  </a:lnTo>
                  <a:lnTo>
                    <a:pt x="6157" y="284981"/>
                  </a:lnTo>
                  <a:lnTo>
                    <a:pt x="17033" y="305665"/>
                  </a:lnTo>
                  <a:lnTo>
                    <a:pt x="39023" y="327329"/>
                  </a:lnTo>
                  <a:lnTo>
                    <a:pt x="56570" y="337187"/>
                  </a:lnTo>
                  <a:lnTo>
                    <a:pt x="90954" y="345292"/>
                  </a:lnTo>
                  <a:lnTo>
                    <a:pt x="132108" y="343852"/>
                  </a:lnTo>
                  <a:lnTo>
                    <a:pt x="174876" y="338252"/>
                  </a:lnTo>
                  <a:lnTo>
                    <a:pt x="228087" y="324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768">
            <a:extLst>
              <a:ext uri="{FF2B5EF4-FFF2-40B4-BE49-F238E27FC236}">
                <a16:creationId xmlns:a16="http://schemas.microsoft.com/office/drawing/2014/main" xmlns="" id="{0DE62941-C257-4827-9C37-8FC57FCCE99C}"/>
              </a:ext>
            </a:extLst>
          </p:cNvPr>
          <p:cNvGrpSpPr/>
          <p:nvPr/>
        </p:nvGrpSpPr>
        <p:grpSpPr>
          <a:xfrm>
            <a:off x="3041154" y="843906"/>
            <a:ext cx="514847" cy="399812"/>
            <a:chOff x="3041154" y="843906"/>
            <a:chExt cx="514847" cy="399812"/>
          </a:xfrm>
        </p:grpSpPr>
        <p:sp>
          <p:nvSpPr>
            <p:cNvPr id="18" name="SMARTInkShape-3936">
              <a:extLst>
                <a:ext uri="{FF2B5EF4-FFF2-40B4-BE49-F238E27FC236}">
                  <a16:creationId xmlns:a16="http://schemas.microsoft.com/office/drawing/2014/main" xmlns="" id="{98993FE8-FF46-4787-8FA6-8B253916BC6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041154" y="1200949"/>
              <a:ext cx="514847" cy="42769"/>
            </a:xfrm>
            <a:custGeom>
              <a:avLst/>
              <a:gdLst/>
              <a:ahLst/>
              <a:cxnLst/>
              <a:rect l="0" t="0" r="0" b="0"/>
              <a:pathLst>
                <a:path w="514847" h="42769">
                  <a:moveTo>
                    <a:pt x="13196" y="37301"/>
                  </a:moveTo>
                  <a:lnTo>
                    <a:pt x="13196" y="37301"/>
                  </a:lnTo>
                  <a:lnTo>
                    <a:pt x="3083" y="37301"/>
                  </a:lnTo>
                  <a:lnTo>
                    <a:pt x="810" y="38007"/>
                  </a:lnTo>
                  <a:lnTo>
                    <a:pt x="0" y="39183"/>
                  </a:lnTo>
                  <a:lnTo>
                    <a:pt x="165" y="40672"/>
                  </a:lnTo>
                  <a:lnTo>
                    <a:pt x="23995" y="42768"/>
                  </a:lnTo>
                  <a:lnTo>
                    <a:pt x="61975" y="39496"/>
                  </a:lnTo>
                  <a:lnTo>
                    <a:pt x="85932" y="36647"/>
                  </a:lnTo>
                  <a:lnTo>
                    <a:pt x="116015" y="32632"/>
                  </a:lnTo>
                  <a:lnTo>
                    <a:pt x="150181" y="27838"/>
                  </a:lnTo>
                  <a:lnTo>
                    <a:pt x="187069" y="22526"/>
                  </a:lnTo>
                  <a:lnTo>
                    <a:pt x="225773" y="17573"/>
                  </a:lnTo>
                  <a:lnTo>
                    <a:pt x="265686" y="12860"/>
                  </a:lnTo>
                  <a:lnTo>
                    <a:pt x="306406" y="8307"/>
                  </a:lnTo>
                  <a:lnTo>
                    <a:pt x="344136" y="5272"/>
                  </a:lnTo>
                  <a:lnTo>
                    <a:pt x="379872" y="3248"/>
                  </a:lnTo>
                  <a:lnTo>
                    <a:pt x="414280" y="1899"/>
                  </a:lnTo>
                  <a:lnTo>
                    <a:pt x="440746" y="1000"/>
                  </a:lnTo>
                  <a:lnTo>
                    <a:pt x="479561" y="0"/>
                  </a:lnTo>
                  <a:lnTo>
                    <a:pt x="514846" y="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937">
              <a:extLst>
                <a:ext uri="{FF2B5EF4-FFF2-40B4-BE49-F238E27FC236}">
                  <a16:creationId xmlns:a16="http://schemas.microsoft.com/office/drawing/2014/main" xmlns="" id="{EA8D8887-9EA2-4955-892C-92F923BB0C7B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251200" y="843906"/>
              <a:ext cx="38101" cy="356245"/>
            </a:xfrm>
            <a:custGeom>
              <a:avLst/>
              <a:gdLst/>
              <a:ahLst/>
              <a:cxnLst/>
              <a:rect l="0" t="0" r="0" b="0"/>
              <a:pathLst>
                <a:path w="38101" h="356245">
                  <a:moveTo>
                    <a:pt x="0" y="26044"/>
                  </a:moveTo>
                  <a:lnTo>
                    <a:pt x="0" y="26044"/>
                  </a:lnTo>
                  <a:lnTo>
                    <a:pt x="17677" y="2900"/>
                  </a:lnTo>
                  <a:lnTo>
                    <a:pt x="20956" y="737"/>
                  </a:lnTo>
                  <a:lnTo>
                    <a:pt x="23849" y="0"/>
                  </a:lnTo>
                  <a:lnTo>
                    <a:pt x="26482" y="215"/>
                  </a:lnTo>
                  <a:lnTo>
                    <a:pt x="29409" y="15505"/>
                  </a:lnTo>
                  <a:lnTo>
                    <a:pt x="31057" y="61492"/>
                  </a:lnTo>
                  <a:lnTo>
                    <a:pt x="30736" y="103182"/>
                  </a:lnTo>
                  <a:lnTo>
                    <a:pt x="28242" y="149933"/>
                  </a:lnTo>
                  <a:lnTo>
                    <a:pt x="26663" y="197052"/>
                  </a:lnTo>
                  <a:lnTo>
                    <a:pt x="26667" y="241748"/>
                  </a:lnTo>
                  <a:lnTo>
                    <a:pt x="29020" y="280427"/>
                  </a:lnTo>
                  <a:lnTo>
                    <a:pt x="34312" y="327195"/>
                  </a:lnTo>
                  <a:lnTo>
                    <a:pt x="38100" y="35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769">
            <a:extLst>
              <a:ext uri="{FF2B5EF4-FFF2-40B4-BE49-F238E27FC236}">
                <a16:creationId xmlns:a16="http://schemas.microsoft.com/office/drawing/2014/main" xmlns="" id="{A8429085-119E-45BF-A13A-ACBEAB4C8817}"/>
              </a:ext>
            </a:extLst>
          </p:cNvPr>
          <p:cNvGrpSpPr/>
          <p:nvPr/>
        </p:nvGrpSpPr>
        <p:grpSpPr>
          <a:xfrm>
            <a:off x="4820571" y="641350"/>
            <a:ext cx="2159699" cy="777608"/>
            <a:chOff x="4820571" y="641350"/>
            <a:chExt cx="2159699" cy="777608"/>
          </a:xfrm>
        </p:grpSpPr>
        <p:sp>
          <p:nvSpPr>
            <p:cNvPr id="21" name="SMARTInkShape-3938">
              <a:extLst>
                <a:ext uri="{FF2B5EF4-FFF2-40B4-BE49-F238E27FC236}">
                  <a16:creationId xmlns:a16="http://schemas.microsoft.com/office/drawing/2014/main" xmlns="" id="{D19A8D99-CA60-4C84-9EF9-2254CB468C0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889750" y="781050"/>
              <a:ext cx="90520" cy="431801"/>
            </a:xfrm>
            <a:custGeom>
              <a:avLst/>
              <a:gdLst/>
              <a:ahLst/>
              <a:cxnLst/>
              <a:rect l="0" t="0" r="0" b="0"/>
              <a:pathLst>
                <a:path w="90520" h="431801">
                  <a:moveTo>
                    <a:pt x="31750" y="0"/>
                  </a:moveTo>
                  <a:lnTo>
                    <a:pt x="31750" y="0"/>
                  </a:lnTo>
                  <a:lnTo>
                    <a:pt x="57084" y="38987"/>
                  </a:lnTo>
                  <a:lnTo>
                    <a:pt x="74769" y="82421"/>
                  </a:lnTo>
                  <a:lnTo>
                    <a:pt x="82148" y="117065"/>
                  </a:lnTo>
                  <a:lnTo>
                    <a:pt x="87781" y="159273"/>
                  </a:lnTo>
                  <a:lnTo>
                    <a:pt x="90519" y="205549"/>
                  </a:lnTo>
                  <a:lnTo>
                    <a:pt x="87033" y="251987"/>
                  </a:lnTo>
                  <a:lnTo>
                    <a:pt x="80780" y="296614"/>
                  </a:lnTo>
                  <a:lnTo>
                    <a:pt x="71886" y="337851"/>
                  </a:lnTo>
                  <a:lnTo>
                    <a:pt x="58525" y="372641"/>
                  </a:lnTo>
                  <a:lnTo>
                    <a:pt x="37535" y="398922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939">
              <a:extLst>
                <a:ext uri="{FF2B5EF4-FFF2-40B4-BE49-F238E27FC236}">
                  <a16:creationId xmlns:a16="http://schemas.microsoft.com/office/drawing/2014/main" xmlns="" id="{44A9AF63-C34E-46B8-823B-25FD16ED2B1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628022" y="902922"/>
              <a:ext cx="185529" cy="188943"/>
            </a:xfrm>
            <a:custGeom>
              <a:avLst/>
              <a:gdLst/>
              <a:ahLst/>
              <a:cxnLst/>
              <a:rect l="0" t="0" r="0" b="0"/>
              <a:pathLst>
                <a:path w="185529" h="188943">
                  <a:moveTo>
                    <a:pt x="109328" y="17828"/>
                  </a:moveTo>
                  <a:lnTo>
                    <a:pt x="109328" y="17828"/>
                  </a:lnTo>
                  <a:lnTo>
                    <a:pt x="99202" y="6997"/>
                  </a:lnTo>
                  <a:lnTo>
                    <a:pt x="97771" y="2901"/>
                  </a:lnTo>
                  <a:lnTo>
                    <a:pt x="95979" y="1527"/>
                  </a:lnTo>
                  <a:lnTo>
                    <a:pt x="90225" y="0"/>
                  </a:lnTo>
                  <a:lnTo>
                    <a:pt x="81082" y="3084"/>
                  </a:lnTo>
                  <a:lnTo>
                    <a:pt x="57965" y="16562"/>
                  </a:lnTo>
                  <a:lnTo>
                    <a:pt x="39311" y="35405"/>
                  </a:lnTo>
                  <a:lnTo>
                    <a:pt x="15456" y="77196"/>
                  </a:lnTo>
                  <a:lnTo>
                    <a:pt x="5157" y="113735"/>
                  </a:lnTo>
                  <a:lnTo>
                    <a:pt x="0" y="138770"/>
                  </a:lnTo>
                  <a:lnTo>
                    <a:pt x="2883" y="158363"/>
                  </a:lnTo>
                  <a:lnTo>
                    <a:pt x="6614" y="166552"/>
                  </a:lnTo>
                  <a:lnTo>
                    <a:pt x="18286" y="179413"/>
                  </a:lnTo>
                  <a:lnTo>
                    <a:pt x="25350" y="184818"/>
                  </a:lnTo>
                  <a:lnTo>
                    <a:pt x="48251" y="188942"/>
                  </a:lnTo>
                  <a:lnTo>
                    <a:pt x="90996" y="185416"/>
                  </a:lnTo>
                  <a:lnTo>
                    <a:pt x="131177" y="175434"/>
                  </a:lnTo>
                  <a:lnTo>
                    <a:pt x="185528" y="15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940">
              <a:extLst>
                <a:ext uri="{FF2B5EF4-FFF2-40B4-BE49-F238E27FC236}">
                  <a16:creationId xmlns:a16="http://schemas.microsoft.com/office/drawing/2014/main" xmlns="" id="{9B8F414A-6150-4615-ADEF-3E7441AEA1A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337649" y="920773"/>
              <a:ext cx="136052" cy="311128"/>
            </a:xfrm>
            <a:custGeom>
              <a:avLst/>
              <a:gdLst/>
              <a:ahLst/>
              <a:cxnLst/>
              <a:rect l="0" t="0" r="0" b="0"/>
              <a:pathLst>
                <a:path w="136052" h="311128">
                  <a:moveTo>
                    <a:pt x="78901" y="6327"/>
                  </a:moveTo>
                  <a:lnTo>
                    <a:pt x="78901" y="6327"/>
                  </a:lnTo>
                  <a:lnTo>
                    <a:pt x="78901" y="239"/>
                  </a:lnTo>
                  <a:lnTo>
                    <a:pt x="70063" y="0"/>
                  </a:lnTo>
                  <a:lnTo>
                    <a:pt x="60603" y="3355"/>
                  </a:lnTo>
                  <a:lnTo>
                    <a:pt x="54777" y="8769"/>
                  </a:lnTo>
                  <a:lnTo>
                    <a:pt x="29920" y="50409"/>
                  </a:lnTo>
                  <a:lnTo>
                    <a:pt x="10273" y="86243"/>
                  </a:lnTo>
                  <a:lnTo>
                    <a:pt x="2315" y="129175"/>
                  </a:lnTo>
                  <a:lnTo>
                    <a:pt x="0" y="167610"/>
                  </a:lnTo>
                  <a:lnTo>
                    <a:pt x="3782" y="210277"/>
                  </a:lnTo>
                  <a:lnTo>
                    <a:pt x="13134" y="250436"/>
                  </a:lnTo>
                  <a:lnTo>
                    <a:pt x="24977" y="272159"/>
                  </a:lnTo>
                  <a:lnTo>
                    <a:pt x="42000" y="288869"/>
                  </a:lnTo>
                  <a:lnTo>
                    <a:pt x="71417" y="303434"/>
                  </a:lnTo>
                  <a:lnTo>
                    <a:pt x="118162" y="309607"/>
                  </a:lnTo>
                  <a:lnTo>
                    <a:pt x="136051" y="31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941">
              <a:extLst>
                <a:ext uri="{FF2B5EF4-FFF2-40B4-BE49-F238E27FC236}">
                  <a16:creationId xmlns:a16="http://schemas.microsoft.com/office/drawing/2014/main" xmlns="" id="{5A363802-2D5F-4461-884B-A5D278608BAD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413500" y="641350"/>
              <a:ext cx="28829" cy="777608"/>
            </a:xfrm>
            <a:custGeom>
              <a:avLst/>
              <a:gdLst/>
              <a:ahLst/>
              <a:cxnLst/>
              <a:rect l="0" t="0" r="0" b="0"/>
              <a:pathLst>
                <a:path w="28829" h="777608">
                  <a:moveTo>
                    <a:pt x="6350" y="0"/>
                  </a:moveTo>
                  <a:lnTo>
                    <a:pt x="6350" y="0"/>
                  </a:lnTo>
                  <a:lnTo>
                    <a:pt x="10714" y="45163"/>
                  </a:lnTo>
                  <a:lnTo>
                    <a:pt x="12817" y="89425"/>
                  </a:lnTo>
                  <a:lnTo>
                    <a:pt x="15809" y="126763"/>
                  </a:lnTo>
                  <a:lnTo>
                    <a:pt x="19491" y="172521"/>
                  </a:lnTo>
                  <a:lnTo>
                    <a:pt x="21460" y="197564"/>
                  </a:lnTo>
                  <a:lnTo>
                    <a:pt x="22773" y="225548"/>
                  </a:lnTo>
                  <a:lnTo>
                    <a:pt x="23649" y="255493"/>
                  </a:lnTo>
                  <a:lnTo>
                    <a:pt x="24233" y="286745"/>
                  </a:lnTo>
                  <a:lnTo>
                    <a:pt x="25327" y="318869"/>
                  </a:lnTo>
                  <a:lnTo>
                    <a:pt x="26763" y="351574"/>
                  </a:lnTo>
                  <a:lnTo>
                    <a:pt x="28425" y="384666"/>
                  </a:lnTo>
                  <a:lnTo>
                    <a:pt x="28828" y="416605"/>
                  </a:lnTo>
                  <a:lnTo>
                    <a:pt x="28391" y="447776"/>
                  </a:lnTo>
                  <a:lnTo>
                    <a:pt x="27394" y="478434"/>
                  </a:lnTo>
                  <a:lnTo>
                    <a:pt x="26024" y="508045"/>
                  </a:lnTo>
                  <a:lnTo>
                    <a:pt x="24405" y="536958"/>
                  </a:lnTo>
                  <a:lnTo>
                    <a:pt x="22620" y="565405"/>
                  </a:lnTo>
                  <a:lnTo>
                    <a:pt x="21430" y="590720"/>
                  </a:lnTo>
                  <a:lnTo>
                    <a:pt x="20108" y="635781"/>
                  </a:lnTo>
                  <a:lnTo>
                    <a:pt x="21402" y="676975"/>
                  </a:lnTo>
                  <a:lnTo>
                    <a:pt x="22918" y="713628"/>
                  </a:lnTo>
                  <a:lnTo>
                    <a:pt x="18142" y="760258"/>
                  </a:lnTo>
                  <a:lnTo>
                    <a:pt x="13775" y="776943"/>
                  </a:lnTo>
                  <a:lnTo>
                    <a:pt x="12711" y="777607"/>
                  </a:lnTo>
                  <a:lnTo>
                    <a:pt x="11297" y="777343"/>
                  </a:lnTo>
                  <a:lnTo>
                    <a:pt x="9647" y="776462"/>
                  </a:lnTo>
                  <a:lnTo>
                    <a:pt x="0" y="749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942">
              <a:extLst>
                <a:ext uri="{FF2B5EF4-FFF2-40B4-BE49-F238E27FC236}">
                  <a16:creationId xmlns:a16="http://schemas.microsoft.com/office/drawing/2014/main" xmlns="" id="{6B05A0AD-CCC6-46A3-BD2C-3DD7ECBDED89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223000" y="876300"/>
              <a:ext cx="62852" cy="247651"/>
            </a:xfrm>
            <a:custGeom>
              <a:avLst/>
              <a:gdLst/>
              <a:ahLst/>
              <a:cxnLst/>
              <a:rect l="0" t="0" r="0" b="0"/>
              <a:pathLst>
                <a:path w="62852" h="247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42247" y="39345"/>
                  </a:lnTo>
                  <a:lnTo>
                    <a:pt x="56105" y="75472"/>
                  </a:lnTo>
                  <a:lnTo>
                    <a:pt x="61309" y="114084"/>
                  </a:lnTo>
                  <a:lnTo>
                    <a:pt x="62851" y="155707"/>
                  </a:lnTo>
                  <a:lnTo>
                    <a:pt x="53195" y="192577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943">
              <a:extLst>
                <a:ext uri="{FF2B5EF4-FFF2-40B4-BE49-F238E27FC236}">
                  <a16:creationId xmlns:a16="http://schemas.microsoft.com/office/drawing/2014/main" xmlns="" id="{1DAF6A36-9DDF-4058-A5DF-01AA63EE640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047089" y="819423"/>
              <a:ext cx="138226" cy="323091"/>
            </a:xfrm>
            <a:custGeom>
              <a:avLst/>
              <a:gdLst/>
              <a:ahLst/>
              <a:cxnLst/>
              <a:rect l="0" t="0" r="0" b="0"/>
              <a:pathLst>
                <a:path w="138226" h="323091">
                  <a:moveTo>
                    <a:pt x="42561" y="126727"/>
                  </a:moveTo>
                  <a:lnTo>
                    <a:pt x="42561" y="126727"/>
                  </a:lnTo>
                  <a:lnTo>
                    <a:pt x="39190" y="130098"/>
                  </a:lnTo>
                  <a:lnTo>
                    <a:pt x="37535" y="135516"/>
                  </a:lnTo>
                  <a:lnTo>
                    <a:pt x="36473" y="160605"/>
                  </a:lnTo>
                  <a:lnTo>
                    <a:pt x="44990" y="204602"/>
                  </a:lnTo>
                  <a:lnTo>
                    <a:pt x="47750" y="241523"/>
                  </a:lnTo>
                  <a:lnTo>
                    <a:pt x="48682" y="288162"/>
                  </a:lnTo>
                  <a:lnTo>
                    <a:pt x="46962" y="312378"/>
                  </a:lnTo>
                  <a:lnTo>
                    <a:pt x="45495" y="318228"/>
                  </a:lnTo>
                  <a:lnTo>
                    <a:pt x="43812" y="321422"/>
                  </a:lnTo>
                  <a:lnTo>
                    <a:pt x="41984" y="322846"/>
                  </a:lnTo>
                  <a:lnTo>
                    <a:pt x="40059" y="323090"/>
                  </a:lnTo>
                  <a:lnTo>
                    <a:pt x="38071" y="320430"/>
                  </a:lnTo>
                  <a:lnTo>
                    <a:pt x="27711" y="281439"/>
                  </a:lnTo>
                  <a:lnTo>
                    <a:pt x="19734" y="248875"/>
                  </a:lnTo>
                  <a:lnTo>
                    <a:pt x="10543" y="207826"/>
                  </a:lnTo>
                  <a:lnTo>
                    <a:pt x="4107" y="161360"/>
                  </a:lnTo>
                  <a:lnTo>
                    <a:pt x="776" y="118131"/>
                  </a:lnTo>
                  <a:lnTo>
                    <a:pt x="0" y="80573"/>
                  </a:lnTo>
                  <a:lnTo>
                    <a:pt x="4237" y="41007"/>
                  </a:lnTo>
                  <a:lnTo>
                    <a:pt x="10476" y="23012"/>
                  </a:lnTo>
                  <a:lnTo>
                    <a:pt x="21715" y="9841"/>
                  </a:lnTo>
                  <a:lnTo>
                    <a:pt x="28663" y="4353"/>
                  </a:lnTo>
                  <a:lnTo>
                    <a:pt x="43911" y="137"/>
                  </a:lnTo>
                  <a:lnTo>
                    <a:pt x="51927" y="0"/>
                  </a:lnTo>
                  <a:lnTo>
                    <a:pt x="70242" y="11137"/>
                  </a:lnTo>
                  <a:lnTo>
                    <a:pt x="88025" y="30198"/>
                  </a:lnTo>
                  <a:lnTo>
                    <a:pt x="100632" y="52781"/>
                  </a:lnTo>
                  <a:lnTo>
                    <a:pt x="105294" y="78810"/>
                  </a:lnTo>
                  <a:lnTo>
                    <a:pt x="103603" y="105431"/>
                  </a:lnTo>
                  <a:lnTo>
                    <a:pt x="90752" y="138840"/>
                  </a:lnTo>
                  <a:lnTo>
                    <a:pt x="68009" y="169871"/>
                  </a:lnTo>
                  <a:lnTo>
                    <a:pt x="62573" y="174124"/>
                  </a:lnTo>
                  <a:lnTo>
                    <a:pt x="56705" y="176855"/>
                  </a:lnTo>
                  <a:lnTo>
                    <a:pt x="67096" y="177394"/>
                  </a:lnTo>
                  <a:lnTo>
                    <a:pt x="102829" y="180880"/>
                  </a:lnTo>
                  <a:lnTo>
                    <a:pt x="115443" y="188190"/>
                  </a:lnTo>
                  <a:lnTo>
                    <a:pt x="135038" y="210129"/>
                  </a:lnTo>
                  <a:lnTo>
                    <a:pt x="138225" y="224237"/>
                  </a:lnTo>
                  <a:lnTo>
                    <a:pt x="136584" y="239915"/>
                  </a:lnTo>
                  <a:lnTo>
                    <a:pt x="131150" y="256290"/>
                  </a:lnTo>
                  <a:lnTo>
                    <a:pt x="113417" y="281376"/>
                  </a:lnTo>
                  <a:lnTo>
                    <a:pt x="98277" y="292591"/>
                  </a:lnTo>
                  <a:lnTo>
                    <a:pt x="75768" y="300990"/>
                  </a:lnTo>
                  <a:lnTo>
                    <a:pt x="62964" y="302250"/>
                  </a:lnTo>
                  <a:lnTo>
                    <a:pt x="52569" y="300457"/>
                  </a:lnTo>
                  <a:lnTo>
                    <a:pt x="45128" y="295428"/>
                  </a:lnTo>
                  <a:lnTo>
                    <a:pt x="36211" y="28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944">
              <a:extLst>
                <a:ext uri="{FF2B5EF4-FFF2-40B4-BE49-F238E27FC236}">
                  <a16:creationId xmlns:a16="http://schemas.microsoft.com/office/drawing/2014/main" xmlns="" id="{3D546B0A-A2F3-463C-80D3-3536660FD6F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780486" y="909030"/>
              <a:ext cx="159004" cy="243101"/>
            </a:xfrm>
            <a:custGeom>
              <a:avLst/>
              <a:gdLst/>
              <a:ahLst/>
              <a:cxnLst/>
              <a:rect l="0" t="0" r="0" b="0"/>
              <a:pathLst>
                <a:path w="159004" h="243101">
                  <a:moveTo>
                    <a:pt x="17064" y="106970"/>
                  </a:moveTo>
                  <a:lnTo>
                    <a:pt x="17064" y="106970"/>
                  </a:lnTo>
                  <a:lnTo>
                    <a:pt x="20435" y="146315"/>
                  </a:lnTo>
                  <a:lnTo>
                    <a:pt x="22826" y="189609"/>
                  </a:lnTo>
                  <a:lnTo>
                    <a:pt x="23362" y="237003"/>
                  </a:lnTo>
                  <a:lnTo>
                    <a:pt x="23391" y="242374"/>
                  </a:lnTo>
                  <a:lnTo>
                    <a:pt x="21988" y="243100"/>
                  </a:lnTo>
                  <a:lnTo>
                    <a:pt x="16666" y="242026"/>
                  </a:lnTo>
                  <a:lnTo>
                    <a:pt x="14681" y="237930"/>
                  </a:lnTo>
                  <a:lnTo>
                    <a:pt x="7735" y="202244"/>
                  </a:lnTo>
                  <a:lnTo>
                    <a:pt x="894" y="156601"/>
                  </a:lnTo>
                  <a:lnTo>
                    <a:pt x="0" y="120562"/>
                  </a:lnTo>
                  <a:lnTo>
                    <a:pt x="4874" y="73211"/>
                  </a:lnTo>
                  <a:lnTo>
                    <a:pt x="19802" y="34173"/>
                  </a:lnTo>
                  <a:lnTo>
                    <a:pt x="34039" y="16055"/>
                  </a:lnTo>
                  <a:lnTo>
                    <a:pt x="49773" y="4709"/>
                  </a:lnTo>
                  <a:lnTo>
                    <a:pt x="57919" y="696"/>
                  </a:lnTo>
                  <a:lnTo>
                    <a:pt x="76380" y="0"/>
                  </a:lnTo>
                  <a:lnTo>
                    <a:pt x="86242" y="1790"/>
                  </a:lnTo>
                  <a:lnTo>
                    <a:pt x="104725" y="13186"/>
                  </a:lnTo>
                  <a:lnTo>
                    <a:pt x="121640" y="30716"/>
                  </a:lnTo>
                  <a:lnTo>
                    <a:pt x="141653" y="65797"/>
                  </a:lnTo>
                  <a:lnTo>
                    <a:pt x="152679" y="109901"/>
                  </a:lnTo>
                  <a:lnTo>
                    <a:pt x="159003" y="150407"/>
                  </a:lnTo>
                  <a:lnTo>
                    <a:pt x="155534" y="196375"/>
                  </a:lnTo>
                  <a:lnTo>
                    <a:pt x="153395" y="210911"/>
                  </a:lnTo>
                  <a:lnTo>
                    <a:pt x="156764" y="22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945">
              <a:extLst>
                <a:ext uri="{FF2B5EF4-FFF2-40B4-BE49-F238E27FC236}">
                  <a16:creationId xmlns:a16="http://schemas.microsoft.com/office/drawing/2014/main" xmlns="" id="{8BB3E49D-47E0-4F80-BF2B-3F17E52623A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461000" y="10477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22322" y="28379"/>
                  </a:lnTo>
                  <a:lnTo>
                    <a:pt x="61037" y="16555"/>
                  </a:lnTo>
                  <a:lnTo>
                    <a:pt x="96401" y="898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946">
              <a:extLst>
                <a:ext uri="{FF2B5EF4-FFF2-40B4-BE49-F238E27FC236}">
                  <a16:creationId xmlns:a16="http://schemas.microsoft.com/office/drawing/2014/main" xmlns="" id="{F699ED3F-5F22-448D-83EE-7FF6939B782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454723" y="915972"/>
              <a:ext cx="114228" cy="308439"/>
            </a:xfrm>
            <a:custGeom>
              <a:avLst/>
              <a:gdLst/>
              <a:ahLst/>
              <a:cxnLst/>
              <a:rect l="0" t="0" r="0" b="0"/>
              <a:pathLst>
                <a:path w="114228" h="308439">
                  <a:moveTo>
                    <a:pt x="44377" y="61928"/>
                  </a:moveTo>
                  <a:lnTo>
                    <a:pt x="44377" y="61928"/>
                  </a:lnTo>
                  <a:lnTo>
                    <a:pt x="32168" y="89718"/>
                  </a:lnTo>
                  <a:lnTo>
                    <a:pt x="25973" y="134915"/>
                  </a:lnTo>
                  <a:lnTo>
                    <a:pt x="20658" y="179823"/>
                  </a:lnTo>
                  <a:lnTo>
                    <a:pt x="15320" y="224722"/>
                  </a:lnTo>
                  <a:lnTo>
                    <a:pt x="12014" y="267189"/>
                  </a:lnTo>
                  <a:lnTo>
                    <a:pt x="1173" y="308438"/>
                  </a:lnTo>
                  <a:lnTo>
                    <a:pt x="758" y="308112"/>
                  </a:lnTo>
                  <a:lnTo>
                    <a:pt x="0" y="263475"/>
                  </a:lnTo>
                  <a:lnTo>
                    <a:pt x="1370" y="230527"/>
                  </a:lnTo>
                  <a:lnTo>
                    <a:pt x="6683" y="185309"/>
                  </a:lnTo>
                  <a:lnTo>
                    <a:pt x="11867" y="142164"/>
                  </a:lnTo>
                  <a:lnTo>
                    <a:pt x="18639" y="103233"/>
                  </a:lnTo>
                  <a:lnTo>
                    <a:pt x="36908" y="55665"/>
                  </a:lnTo>
                  <a:lnTo>
                    <a:pt x="56438" y="15117"/>
                  </a:lnTo>
                  <a:lnTo>
                    <a:pt x="60884" y="7438"/>
                  </a:lnTo>
                  <a:lnTo>
                    <a:pt x="65260" y="3023"/>
                  </a:lnTo>
                  <a:lnTo>
                    <a:pt x="69588" y="786"/>
                  </a:lnTo>
                  <a:lnTo>
                    <a:pt x="73884" y="0"/>
                  </a:lnTo>
                  <a:lnTo>
                    <a:pt x="78159" y="1593"/>
                  </a:lnTo>
                  <a:lnTo>
                    <a:pt x="86673" y="9007"/>
                  </a:lnTo>
                  <a:lnTo>
                    <a:pt x="96028" y="35194"/>
                  </a:lnTo>
                  <a:lnTo>
                    <a:pt x="103268" y="73135"/>
                  </a:lnTo>
                  <a:lnTo>
                    <a:pt x="106512" y="119028"/>
                  </a:lnTo>
                  <a:lnTo>
                    <a:pt x="107472" y="165003"/>
                  </a:lnTo>
                  <a:lnTo>
                    <a:pt x="107757" y="206533"/>
                  </a:lnTo>
                  <a:lnTo>
                    <a:pt x="114227" y="252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947">
              <a:extLst>
                <a:ext uri="{FF2B5EF4-FFF2-40B4-BE49-F238E27FC236}">
                  <a16:creationId xmlns:a16="http://schemas.microsoft.com/office/drawing/2014/main" xmlns="" id="{8ECF533B-0067-4C7B-B43B-DAFD0EF9953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258977" y="909194"/>
              <a:ext cx="125824" cy="341757"/>
            </a:xfrm>
            <a:custGeom>
              <a:avLst/>
              <a:gdLst/>
              <a:ahLst/>
              <a:cxnLst/>
              <a:rect l="0" t="0" r="0" b="0"/>
              <a:pathLst>
                <a:path w="125824" h="341757">
                  <a:moveTo>
                    <a:pt x="125823" y="11556"/>
                  </a:moveTo>
                  <a:lnTo>
                    <a:pt x="125823" y="11556"/>
                  </a:lnTo>
                  <a:lnTo>
                    <a:pt x="120048" y="6486"/>
                  </a:lnTo>
                  <a:lnTo>
                    <a:pt x="113614" y="2718"/>
                  </a:lnTo>
                  <a:lnTo>
                    <a:pt x="98687" y="0"/>
                  </a:lnTo>
                  <a:lnTo>
                    <a:pt x="86951" y="5009"/>
                  </a:lnTo>
                  <a:lnTo>
                    <a:pt x="73975" y="16407"/>
                  </a:lnTo>
                  <a:lnTo>
                    <a:pt x="42647" y="63863"/>
                  </a:lnTo>
                  <a:lnTo>
                    <a:pt x="27473" y="99009"/>
                  </a:lnTo>
                  <a:lnTo>
                    <a:pt x="16025" y="140500"/>
                  </a:lnTo>
                  <a:lnTo>
                    <a:pt x="6233" y="184811"/>
                  </a:lnTo>
                  <a:lnTo>
                    <a:pt x="0" y="228258"/>
                  </a:lnTo>
                  <a:lnTo>
                    <a:pt x="1933" y="266383"/>
                  </a:lnTo>
                  <a:lnTo>
                    <a:pt x="14326" y="309467"/>
                  </a:lnTo>
                  <a:lnTo>
                    <a:pt x="27350" y="327640"/>
                  </a:lnTo>
                  <a:lnTo>
                    <a:pt x="34775" y="334462"/>
                  </a:lnTo>
                  <a:lnTo>
                    <a:pt x="43252" y="338305"/>
                  </a:lnTo>
                  <a:lnTo>
                    <a:pt x="81373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948">
              <a:extLst>
                <a:ext uri="{FF2B5EF4-FFF2-40B4-BE49-F238E27FC236}">
                  <a16:creationId xmlns:a16="http://schemas.microsoft.com/office/drawing/2014/main" xmlns="" id="{78E0A60C-3646-4857-8271-11D963A4948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936642" y="1041400"/>
              <a:ext cx="162409" cy="202433"/>
            </a:xfrm>
            <a:custGeom>
              <a:avLst/>
              <a:gdLst/>
              <a:ahLst/>
              <a:cxnLst/>
              <a:rect l="0" t="0" r="0" b="0"/>
              <a:pathLst>
                <a:path w="162409" h="202433">
                  <a:moveTo>
                    <a:pt x="3658" y="114300"/>
                  </a:moveTo>
                  <a:lnTo>
                    <a:pt x="3658" y="114300"/>
                  </a:lnTo>
                  <a:lnTo>
                    <a:pt x="287" y="107558"/>
                  </a:lnTo>
                  <a:lnTo>
                    <a:pt x="0" y="104866"/>
                  </a:lnTo>
                  <a:lnTo>
                    <a:pt x="1562" y="99994"/>
                  </a:lnTo>
                  <a:lnTo>
                    <a:pt x="9779" y="89914"/>
                  </a:lnTo>
                  <a:lnTo>
                    <a:pt x="27893" y="81361"/>
                  </a:lnTo>
                  <a:lnTo>
                    <a:pt x="45003" y="82257"/>
                  </a:lnTo>
                  <a:lnTo>
                    <a:pt x="63661" y="88769"/>
                  </a:lnTo>
                  <a:lnTo>
                    <a:pt x="81361" y="101072"/>
                  </a:lnTo>
                  <a:lnTo>
                    <a:pt x="92991" y="119710"/>
                  </a:lnTo>
                  <a:lnTo>
                    <a:pt x="99101" y="141399"/>
                  </a:lnTo>
                  <a:lnTo>
                    <a:pt x="99464" y="162798"/>
                  </a:lnTo>
                  <a:lnTo>
                    <a:pt x="92330" y="187936"/>
                  </a:lnTo>
                  <a:lnTo>
                    <a:pt x="85166" y="198298"/>
                  </a:lnTo>
                  <a:lnTo>
                    <a:pt x="81280" y="202048"/>
                  </a:lnTo>
                  <a:lnTo>
                    <a:pt x="77984" y="202432"/>
                  </a:lnTo>
                  <a:lnTo>
                    <a:pt x="75081" y="200571"/>
                  </a:lnTo>
                  <a:lnTo>
                    <a:pt x="72440" y="197214"/>
                  </a:lnTo>
                  <a:lnTo>
                    <a:pt x="68723" y="175634"/>
                  </a:lnTo>
                  <a:lnTo>
                    <a:pt x="74364" y="130043"/>
                  </a:lnTo>
                  <a:lnTo>
                    <a:pt x="88705" y="93780"/>
                  </a:lnTo>
                  <a:lnTo>
                    <a:pt x="118698" y="47072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949">
              <a:extLst>
                <a:ext uri="{FF2B5EF4-FFF2-40B4-BE49-F238E27FC236}">
                  <a16:creationId xmlns:a16="http://schemas.microsoft.com/office/drawing/2014/main" xmlns="" id="{1FD31F20-B49B-4450-BD43-093F438189E0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820571" y="839017"/>
              <a:ext cx="138181" cy="455359"/>
            </a:xfrm>
            <a:custGeom>
              <a:avLst/>
              <a:gdLst/>
              <a:ahLst/>
              <a:cxnLst/>
              <a:rect l="0" t="0" r="0" b="0"/>
              <a:pathLst>
                <a:path w="138181" h="455359">
                  <a:moveTo>
                    <a:pt x="24479" y="132533"/>
                  </a:moveTo>
                  <a:lnTo>
                    <a:pt x="24479" y="132533"/>
                  </a:lnTo>
                  <a:lnTo>
                    <a:pt x="18136" y="126190"/>
                  </a:lnTo>
                  <a:lnTo>
                    <a:pt x="14760" y="132927"/>
                  </a:lnTo>
                  <a:lnTo>
                    <a:pt x="12662" y="150602"/>
                  </a:lnTo>
                  <a:lnTo>
                    <a:pt x="16317" y="189045"/>
                  </a:lnTo>
                  <a:lnTo>
                    <a:pt x="18298" y="233552"/>
                  </a:lnTo>
                  <a:lnTo>
                    <a:pt x="21261" y="268447"/>
                  </a:lnTo>
                  <a:lnTo>
                    <a:pt x="23049" y="307004"/>
                  </a:lnTo>
                  <a:lnTo>
                    <a:pt x="24549" y="346248"/>
                  </a:lnTo>
                  <a:lnTo>
                    <a:pt x="27568" y="382504"/>
                  </a:lnTo>
                  <a:lnTo>
                    <a:pt x="29862" y="424537"/>
                  </a:lnTo>
                  <a:lnTo>
                    <a:pt x="29932" y="453019"/>
                  </a:lnTo>
                  <a:lnTo>
                    <a:pt x="28820" y="454846"/>
                  </a:lnTo>
                  <a:lnTo>
                    <a:pt x="27373" y="455358"/>
                  </a:lnTo>
                  <a:lnTo>
                    <a:pt x="18594" y="435853"/>
                  </a:lnTo>
                  <a:lnTo>
                    <a:pt x="10427" y="396521"/>
                  </a:lnTo>
                  <a:lnTo>
                    <a:pt x="7651" y="359692"/>
                  </a:lnTo>
                  <a:lnTo>
                    <a:pt x="6417" y="317454"/>
                  </a:lnTo>
                  <a:lnTo>
                    <a:pt x="5868" y="272811"/>
                  </a:lnTo>
                  <a:lnTo>
                    <a:pt x="3743" y="225217"/>
                  </a:lnTo>
                  <a:lnTo>
                    <a:pt x="2188" y="200673"/>
                  </a:lnTo>
                  <a:lnTo>
                    <a:pt x="1151" y="176548"/>
                  </a:lnTo>
                  <a:lnTo>
                    <a:pt x="0" y="129047"/>
                  </a:lnTo>
                  <a:lnTo>
                    <a:pt x="3251" y="87710"/>
                  </a:lnTo>
                  <a:lnTo>
                    <a:pt x="13015" y="40230"/>
                  </a:lnTo>
                  <a:lnTo>
                    <a:pt x="21500" y="19543"/>
                  </a:lnTo>
                  <a:lnTo>
                    <a:pt x="32327" y="5645"/>
                  </a:lnTo>
                  <a:lnTo>
                    <a:pt x="38884" y="2080"/>
                  </a:lnTo>
                  <a:lnTo>
                    <a:pt x="53694" y="0"/>
                  </a:lnTo>
                  <a:lnTo>
                    <a:pt x="71565" y="7072"/>
                  </a:lnTo>
                  <a:lnTo>
                    <a:pt x="91268" y="21739"/>
                  </a:lnTo>
                  <a:lnTo>
                    <a:pt x="120076" y="58469"/>
                  </a:lnTo>
                  <a:lnTo>
                    <a:pt x="133053" y="88797"/>
                  </a:lnTo>
                  <a:lnTo>
                    <a:pt x="138180" y="134234"/>
                  </a:lnTo>
                  <a:lnTo>
                    <a:pt x="131859" y="175606"/>
                  </a:lnTo>
                  <a:lnTo>
                    <a:pt x="124994" y="186648"/>
                  </a:lnTo>
                  <a:lnTo>
                    <a:pt x="104195" y="204562"/>
                  </a:lnTo>
                  <a:lnTo>
                    <a:pt x="68089" y="223176"/>
                  </a:lnTo>
                  <a:lnTo>
                    <a:pt x="33951" y="230886"/>
                  </a:lnTo>
                  <a:lnTo>
                    <a:pt x="19752" y="230809"/>
                  </a:lnTo>
                  <a:lnTo>
                    <a:pt x="14978" y="229800"/>
                  </a:lnTo>
                  <a:lnTo>
                    <a:pt x="13911" y="228422"/>
                  </a:lnTo>
                  <a:lnTo>
                    <a:pt x="15317" y="226798"/>
                  </a:lnTo>
                  <a:lnTo>
                    <a:pt x="24479" y="221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770">
            <a:extLst>
              <a:ext uri="{FF2B5EF4-FFF2-40B4-BE49-F238E27FC236}">
                <a16:creationId xmlns:a16="http://schemas.microsoft.com/office/drawing/2014/main" xmlns="" id="{DA7F9B94-AF14-4C42-B9B9-DFFE6C9D4D38}"/>
              </a:ext>
            </a:extLst>
          </p:cNvPr>
          <p:cNvGrpSpPr/>
          <p:nvPr/>
        </p:nvGrpSpPr>
        <p:grpSpPr>
          <a:xfrm>
            <a:off x="7486650" y="1023833"/>
            <a:ext cx="190501" cy="111935"/>
            <a:chOff x="7486650" y="1023833"/>
            <a:chExt cx="190501" cy="111935"/>
          </a:xfrm>
        </p:grpSpPr>
        <p:sp>
          <p:nvSpPr>
            <p:cNvPr id="34" name="SMARTInkShape-3950">
              <a:extLst>
                <a:ext uri="{FF2B5EF4-FFF2-40B4-BE49-F238E27FC236}">
                  <a16:creationId xmlns:a16="http://schemas.microsoft.com/office/drawing/2014/main" xmlns="" id="{562DA6B9-9613-4A45-83C3-D53C3FA27E5D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502058" y="1098550"/>
              <a:ext cx="175093" cy="37218"/>
            </a:xfrm>
            <a:custGeom>
              <a:avLst/>
              <a:gdLst/>
              <a:ahLst/>
              <a:cxnLst/>
              <a:rect l="0" t="0" r="0" b="0"/>
              <a:pathLst>
                <a:path w="175093" h="37218">
                  <a:moveTo>
                    <a:pt x="16342" y="31750"/>
                  </a:moveTo>
                  <a:lnTo>
                    <a:pt x="16342" y="31750"/>
                  </a:lnTo>
                  <a:lnTo>
                    <a:pt x="296" y="36114"/>
                  </a:lnTo>
                  <a:lnTo>
                    <a:pt x="0" y="36776"/>
                  </a:lnTo>
                  <a:lnTo>
                    <a:pt x="1214" y="37217"/>
                  </a:lnTo>
                  <a:lnTo>
                    <a:pt x="36401" y="27786"/>
                  </a:lnTo>
                  <a:lnTo>
                    <a:pt x="69942" y="20346"/>
                  </a:lnTo>
                  <a:lnTo>
                    <a:pt x="110249" y="12335"/>
                  </a:lnTo>
                  <a:lnTo>
                    <a:pt x="175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951">
              <a:extLst>
                <a:ext uri="{FF2B5EF4-FFF2-40B4-BE49-F238E27FC236}">
                  <a16:creationId xmlns:a16="http://schemas.microsoft.com/office/drawing/2014/main" xmlns="" id="{AE0C92A8-B721-4997-B21F-477D10C71FA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486650" y="1023833"/>
              <a:ext cx="165101" cy="23918"/>
            </a:xfrm>
            <a:custGeom>
              <a:avLst/>
              <a:gdLst/>
              <a:ahLst/>
              <a:cxnLst/>
              <a:rect l="0" t="0" r="0" b="0"/>
              <a:pathLst>
                <a:path w="165101" h="23918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13484" y="11708"/>
                  </a:lnTo>
                  <a:lnTo>
                    <a:pt x="48837" y="3523"/>
                  </a:lnTo>
                  <a:lnTo>
                    <a:pt x="95060" y="0"/>
                  </a:lnTo>
                  <a:lnTo>
                    <a:pt x="137762" y="2327"/>
                  </a:lnTo>
                  <a:lnTo>
                    <a:pt x="165100" y="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71">
            <a:extLst>
              <a:ext uri="{FF2B5EF4-FFF2-40B4-BE49-F238E27FC236}">
                <a16:creationId xmlns:a16="http://schemas.microsoft.com/office/drawing/2014/main" xmlns="" id="{8F55789B-79EB-41E7-B290-D1965A4C90DD}"/>
              </a:ext>
            </a:extLst>
          </p:cNvPr>
          <p:cNvGrpSpPr/>
          <p:nvPr/>
        </p:nvGrpSpPr>
        <p:grpSpPr>
          <a:xfrm>
            <a:off x="8121793" y="714731"/>
            <a:ext cx="1409558" cy="622403"/>
            <a:chOff x="8121793" y="714731"/>
            <a:chExt cx="1409558" cy="622403"/>
          </a:xfrm>
        </p:grpSpPr>
        <p:sp>
          <p:nvSpPr>
            <p:cNvPr id="37" name="SMARTInkShape-3952">
              <a:extLst>
                <a:ext uri="{FF2B5EF4-FFF2-40B4-BE49-F238E27FC236}">
                  <a16:creationId xmlns:a16="http://schemas.microsoft.com/office/drawing/2014/main" xmlns="" id="{D9B19C71-48B2-46C4-A2A7-DB6201792B1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499600" y="10541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953">
              <a:extLst>
                <a:ext uri="{FF2B5EF4-FFF2-40B4-BE49-F238E27FC236}">
                  <a16:creationId xmlns:a16="http://schemas.microsoft.com/office/drawing/2014/main" xmlns="" id="{D73E4A46-19ED-4F59-8154-262B8FED564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111908" y="956490"/>
              <a:ext cx="140043" cy="172492"/>
            </a:xfrm>
            <a:custGeom>
              <a:avLst/>
              <a:gdLst/>
              <a:ahLst/>
              <a:cxnLst/>
              <a:rect l="0" t="0" r="0" b="0"/>
              <a:pathLst>
                <a:path w="140043" h="172492">
                  <a:moveTo>
                    <a:pt x="108292" y="15060"/>
                  </a:moveTo>
                  <a:lnTo>
                    <a:pt x="108292" y="15060"/>
                  </a:lnTo>
                  <a:lnTo>
                    <a:pt x="94477" y="3126"/>
                  </a:lnTo>
                  <a:lnTo>
                    <a:pt x="90615" y="754"/>
                  </a:lnTo>
                  <a:lnTo>
                    <a:pt x="80680" y="0"/>
                  </a:lnTo>
                  <a:lnTo>
                    <a:pt x="75067" y="787"/>
                  </a:lnTo>
                  <a:lnTo>
                    <a:pt x="50313" y="15378"/>
                  </a:lnTo>
                  <a:lnTo>
                    <a:pt x="17265" y="44317"/>
                  </a:lnTo>
                  <a:lnTo>
                    <a:pt x="4336" y="69456"/>
                  </a:lnTo>
                  <a:lnTo>
                    <a:pt x="0" y="96386"/>
                  </a:lnTo>
                  <a:lnTo>
                    <a:pt x="2777" y="122466"/>
                  </a:lnTo>
                  <a:lnTo>
                    <a:pt x="15645" y="154207"/>
                  </a:lnTo>
                  <a:lnTo>
                    <a:pt x="28781" y="166979"/>
                  </a:lnTo>
                  <a:lnTo>
                    <a:pt x="36234" y="171373"/>
                  </a:lnTo>
                  <a:lnTo>
                    <a:pt x="57686" y="172491"/>
                  </a:lnTo>
                  <a:lnTo>
                    <a:pt x="97531" y="163306"/>
                  </a:lnTo>
                  <a:lnTo>
                    <a:pt x="140042" y="14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954">
              <a:extLst>
                <a:ext uri="{FF2B5EF4-FFF2-40B4-BE49-F238E27FC236}">
                  <a16:creationId xmlns:a16="http://schemas.microsoft.com/office/drawing/2014/main" xmlns="" id="{267AC505-054F-4AF4-AFE0-4AAFDFA99C6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955601" y="714731"/>
              <a:ext cx="55050" cy="622403"/>
            </a:xfrm>
            <a:custGeom>
              <a:avLst/>
              <a:gdLst/>
              <a:ahLst/>
              <a:cxnLst/>
              <a:rect l="0" t="0" r="0" b="0"/>
              <a:pathLst>
                <a:path w="55050" h="622403">
                  <a:moveTo>
                    <a:pt x="55049" y="21869"/>
                  </a:moveTo>
                  <a:lnTo>
                    <a:pt x="55049" y="21869"/>
                  </a:lnTo>
                  <a:lnTo>
                    <a:pt x="49980" y="4413"/>
                  </a:lnTo>
                  <a:lnTo>
                    <a:pt x="46211" y="0"/>
                  </a:lnTo>
                  <a:lnTo>
                    <a:pt x="44217" y="2351"/>
                  </a:lnTo>
                  <a:lnTo>
                    <a:pt x="40122" y="14370"/>
                  </a:lnTo>
                  <a:lnTo>
                    <a:pt x="37220" y="57825"/>
                  </a:lnTo>
                  <a:lnTo>
                    <a:pt x="36813" y="80412"/>
                  </a:lnTo>
                  <a:lnTo>
                    <a:pt x="36541" y="106759"/>
                  </a:lnTo>
                  <a:lnTo>
                    <a:pt x="36360" y="135612"/>
                  </a:lnTo>
                  <a:lnTo>
                    <a:pt x="35534" y="167548"/>
                  </a:lnTo>
                  <a:lnTo>
                    <a:pt x="34278" y="201538"/>
                  </a:lnTo>
                  <a:lnTo>
                    <a:pt x="32735" y="236898"/>
                  </a:lnTo>
                  <a:lnTo>
                    <a:pt x="29590" y="273172"/>
                  </a:lnTo>
                  <a:lnTo>
                    <a:pt x="25376" y="310054"/>
                  </a:lnTo>
                  <a:lnTo>
                    <a:pt x="20450" y="347342"/>
                  </a:lnTo>
                  <a:lnTo>
                    <a:pt x="16461" y="383490"/>
                  </a:lnTo>
                  <a:lnTo>
                    <a:pt x="13096" y="418878"/>
                  </a:lnTo>
                  <a:lnTo>
                    <a:pt x="10147" y="453758"/>
                  </a:lnTo>
                  <a:lnTo>
                    <a:pt x="7475" y="485478"/>
                  </a:lnTo>
                  <a:lnTo>
                    <a:pt x="4989" y="515092"/>
                  </a:lnTo>
                  <a:lnTo>
                    <a:pt x="2625" y="543301"/>
                  </a:lnTo>
                  <a:lnTo>
                    <a:pt x="0" y="584052"/>
                  </a:lnTo>
                  <a:lnTo>
                    <a:pt x="403" y="617419"/>
                  </a:lnTo>
                  <a:lnTo>
                    <a:pt x="1685" y="622103"/>
                  </a:lnTo>
                  <a:lnTo>
                    <a:pt x="4657" y="622402"/>
                  </a:lnTo>
                  <a:lnTo>
                    <a:pt x="23299" y="606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955">
              <a:extLst>
                <a:ext uri="{FF2B5EF4-FFF2-40B4-BE49-F238E27FC236}">
                  <a16:creationId xmlns:a16="http://schemas.microsoft.com/office/drawing/2014/main" xmlns="" id="{DE357B9E-3A04-4B94-A5C0-112A064224D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302750" y="783742"/>
              <a:ext cx="99410" cy="327509"/>
            </a:xfrm>
            <a:custGeom>
              <a:avLst/>
              <a:gdLst/>
              <a:ahLst/>
              <a:cxnLst/>
              <a:rect l="0" t="0" r="0" b="0"/>
              <a:pathLst>
                <a:path w="99410" h="327509">
                  <a:moveTo>
                    <a:pt x="25400" y="3658"/>
                  </a:moveTo>
                  <a:lnTo>
                    <a:pt x="25400" y="3658"/>
                  </a:lnTo>
                  <a:lnTo>
                    <a:pt x="22029" y="287"/>
                  </a:lnTo>
                  <a:lnTo>
                    <a:pt x="21036" y="0"/>
                  </a:lnTo>
                  <a:lnTo>
                    <a:pt x="20374" y="513"/>
                  </a:lnTo>
                  <a:lnTo>
                    <a:pt x="19932" y="1562"/>
                  </a:lnTo>
                  <a:lnTo>
                    <a:pt x="38007" y="38538"/>
                  </a:lnTo>
                  <a:lnTo>
                    <a:pt x="58298" y="82667"/>
                  </a:lnTo>
                  <a:lnTo>
                    <a:pt x="77416" y="116384"/>
                  </a:lnTo>
                  <a:lnTo>
                    <a:pt x="92969" y="154888"/>
                  </a:lnTo>
                  <a:lnTo>
                    <a:pt x="99409" y="191756"/>
                  </a:lnTo>
                  <a:lnTo>
                    <a:pt x="97804" y="226252"/>
                  </a:lnTo>
                  <a:lnTo>
                    <a:pt x="87683" y="258046"/>
                  </a:lnTo>
                  <a:lnTo>
                    <a:pt x="70014" y="282995"/>
                  </a:lnTo>
                  <a:lnTo>
                    <a:pt x="48051" y="302080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956">
              <a:extLst>
                <a:ext uri="{FF2B5EF4-FFF2-40B4-BE49-F238E27FC236}">
                  <a16:creationId xmlns:a16="http://schemas.microsoft.com/office/drawing/2014/main" xmlns="" id="{95E20161-8F14-417B-823A-857E6107126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708829" y="1035050"/>
              <a:ext cx="174822" cy="38101"/>
            </a:xfrm>
            <a:custGeom>
              <a:avLst/>
              <a:gdLst/>
              <a:ahLst/>
              <a:cxnLst/>
              <a:rect l="0" t="0" r="0" b="0"/>
              <a:pathLst>
                <a:path w="1748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0"/>
                  </a:lnTo>
                  <a:lnTo>
                    <a:pt x="4645" y="29262"/>
                  </a:lnTo>
                  <a:lnTo>
                    <a:pt x="45616" y="21093"/>
                  </a:lnTo>
                  <a:lnTo>
                    <a:pt x="77886" y="16901"/>
                  </a:lnTo>
                  <a:lnTo>
                    <a:pt x="115275" y="10804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957">
              <a:extLst>
                <a:ext uri="{FF2B5EF4-FFF2-40B4-BE49-F238E27FC236}">
                  <a16:creationId xmlns:a16="http://schemas.microsoft.com/office/drawing/2014/main" xmlns="" id="{2FB8EC13-183E-4757-B5FA-1C539F7EB6B3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725251" y="875582"/>
              <a:ext cx="120300" cy="296816"/>
            </a:xfrm>
            <a:custGeom>
              <a:avLst/>
              <a:gdLst/>
              <a:ahLst/>
              <a:cxnLst/>
              <a:rect l="0" t="0" r="0" b="0"/>
              <a:pathLst>
                <a:path w="120300" h="296816">
                  <a:moveTo>
                    <a:pt x="69499" y="83268"/>
                  </a:moveTo>
                  <a:lnTo>
                    <a:pt x="69499" y="83268"/>
                  </a:lnTo>
                  <a:lnTo>
                    <a:pt x="62757" y="86639"/>
                  </a:lnTo>
                  <a:lnTo>
                    <a:pt x="48451" y="105590"/>
                  </a:lnTo>
                  <a:lnTo>
                    <a:pt x="34177" y="143661"/>
                  </a:lnTo>
                  <a:lnTo>
                    <a:pt x="23462" y="176431"/>
                  </a:lnTo>
                  <a:lnTo>
                    <a:pt x="13760" y="210046"/>
                  </a:lnTo>
                  <a:lnTo>
                    <a:pt x="7593" y="252065"/>
                  </a:lnTo>
                  <a:lnTo>
                    <a:pt x="439" y="296815"/>
                  </a:lnTo>
                  <a:lnTo>
                    <a:pt x="0" y="292478"/>
                  </a:lnTo>
                  <a:lnTo>
                    <a:pt x="14927" y="247935"/>
                  </a:lnTo>
                  <a:lnTo>
                    <a:pt x="26195" y="204901"/>
                  </a:lnTo>
                  <a:lnTo>
                    <a:pt x="32869" y="179174"/>
                  </a:lnTo>
                  <a:lnTo>
                    <a:pt x="40140" y="151438"/>
                  </a:lnTo>
                  <a:lnTo>
                    <a:pt x="47809" y="122365"/>
                  </a:lnTo>
                  <a:lnTo>
                    <a:pt x="55039" y="96633"/>
                  </a:lnTo>
                  <a:lnTo>
                    <a:pt x="68717" y="51108"/>
                  </a:lnTo>
                  <a:lnTo>
                    <a:pt x="84606" y="7039"/>
                  </a:lnTo>
                  <a:lnTo>
                    <a:pt x="89854" y="0"/>
                  </a:lnTo>
                  <a:lnTo>
                    <a:pt x="92946" y="1650"/>
                  </a:lnTo>
                  <a:lnTo>
                    <a:pt x="100145" y="12892"/>
                  </a:lnTo>
                  <a:lnTo>
                    <a:pt x="108762" y="55909"/>
                  </a:lnTo>
                  <a:lnTo>
                    <a:pt x="113525" y="95332"/>
                  </a:lnTo>
                  <a:lnTo>
                    <a:pt x="117288" y="137313"/>
                  </a:lnTo>
                  <a:lnTo>
                    <a:pt x="118960" y="177138"/>
                  </a:lnTo>
                  <a:lnTo>
                    <a:pt x="119704" y="210360"/>
                  </a:lnTo>
                  <a:lnTo>
                    <a:pt x="120299" y="254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958">
              <a:extLst>
                <a:ext uri="{FF2B5EF4-FFF2-40B4-BE49-F238E27FC236}">
                  <a16:creationId xmlns:a16="http://schemas.microsoft.com/office/drawing/2014/main" xmlns="" id="{E4D04D0A-2024-4CE5-8898-92B13B6CA94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575345" y="857773"/>
              <a:ext cx="92406" cy="323328"/>
            </a:xfrm>
            <a:custGeom>
              <a:avLst/>
              <a:gdLst/>
              <a:ahLst/>
              <a:cxnLst/>
              <a:rect l="0" t="0" r="0" b="0"/>
              <a:pathLst>
                <a:path w="92406" h="323328">
                  <a:moveTo>
                    <a:pt x="92405" y="12177"/>
                  </a:moveTo>
                  <a:lnTo>
                    <a:pt x="92405" y="12177"/>
                  </a:lnTo>
                  <a:lnTo>
                    <a:pt x="82971" y="3449"/>
                  </a:lnTo>
                  <a:lnTo>
                    <a:pt x="78099" y="1242"/>
                  </a:lnTo>
                  <a:lnTo>
                    <a:pt x="68019" y="0"/>
                  </a:lnTo>
                  <a:lnTo>
                    <a:pt x="64153" y="2648"/>
                  </a:lnTo>
                  <a:lnTo>
                    <a:pt x="56095" y="13116"/>
                  </a:lnTo>
                  <a:lnTo>
                    <a:pt x="40254" y="51731"/>
                  </a:lnTo>
                  <a:lnTo>
                    <a:pt x="28304" y="91140"/>
                  </a:lnTo>
                  <a:lnTo>
                    <a:pt x="16644" y="136172"/>
                  </a:lnTo>
                  <a:lnTo>
                    <a:pt x="6757" y="182056"/>
                  </a:lnTo>
                  <a:lnTo>
                    <a:pt x="1422" y="222675"/>
                  </a:lnTo>
                  <a:lnTo>
                    <a:pt x="0" y="241409"/>
                  </a:lnTo>
                  <a:lnTo>
                    <a:pt x="7826" y="273513"/>
                  </a:lnTo>
                  <a:lnTo>
                    <a:pt x="14853" y="288001"/>
                  </a:lnTo>
                  <a:lnTo>
                    <a:pt x="33948" y="305980"/>
                  </a:lnTo>
                  <a:lnTo>
                    <a:pt x="67005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59">
              <a:extLst>
                <a:ext uri="{FF2B5EF4-FFF2-40B4-BE49-F238E27FC236}">
                  <a16:creationId xmlns:a16="http://schemas.microsoft.com/office/drawing/2014/main" xmlns="" id="{A35A5C24-C587-43F9-9E8D-0C41B790EF02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238641" y="1003300"/>
              <a:ext cx="156060" cy="158238"/>
            </a:xfrm>
            <a:custGeom>
              <a:avLst/>
              <a:gdLst/>
              <a:ahLst/>
              <a:cxnLst/>
              <a:rect l="0" t="0" r="0" b="0"/>
              <a:pathLst>
                <a:path w="156060" h="158238">
                  <a:moveTo>
                    <a:pt x="3659" y="57150"/>
                  </a:moveTo>
                  <a:lnTo>
                    <a:pt x="3659" y="57150"/>
                  </a:lnTo>
                  <a:lnTo>
                    <a:pt x="0" y="57150"/>
                  </a:lnTo>
                  <a:lnTo>
                    <a:pt x="1563" y="57150"/>
                  </a:lnTo>
                  <a:lnTo>
                    <a:pt x="45570" y="74827"/>
                  </a:lnTo>
                  <a:lnTo>
                    <a:pt x="74246" y="97117"/>
                  </a:lnTo>
                  <a:lnTo>
                    <a:pt x="84420" y="114189"/>
                  </a:lnTo>
                  <a:lnTo>
                    <a:pt x="88235" y="130478"/>
                  </a:lnTo>
                  <a:lnTo>
                    <a:pt x="86418" y="150138"/>
                  </a:lnTo>
                  <a:lnTo>
                    <a:pt x="83244" y="157980"/>
                  </a:lnTo>
                  <a:lnTo>
                    <a:pt x="81409" y="158237"/>
                  </a:lnTo>
                  <a:lnTo>
                    <a:pt x="79482" y="156291"/>
                  </a:lnTo>
                  <a:lnTo>
                    <a:pt x="77491" y="152877"/>
                  </a:lnTo>
                  <a:lnTo>
                    <a:pt x="78060" y="131218"/>
                  </a:lnTo>
                  <a:lnTo>
                    <a:pt x="86067" y="92345"/>
                  </a:lnTo>
                  <a:lnTo>
                    <a:pt x="107491" y="51821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60">
              <a:extLst>
                <a:ext uri="{FF2B5EF4-FFF2-40B4-BE49-F238E27FC236}">
                  <a16:creationId xmlns:a16="http://schemas.microsoft.com/office/drawing/2014/main" xmlns="" id="{51DCEC08-F3C3-416C-88D6-51BA3968F52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121793" y="822050"/>
              <a:ext cx="138550" cy="382357"/>
            </a:xfrm>
            <a:custGeom>
              <a:avLst/>
              <a:gdLst/>
              <a:ahLst/>
              <a:cxnLst/>
              <a:rect l="0" t="0" r="0" b="0"/>
              <a:pathLst>
                <a:path w="138550" h="382357">
                  <a:moveTo>
                    <a:pt x="18907" y="149500"/>
                  </a:moveTo>
                  <a:lnTo>
                    <a:pt x="18907" y="149500"/>
                  </a:lnTo>
                  <a:lnTo>
                    <a:pt x="23976" y="187076"/>
                  </a:lnTo>
                  <a:lnTo>
                    <a:pt x="29033" y="222487"/>
                  </a:lnTo>
                  <a:lnTo>
                    <a:pt x="30844" y="268101"/>
                  </a:lnTo>
                  <a:lnTo>
                    <a:pt x="31267" y="300754"/>
                  </a:lnTo>
                  <a:lnTo>
                    <a:pt x="31506" y="344129"/>
                  </a:lnTo>
                  <a:lnTo>
                    <a:pt x="26568" y="381309"/>
                  </a:lnTo>
                  <a:lnTo>
                    <a:pt x="26131" y="382356"/>
                  </a:lnTo>
                  <a:lnTo>
                    <a:pt x="13124" y="338800"/>
                  </a:lnTo>
                  <a:lnTo>
                    <a:pt x="9281" y="300896"/>
                  </a:lnTo>
                  <a:lnTo>
                    <a:pt x="8256" y="277947"/>
                  </a:lnTo>
                  <a:lnTo>
                    <a:pt x="6162" y="252065"/>
                  </a:lnTo>
                  <a:lnTo>
                    <a:pt x="3355" y="224227"/>
                  </a:lnTo>
                  <a:lnTo>
                    <a:pt x="72" y="195084"/>
                  </a:lnTo>
                  <a:lnTo>
                    <a:pt x="0" y="167895"/>
                  </a:lnTo>
                  <a:lnTo>
                    <a:pt x="2069" y="142008"/>
                  </a:lnTo>
                  <a:lnTo>
                    <a:pt x="9306" y="95370"/>
                  </a:lnTo>
                  <a:lnTo>
                    <a:pt x="17226" y="58179"/>
                  </a:lnTo>
                  <a:lnTo>
                    <a:pt x="36361" y="19588"/>
                  </a:lnTo>
                  <a:lnTo>
                    <a:pt x="57473" y="5213"/>
                  </a:lnTo>
                  <a:lnTo>
                    <a:pt x="70019" y="392"/>
                  </a:lnTo>
                  <a:lnTo>
                    <a:pt x="82614" y="0"/>
                  </a:lnTo>
                  <a:lnTo>
                    <a:pt x="107899" y="7091"/>
                  </a:lnTo>
                  <a:lnTo>
                    <a:pt x="125722" y="23413"/>
                  </a:lnTo>
                  <a:lnTo>
                    <a:pt x="132450" y="33692"/>
                  </a:lnTo>
                  <a:lnTo>
                    <a:pt x="138045" y="58283"/>
                  </a:lnTo>
                  <a:lnTo>
                    <a:pt x="138549" y="71756"/>
                  </a:lnTo>
                  <a:lnTo>
                    <a:pt x="129701" y="98014"/>
                  </a:lnTo>
                  <a:lnTo>
                    <a:pt x="113304" y="122384"/>
                  </a:lnTo>
                  <a:lnTo>
                    <a:pt x="80978" y="150559"/>
                  </a:lnTo>
                  <a:lnTo>
                    <a:pt x="31607" y="174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772">
            <a:extLst>
              <a:ext uri="{FF2B5EF4-FFF2-40B4-BE49-F238E27FC236}">
                <a16:creationId xmlns:a16="http://schemas.microsoft.com/office/drawing/2014/main" xmlns="" id="{C7277038-D6CB-45FA-B474-F4A4CE12B59D}"/>
              </a:ext>
            </a:extLst>
          </p:cNvPr>
          <p:cNvGrpSpPr/>
          <p:nvPr/>
        </p:nvGrpSpPr>
        <p:grpSpPr>
          <a:xfrm>
            <a:off x="9866678" y="720529"/>
            <a:ext cx="1226773" cy="657422"/>
            <a:chOff x="9866678" y="720529"/>
            <a:chExt cx="1226773" cy="657422"/>
          </a:xfrm>
        </p:grpSpPr>
        <p:sp>
          <p:nvSpPr>
            <p:cNvPr id="47" name="SMARTInkShape-3961">
              <a:extLst>
                <a:ext uri="{FF2B5EF4-FFF2-40B4-BE49-F238E27FC236}">
                  <a16:creationId xmlns:a16="http://schemas.microsoft.com/office/drawing/2014/main" xmlns="" id="{4904A9CC-98E9-4114-880E-3BD930C9A72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1087100" y="1111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49" y="883"/>
                  </a:lnTo>
                  <a:lnTo>
                    <a:pt x="5645" y="5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62">
              <a:extLst>
                <a:ext uri="{FF2B5EF4-FFF2-40B4-BE49-F238E27FC236}">
                  <a16:creationId xmlns:a16="http://schemas.microsoft.com/office/drawing/2014/main" xmlns="" id="{D00056FC-1C6A-4AA5-98B9-51D53975436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922000" y="812800"/>
              <a:ext cx="103668" cy="285751"/>
            </a:xfrm>
            <a:custGeom>
              <a:avLst/>
              <a:gdLst/>
              <a:ahLst/>
              <a:cxnLst/>
              <a:rect l="0" t="0" r="0" b="0"/>
              <a:pathLst>
                <a:path w="103668" h="285751">
                  <a:moveTo>
                    <a:pt x="69850" y="0"/>
                  </a:moveTo>
                  <a:lnTo>
                    <a:pt x="69850" y="0"/>
                  </a:lnTo>
                  <a:lnTo>
                    <a:pt x="71731" y="12552"/>
                  </a:lnTo>
                  <a:lnTo>
                    <a:pt x="82059" y="51555"/>
                  </a:lnTo>
                  <a:lnTo>
                    <a:pt x="96986" y="95866"/>
                  </a:lnTo>
                  <a:lnTo>
                    <a:pt x="103077" y="128214"/>
                  </a:lnTo>
                  <a:lnTo>
                    <a:pt x="103667" y="159995"/>
                  </a:lnTo>
                  <a:lnTo>
                    <a:pt x="91393" y="201687"/>
                  </a:lnTo>
                  <a:lnTo>
                    <a:pt x="69492" y="238735"/>
                  </a:lnTo>
                  <a:lnTo>
                    <a:pt x="30676" y="27148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63">
              <a:extLst>
                <a:ext uri="{FF2B5EF4-FFF2-40B4-BE49-F238E27FC236}">
                  <a16:creationId xmlns:a16="http://schemas.microsoft.com/office/drawing/2014/main" xmlns="" id="{93C4A074-142A-434F-86EB-5E8376421432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742105" y="911880"/>
              <a:ext cx="135446" cy="194481"/>
            </a:xfrm>
            <a:custGeom>
              <a:avLst/>
              <a:gdLst/>
              <a:ahLst/>
              <a:cxnLst/>
              <a:rect l="0" t="0" r="0" b="0"/>
              <a:pathLst>
                <a:path w="135446" h="194481">
                  <a:moveTo>
                    <a:pt x="110045" y="21570"/>
                  </a:moveTo>
                  <a:lnTo>
                    <a:pt x="110045" y="21570"/>
                  </a:lnTo>
                  <a:lnTo>
                    <a:pt x="101206" y="7264"/>
                  </a:lnTo>
                  <a:lnTo>
                    <a:pt x="91748" y="555"/>
                  </a:lnTo>
                  <a:lnTo>
                    <a:pt x="80275" y="0"/>
                  </a:lnTo>
                  <a:lnTo>
                    <a:pt x="65064" y="3517"/>
                  </a:lnTo>
                  <a:lnTo>
                    <a:pt x="46544" y="12135"/>
                  </a:lnTo>
                  <a:lnTo>
                    <a:pt x="19655" y="39000"/>
                  </a:lnTo>
                  <a:lnTo>
                    <a:pt x="556" y="77143"/>
                  </a:lnTo>
                  <a:lnTo>
                    <a:pt x="0" y="103419"/>
                  </a:lnTo>
                  <a:lnTo>
                    <a:pt x="11587" y="142012"/>
                  </a:lnTo>
                  <a:lnTo>
                    <a:pt x="16889" y="154781"/>
                  </a:lnTo>
                  <a:lnTo>
                    <a:pt x="34070" y="174614"/>
                  </a:lnTo>
                  <a:lnTo>
                    <a:pt x="55111" y="188367"/>
                  </a:lnTo>
                  <a:lnTo>
                    <a:pt x="76221" y="194480"/>
                  </a:lnTo>
                  <a:lnTo>
                    <a:pt x="99246" y="191552"/>
                  </a:lnTo>
                  <a:lnTo>
                    <a:pt x="135445" y="18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964">
              <a:extLst>
                <a:ext uri="{FF2B5EF4-FFF2-40B4-BE49-F238E27FC236}">
                  <a16:creationId xmlns:a16="http://schemas.microsoft.com/office/drawing/2014/main" xmlns="" id="{4F8F58E6-19A9-4EC0-BAB7-14C0FE22A21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0574425" y="720529"/>
              <a:ext cx="93576" cy="657422"/>
            </a:xfrm>
            <a:custGeom>
              <a:avLst/>
              <a:gdLst/>
              <a:ahLst/>
              <a:cxnLst/>
              <a:rect l="0" t="0" r="0" b="0"/>
              <a:pathLst>
                <a:path w="93576" h="657422">
                  <a:moveTo>
                    <a:pt x="93575" y="3371"/>
                  </a:moveTo>
                  <a:lnTo>
                    <a:pt x="93575" y="3371"/>
                  </a:lnTo>
                  <a:lnTo>
                    <a:pt x="90204" y="0"/>
                  </a:lnTo>
                  <a:lnTo>
                    <a:pt x="89917" y="418"/>
                  </a:lnTo>
                  <a:lnTo>
                    <a:pt x="91478" y="4646"/>
                  </a:lnTo>
                  <a:lnTo>
                    <a:pt x="86213" y="38556"/>
                  </a:lnTo>
                  <a:lnTo>
                    <a:pt x="81365" y="82509"/>
                  </a:lnTo>
                  <a:lnTo>
                    <a:pt x="79085" y="109046"/>
                  </a:lnTo>
                  <a:lnTo>
                    <a:pt x="75448" y="139438"/>
                  </a:lnTo>
                  <a:lnTo>
                    <a:pt x="70907" y="172399"/>
                  </a:lnTo>
                  <a:lnTo>
                    <a:pt x="65763" y="207073"/>
                  </a:lnTo>
                  <a:lnTo>
                    <a:pt x="59512" y="243594"/>
                  </a:lnTo>
                  <a:lnTo>
                    <a:pt x="52522" y="281348"/>
                  </a:lnTo>
                  <a:lnTo>
                    <a:pt x="45039" y="319922"/>
                  </a:lnTo>
                  <a:lnTo>
                    <a:pt x="38641" y="357633"/>
                  </a:lnTo>
                  <a:lnTo>
                    <a:pt x="32963" y="394768"/>
                  </a:lnTo>
                  <a:lnTo>
                    <a:pt x="27767" y="431519"/>
                  </a:lnTo>
                  <a:lnTo>
                    <a:pt x="22892" y="465897"/>
                  </a:lnTo>
                  <a:lnTo>
                    <a:pt x="18231" y="498694"/>
                  </a:lnTo>
                  <a:lnTo>
                    <a:pt x="13712" y="530436"/>
                  </a:lnTo>
                  <a:lnTo>
                    <a:pt x="9994" y="557948"/>
                  </a:lnTo>
                  <a:lnTo>
                    <a:pt x="3981" y="605450"/>
                  </a:lnTo>
                  <a:lnTo>
                    <a:pt x="0" y="644296"/>
                  </a:lnTo>
                  <a:lnTo>
                    <a:pt x="853" y="650082"/>
                  </a:lnTo>
                  <a:lnTo>
                    <a:pt x="2832" y="653234"/>
                  </a:lnTo>
                  <a:lnTo>
                    <a:pt x="11025" y="657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965">
              <a:extLst>
                <a:ext uri="{FF2B5EF4-FFF2-40B4-BE49-F238E27FC236}">
                  <a16:creationId xmlns:a16="http://schemas.microsoft.com/office/drawing/2014/main" xmlns="" id="{EF94F7A2-D12A-4345-AE30-9BB9149D3C4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0414462" y="874674"/>
              <a:ext cx="108920" cy="270457"/>
            </a:xfrm>
            <a:custGeom>
              <a:avLst/>
              <a:gdLst/>
              <a:ahLst/>
              <a:cxnLst/>
              <a:rect l="0" t="0" r="0" b="0"/>
              <a:pathLst>
                <a:path w="108920" h="270457">
                  <a:moveTo>
                    <a:pt x="31288" y="77826"/>
                  </a:moveTo>
                  <a:lnTo>
                    <a:pt x="31288" y="77826"/>
                  </a:lnTo>
                  <a:lnTo>
                    <a:pt x="24546" y="84568"/>
                  </a:lnTo>
                  <a:lnTo>
                    <a:pt x="13611" y="108987"/>
                  </a:lnTo>
                  <a:lnTo>
                    <a:pt x="4804" y="149775"/>
                  </a:lnTo>
                  <a:lnTo>
                    <a:pt x="1098" y="190866"/>
                  </a:lnTo>
                  <a:lnTo>
                    <a:pt x="0" y="229853"/>
                  </a:lnTo>
                  <a:lnTo>
                    <a:pt x="335" y="262921"/>
                  </a:lnTo>
                  <a:lnTo>
                    <a:pt x="1481" y="265429"/>
                  </a:lnTo>
                  <a:lnTo>
                    <a:pt x="2949" y="266394"/>
                  </a:lnTo>
                  <a:lnTo>
                    <a:pt x="4635" y="264216"/>
                  </a:lnTo>
                  <a:lnTo>
                    <a:pt x="8389" y="254270"/>
                  </a:lnTo>
                  <a:lnTo>
                    <a:pt x="11097" y="219319"/>
                  </a:lnTo>
                  <a:lnTo>
                    <a:pt x="13613" y="181634"/>
                  </a:lnTo>
                  <a:lnTo>
                    <a:pt x="17083" y="136663"/>
                  </a:lnTo>
                  <a:lnTo>
                    <a:pt x="18994" y="112817"/>
                  </a:lnTo>
                  <a:lnTo>
                    <a:pt x="23001" y="67272"/>
                  </a:lnTo>
                  <a:lnTo>
                    <a:pt x="27134" y="30567"/>
                  </a:lnTo>
                  <a:lnTo>
                    <a:pt x="33428" y="2361"/>
                  </a:lnTo>
                  <a:lnTo>
                    <a:pt x="39065" y="0"/>
                  </a:lnTo>
                  <a:lnTo>
                    <a:pt x="56616" y="3020"/>
                  </a:lnTo>
                  <a:lnTo>
                    <a:pt x="72884" y="17062"/>
                  </a:lnTo>
                  <a:lnTo>
                    <a:pt x="80186" y="26733"/>
                  </a:lnTo>
                  <a:lnTo>
                    <a:pt x="88298" y="50650"/>
                  </a:lnTo>
                  <a:lnTo>
                    <a:pt x="90462" y="63942"/>
                  </a:lnTo>
                  <a:lnTo>
                    <a:pt x="85339" y="88118"/>
                  </a:lnTo>
                  <a:lnTo>
                    <a:pt x="66587" y="119681"/>
                  </a:lnTo>
                  <a:lnTo>
                    <a:pt x="48802" y="139381"/>
                  </a:lnTo>
                  <a:lnTo>
                    <a:pt x="41895" y="143989"/>
                  </a:lnTo>
                  <a:lnTo>
                    <a:pt x="36473" y="146038"/>
                  </a:lnTo>
                  <a:lnTo>
                    <a:pt x="36154" y="145878"/>
                  </a:lnTo>
                  <a:lnTo>
                    <a:pt x="39566" y="143820"/>
                  </a:lnTo>
                  <a:lnTo>
                    <a:pt x="52791" y="142065"/>
                  </a:lnTo>
                  <a:lnTo>
                    <a:pt x="76857" y="148287"/>
                  </a:lnTo>
                  <a:lnTo>
                    <a:pt x="96217" y="159067"/>
                  </a:lnTo>
                  <a:lnTo>
                    <a:pt x="104360" y="172730"/>
                  </a:lnTo>
                  <a:lnTo>
                    <a:pt x="108919" y="190561"/>
                  </a:lnTo>
                  <a:lnTo>
                    <a:pt x="108594" y="210245"/>
                  </a:lnTo>
                  <a:lnTo>
                    <a:pt x="100454" y="228872"/>
                  </a:lnTo>
                  <a:lnTo>
                    <a:pt x="86723" y="245852"/>
                  </a:lnTo>
                  <a:lnTo>
                    <a:pt x="68862" y="260454"/>
                  </a:lnTo>
                  <a:lnTo>
                    <a:pt x="49163" y="268355"/>
                  </a:lnTo>
                  <a:lnTo>
                    <a:pt x="31471" y="270456"/>
                  </a:lnTo>
                  <a:lnTo>
                    <a:pt x="25766" y="269040"/>
                  </a:lnTo>
                  <a:lnTo>
                    <a:pt x="21257" y="266685"/>
                  </a:lnTo>
                  <a:lnTo>
                    <a:pt x="18250" y="262293"/>
                  </a:lnTo>
                  <a:lnTo>
                    <a:pt x="12238" y="236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966">
              <a:extLst>
                <a:ext uri="{FF2B5EF4-FFF2-40B4-BE49-F238E27FC236}">
                  <a16:creationId xmlns:a16="http://schemas.microsoft.com/office/drawing/2014/main" xmlns="" id="{C6E31CAF-767E-4987-8968-649777422DB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0232182" y="853188"/>
              <a:ext cx="105619" cy="283463"/>
            </a:xfrm>
            <a:custGeom>
              <a:avLst/>
              <a:gdLst/>
              <a:ahLst/>
              <a:cxnLst/>
              <a:rect l="0" t="0" r="0" b="0"/>
              <a:pathLst>
                <a:path w="105619" h="283463">
                  <a:moveTo>
                    <a:pt x="105618" y="23112"/>
                  </a:moveTo>
                  <a:lnTo>
                    <a:pt x="105618" y="23112"/>
                  </a:lnTo>
                  <a:lnTo>
                    <a:pt x="84570" y="5435"/>
                  </a:lnTo>
                  <a:lnTo>
                    <a:pt x="72980" y="1145"/>
                  </a:lnTo>
                  <a:lnTo>
                    <a:pt x="66927" y="0"/>
                  </a:lnTo>
                  <a:lnTo>
                    <a:pt x="60067" y="2765"/>
                  </a:lnTo>
                  <a:lnTo>
                    <a:pt x="44922" y="15245"/>
                  </a:lnTo>
                  <a:lnTo>
                    <a:pt x="20527" y="52217"/>
                  </a:lnTo>
                  <a:lnTo>
                    <a:pt x="9474" y="88494"/>
                  </a:lnTo>
                  <a:lnTo>
                    <a:pt x="2915" y="129782"/>
                  </a:lnTo>
                  <a:lnTo>
                    <a:pt x="0" y="171650"/>
                  </a:lnTo>
                  <a:lnTo>
                    <a:pt x="4349" y="210014"/>
                  </a:lnTo>
                  <a:lnTo>
                    <a:pt x="14042" y="242352"/>
                  </a:lnTo>
                  <a:lnTo>
                    <a:pt x="42118" y="283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967">
              <a:extLst>
                <a:ext uri="{FF2B5EF4-FFF2-40B4-BE49-F238E27FC236}">
                  <a16:creationId xmlns:a16="http://schemas.microsoft.com/office/drawing/2014/main" xmlns="" id="{55751585-554A-4947-9FC3-F26A19CD411E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010291" y="965200"/>
              <a:ext cx="105260" cy="138952"/>
            </a:xfrm>
            <a:custGeom>
              <a:avLst/>
              <a:gdLst/>
              <a:ahLst/>
              <a:cxnLst/>
              <a:rect l="0" t="0" r="0" b="0"/>
              <a:pathLst>
                <a:path w="105260" h="138952">
                  <a:moveTo>
                    <a:pt x="3659" y="31750"/>
                  </a:moveTo>
                  <a:lnTo>
                    <a:pt x="3659" y="31750"/>
                  </a:lnTo>
                  <a:lnTo>
                    <a:pt x="0" y="28092"/>
                  </a:lnTo>
                  <a:lnTo>
                    <a:pt x="36731" y="68194"/>
                  </a:lnTo>
                  <a:lnTo>
                    <a:pt x="52577" y="99620"/>
                  </a:lnTo>
                  <a:lnTo>
                    <a:pt x="55267" y="116948"/>
                  </a:lnTo>
                  <a:lnTo>
                    <a:pt x="54998" y="124532"/>
                  </a:lnTo>
                  <a:lnTo>
                    <a:pt x="53407" y="130293"/>
                  </a:lnTo>
                  <a:lnTo>
                    <a:pt x="47876" y="138577"/>
                  </a:lnTo>
                  <a:lnTo>
                    <a:pt x="44426" y="138951"/>
                  </a:lnTo>
                  <a:lnTo>
                    <a:pt x="40715" y="137084"/>
                  </a:lnTo>
                  <a:lnTo>
                    <a:pt x="36829" y="133723"/>
                  </a:lnTo>
                  <a:lnTo>
                    <a:pt x="27990" y="112137"/>
                  </a:lnTo>
                  <a:lnTo>
                    <a:pt x="27644" y="76657"/>
                  </a:lnTo>
                  <a:lnTo>
                    <a:pt x="37838" y="52884"/>
                  </a:lnTo>
                  <a:lnTo>
                    <a:pt x="55539" y="31971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968">
              <a:extLst>
                <a:ext uri="{FF2B5EF4-FFF2-40B4-BE49-F238E27FC236}">
                  <a16:creationId xmlns:a16="http://schemas.microsoft.com/office/drawing/2014/main" xmlns="" id="{8974EFDC-D29C-45E2-BDFA-A89C14283B1A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866678" y="783339"/>
              <a:ext cx="138594" cy="378799"/>
            </a:xfrm>
            <a:custGeom>
              <a:avLst/>
              <a:gdLst/>
              <a:ahLst/>
              <a:cxnLst/>
              <a:rect l="0" t="0" r="0" b="0"/>
              <a:pathLst>
                <a:path w="138594" h="378799">
                  <a:moveTo>
                    <a:pt x="32972" y="188211"/>
                  </a:moveTo>
                  <a:lnTo>
                    <a:pt x="32972" y="188211"/>
                  </a:lnTo>
                  <a:lnTo>
                    <a:pt x="29602" y="198324"/>
                  </a:lnTo>
                  <a:lnTo>
                    <a:pt x="34246" y="231581"/>
                  </a:lnTo>
                  <a:lnTo>
                    <a:pt x="37066" y="263225"/>
                  </a:lnTo>
                  <a:lnTo>
                    <a:pt x="38318" y="297045"/>
                  </a:lnTo>
                  <a:lnTo>
                    <a:pt x="37613" y="341735"/>
                  </a:lnTo>
                  <a:lnTo>
                    <a:pt x="29800" y="370969"/>
                  </a:lnTo>
                  <a:lnTo>
                    <a:pt x="24977" y="378798"/>
                  </a:lnTo>
                  <a:lnTo>
                    <a:pt x="22703" y="377358"/>
                  </a:lnTo>
                  <a:lnTo>
                    <a:pt x="12103" y="342173"/>
                  </a:lnTo>
                  <a:lnTo>
                    <a:pt x="5352" y="306733"/>
                  </a:lnTo>
                  <a:lnTo>
                    <a:pt x="2565" y="283453"/>
                  </a:lnTo>
                  <a:lnTo>
                    <a:pt x="0" y="258056"/>
                  </a:lnTo>
                  <a:lnTo>
                    <a:pt x="1113" y="229130"/>
                  </a:lnTo>
                  <a:lnTo>
                    <a:pt x="4678" y="197851"/>
                  </a:lnTo>
                  <a:lnTo>
                    <a:pt x="9875" y="165005"/>
                  </a:lnTo>
                  <a:lnTo>
                    <a:pt x="16868" y="133934"/>
                  </a:lnTo>
                  <a:lnTo>
                    <a:pt x="25059" y="104049"/>
                  </a:lnTo>
                  <a:lnTo>
                    <a:pt x="34046" y="74953"/>
                  </a:lnTo>
                  <a:lnTo>
                    <a:pt x="53440" y="35098"/>
                  </a:lnTo>
                  <a:lnTo>
                    <a:pt x="73113" y="10800"/>
                  </a:lnTo>
                  <a:lnTo>
                    <a:pt x="91264" y="0"/>
                  </a:lnTo>
                  <a:lnTo>
                    <a:pt x="100056" y="648"/>
                  </a:lnTo>
                  <a:lnTo>
                    <a:pt x="117350" y="10776"/>
                  </a:lnTo>
                  <a:lnTo>
                    <a:pt x="130680" y="32681"/>
                  </a:lnTo>
                  <a:lnTo>
                    <a:pt x="136211" y="46424"/>
                  </a:lnTo>
                  <a:lnTo>
                    <a:pt x="138593" y="80509"/>
                  </a:lnTo>
                  <a:lnTo>
                    <a:pt x="137253" y="99476"/>
                  </a:lnTo>
                  <a:lnTo>
                    <a:pt x="120712" y="133722"/>
                  </a:lnTo>
                  <a:lnTo>
                    <a:pt x="81547" y="175123"/>
                  </a:lnTo>
                  <a:lnTo>
                    <a:pt x="54561" y="192978"/>
                  </a:lnTo>
                  <a:lnTo>
                    <a:pt x="30807" y="200913"/>
                  </a:lnTo>
                  <a:lnTo>
                    <a:pt x="22358" y="200912"/>
                  </a:lnTo>
                  <a:lnTo>
                    <a:pt x="16017" y="198795"/>
                  </a:lnTo>
                  <a:lnTo>
                    <a:pt x="1222" y="188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773">
            <a:extLst>
              <a:ext uri="{FF2B5EF4-FFF2-40B4-BE49-F238E27FC236}">
                <a16:creationId xmlns:a16="http://schemas.microsoft.com/office/drawing/2014/main" xmlns="" id="{25A5788B-582D-4B75-9D01-4B429BA990C7}"/>
              </a:ext>
            </a:extLst>
          </p:cNvPr>
          <p:cNvGrpSpPr/>
          <p:nvPr/>
        </p:nvGrpSpPr>
        <p:grpSpPr>
          <a:xfrm>
            <a:off x="4394200" y="1854200"/>
            <a:ext cx="725883" cy="352803"/>
            <a:chOff x="4394200" y="1854200"/>
            <a:chExt cx="725883" cy="352803"/>
          </a:xfrm>
        </p:grpSpPr>
        <p:sp>
          <p:nvSpPr>
            <p:cNvPr id="56" name="SMARTInkShape-3969">
              <a:extLst>
                <a:ext uri="{FF2B5EF4-FFF2-40B4-BE49-F238E27FC236}">
                  <a16:creationId xmlns:a16="http://schemas.microsoft.com/office/drawing/2014/main" xmlns="" id="{52A43935-ECFB-45D2-AE06-4E5AB871B35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059561" y="2000250"/>
              <a:ext cx="60522" cy="165101"/>
            </a:xfrm>
            <a:custGeom>
              <a:avLst/>
              <a:gdLst/>
              <a:ahLst/>
              <a:cxnLst/>
              <a:rect l="0" t="0" r="0" b="0"/>
              <a:pathLst>
                <a:path w="60522" h="165101">
                  <a:moveTo>
                    <a:pt x="52189" y="0"/>
                  </a:moveTo>
                  <a:lnTo>
                    <a:pt x="52189" y="0"/>
                  </a:lnTo>
                  <a:lnTo>
                    <a:pt x="37685" y="706"/>
                  </a:lnTo>
                  <a:lnTo>
                    <a:pt x="24059" y="5775"/>
                  </a:lnTo>
                  <a:lnTo>
                    <a:pt x="8342" y="15901"/>
                  </a:lnTo>
                  <a:lnTo>
                    <a:pt x="1422" y="23765"/>
                  </a:lnTo>
                  <a:lnTo>
                    <a:pt x="0" y="27838"/>
                  </a:lnTo>
                  <a:lnTo>
                    <a:pt x="301" y="36126"/>
                  </a:lnTo>
                  <a:lnTo>
                    <a:pt x="33035" y="82721"/>
                  </a:lnTo>
                  <a:lnTo>
                    <a:pt x="56648" y="125691"/>
                  </a:lnTo>
                  <a:lnTo>
                    <a:pt x="60521" y="138412"/>
                  </a:lnTo>
                  <a:lnTo>
                    <a:pt x="59890" y="148770"/>
                  </a:lnTo>
                  <a:lnTo>
                    <a:pt x="57323" y="152802"/>
                  </a:lnTo>
                  <a:lnTo>
                    <a:pt x="48826" y="159164"/>
                  </a:lnTo>
                  <a:lnTo>
                    <a:pt x="2678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970">
              <a:extLst>
                <a:ext uri="{FF2B5EF4-FFF2-40B4-BE49-F238E27FC236}">
                  <a16:creationId xmlns:a16="http://schemas.microsoft.com/office/drawing/2014/main" xmlns="" id="{76E6A17C-951E-46F6-9850-8527469171E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926412" y="2006600"/>
              <a:ext cx="121839" cy="16072"/>
            </a:xfrm>
            <a:custGeom>
              <a:avLst/>
              <a:gdLst/>
              <a:ahLst/>
              <a:cxnLst/>
              <a:rect l="0" t="0" r="0" b="0"/>
              <a:pathLst>
                <a:path w="121839" h="16072">
                  <a:moveTo>
                    <a:pt x="20238" y="12700"/>
                  </a:moveTo>
                  <a:lnTo>
                    <a:pt x="20238" y="12700"/>
                  </a:lnTo>
                  <a:lnTo>
                    <a:pt x="464" y="12700"/>
                  </a:lnTo>
                  <a:lnTo>
                    <a:pt x="0" y="13406"/>
                  </a:lnTo>
                  <a:lnTo>
                    <a:pt x="3247" y="16071"/>
                  </a:lnTo>
                  <a:lnTo>
                    <a:pt x="43392" y="11750"/>
                  </a:lnTo>
                  <a:lnTo>
                    <a:pt x="80485" y="6068"/>
                  </a:lnTo>
                  <a:lnTo>
                    <a:pt x="121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971">
              <a:extLst>
                <a:ext uri="{FF2B5EF4-FFF2-40B4-BE49-F238E27FC236}">
                  <a16:creationId xmlns:a16="http://schemas.microsoft.com/office/drawing/2014/main" xmlns="" id="{6B2731FB-4B94-4C9E-A9E4-C7D414961961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956451" y="1854200"/>
              <a:ext cx="66400" cy="312876"/>
            </a:xfrm>
            <a:custGeom>
              <a:avLst/>
              <a:gdLst/>
              <a:ahLst/>
              <a:cxnLst/>
              <a:rect l="0" t="0" r="0" b="0"/>
              <a:pathLst>
                <a:path w="66400" h="312876">
                  <a:moveTo>
                    <a:pt x="53699" y="0"/>
                  </a:moveTo>
                  <a:lnTo>
                    <a:pt x="53699" y="0"/>
                  </a:lnTo>
                  <a:lnTo>
                    <a:pt x="48630" y="12961"/>
                  </a:lnTo>
                  <a:lnTo>
                    <a:pt x="40834" y="57123"/>
                  </a:lnTo>
                  <a:lnTo>
                    <a:pt x="35987" y="88182"/>
                  </a:lnTo>
                  <a:lnTo>
                    <a:pt x="29128" y="123153"/>
                  </a:lnTo>
                  <a:lnTo>
                    <a:pt x="21377" y="161744"/>
                  </a:lnTo>
                  <a:lnTo>
                    <a:pt x="13933" y="201003"/>
                  </a:lnTo>
                  <a:lnTo>
                    <a:pt x="8274" y="237266"/>
                  </a:lnTo>
                  <a:lnTo>
                    <a:pt x="4492" y="275931"/>
                  </a:lnTo>
                  <a:lnTo>
                    <a:pt x="0" y="301891"/>
                  </a:lnTo>
                  <a:lnTo>
                    <a:pt x="966" y="307094"/>
                  </a:lnTo>
                  <a:lnTo>
                    <a:pt x="3727" y="310563"/>
                  </a:lnTo>
                  <a:lnTo>
                    <a:pt x="7684" y="312875"/>
                  </a:lnTo>
                  <a:lnTo>
                    <a:pt x="13144" y="312300"/>
                  </a:lnTo>
                  <a:lnTo>
                    <a:pt x="26738" y="306017"/>
                  </a:lnTo>
                  <a:lnTo>
                    <a:pt x="43515" y="290579"/>
                  </a:lnTo>
                  <a:lnTo>
                    <a:pt x="6639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972">
              <a:extLst>
                <a:ext uri="{FF2B5EF4-FFF2-40B4-BE49-F238E27FC236}">
                  <a16:creationId xmlns:a16="http://schemas.microsoft.com/office/drawing/2014/main" xmlns="" id="{17AC4099-CD2C-40D3-8779-79084D12C77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819680" y="2013069"/>
              <a:ext cx="82521" cy="139582"/>
            </a:xfrm>
            <a:custGeom>
              <a:avLst/>
              <a:gdLst/>
              <a:ahLst/>
              <a:cxnLst/>
              <a:rect l="0" t="0" r="0" b="0"/>
              <a:pathLst>
                <a:path w="82521" h="139582">
                  <a:moveTo>
                    <a:pt x="12670" y="44331"/>
                  </a:moveTo>
                  <a:lnTo>
                    <a:pt x="12670" y="44331"/>
                  </a:lnTo>
                  <a:lnTo>
                    <a:pt x="12670" y="33396"/>
                  </a:lnTo>
                  <a:lnTo>
                    <a:pt x="5762" y="73127"/>
                  </a:lnTo>
                  <a:lnTo>
                    <a:pt x="732" y="116614"/>
                  </a:lnTo>
                  <a:lnTo>
                    <a:pt x="70" y="136278"/>
                  </a:lnTo>
                  <a:lnTo>
                    <a:pt x="0" y="128489"/>
                  </a:lnTo>
                  <a:lnTo>
                    <a:pt x="13789" y="88304"/>
                  </a:lnTo>
                  <a:lnTo>
                    <a:pt x="33195" y="41258"/>
                  </a:lnTo>
                  <a:lnTo>
                    <a:pt x="52342" y="9544"/>
                  </a:lnTo>
                  <a:lnTo>
                    <a:pt x="61111" y="1118"/>
                  </a:lnTo>
                  <a:lnTo>
                    <a:pt x="64720" y="0"/>
                  </a:lnTo>
                  <a:lnTo>
                    <a:pt x="67831" y="666"/>
                  </a:lnTo>
                  <a:lnTo>
                    <a:pt x="70610" y="2521"/>
                  </a:lnTo>
                  <a:lnTo>
                    <a:pt x="77894" y="18616"/>
                  </a:lnTo>
                  <a:lnTo>
                    <a:pt x="81149" y="61484"/>
                  </a:lnTo>
                  <a:lnTo>
                    <a:pt x="82249" y="108057"/>
                  </a:lnTo>
                  <a:lnTo>
                    <a:pt x="82520" y="139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973">
              <a:extLst>
                <a:ext uri="{FF2B5EF4-FFF2-40B4-BE49-F238E27FC236}">
                  <a16:creationId xmlns:a16="http://schemas.microsoft.com/office/drawing/2014/main" xmlns="" id="{E3FC1B84-0D3E-440C-A19B-B4EFC0515A3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714547" y="2003084"/>
              <a:ext cx="67004" cy="140104"/>
            </a:xfrm>
            <a:custGeom>
              <a:avLst/>
              <a:gdLst/>
              <a:ahLst/>
              <a:cxnLst/>
              <a:rect l="0" t="0" r="0" b="0"/>
              <a:pathLst>
                <a:path w="67004" h="140104">
                  <a:moveTo>
                    <a:pt x="3503" y="60666"/>
                  </a:moveTo>
                  <a:lnTo>
                    <a:pt x="3503" y="60666"/>
                  </a:lnTo>
                  <a:lnTo>
                    <a:pt x="3503" y="64037"/>
                  </a:lnTo>
                  <a:lnTo>
                    <a:pt x="4914" y="65030"/>
                  </a:lnTo>
                  <a:lnTo>
                    <a:pt x="10245" y="66133"/>
                  </a:lnTo>
                  <a:lnTo>
                    <a:pt x="21180" y="63383"/>
                  </a:lnTo>
                  <a:lnTo>
                    <a:pt x="36727" y="54729"/>
                  </a:lnTo>
                  <a:lnTo>
                    <a:pt x="51369" y="39857"/>
                  </a:lnTo>
                  <a:lnTo>
                    <a:pt x="61273" y="22045"/>
                  </a:lnTo>
                  <a:lnTo>
                    <a:pt x="65305" y="6732"/>
                  </a:lnTo>
                  <a:lnTo>
                    <a:pt x="63754" y="3544"/>
                  </a:lnTo>
                  <a:lnTo>
                    <a:pt x="60604" y="1417"/>
                  </a:lnTo>
                  <a:lnTo>
                    <a:pt x="56387" y="0"/>
                  </a:lnTo>
                  <a:lnTo>
                    <a:pt x="46057" y="2189"/>
                  </a:lnTo>
                  <a:lnTo>
                    <a:pt x="40339" y="4748"/>
                  </a:lnTo>
                  <a:lnTo>
                    <a:pt x="22178" y="25204"/>
                  </a:lnTo>
                  <a:lnTo>
                    <a:pt x="6763" y="56979"/>
                  </a:lnTo>
                  <a:lnTo>
                    <a:pt x="0" y="89834"/>
                  </a:lnTo>
                  <a:lnTo>
                    <a:pt x="4063" y="107496"/>
                  </a:lnTo>
                  <a:lnTo>
                    <a:pt x="12924" y="121696"/>
                  </a:lnTo>
                  <a:lnTo>
                    <a:pt x="23918" y="132711"/>
                  </a:lnTo>
                  <a:lnTo>
                    <a:pt x="33978" y="138547"/>
                  </a:lnTo>
                  <a:lnTo>
                    <a:pt x="38636" y="140103"/>
                  </a:lnTo>
                  <a:lnTo>
                    <a:pt x="49456" y="138070"/>
                  </a:lnTo>
                  <a:lnTo>
                    <a:pt x="67003" y="13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974">
              <a:extLst>
                <a:ext uri="{FF2B5EF4-FFF2-40B4-BE49-F238E27FC236}">
                  <a16:creationId xmlns:a16="http://schemas.microsoft.com/office/drawing/2014/main" xmlns="" id="{B4CCA045-2983-4D33-8990-01A4CBB31C1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578350" y="2038350"/>
              <a:ext cx="114301" cy="120674"/>
            </a:xfrm>
            <a:custGeom>
              <a:avLst/>
              <a:gdLst/>
              <a:ahLst/>
              <a:cxnLst/>
              <a:rect l="0" t="0" r="0" b="0"/>
              <a:pathLst>
                <a:path w="114301" h="120674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0844" y="36165"/>
                  </a:lnTo>
                  <a:lnTo>
                    <a:pt x="35321" y="81711"/>
                  </a:lnTo>
                  <a:lnTo>
                    <a:pt x="57954" y="119627"/>
                  </a:lnTo>
                  <a:lnTo>
                    <a:pt x="60509" y="120673"/>
                  </a:lnTo>
                  <a:lnTo>
                    <a:pt x="62917" y="119960"/>
                  </a:lnTo>
                  <a:lnTo>
                    <a:pt x="65228" y="118073"/>
                  </a:lnTo>
                  <a:lnTo>
                    <a:pt x="85480" y="71889"/>
                  </a:lnTo>
                  <a:lnTo>
                    <a:pt x="101761" y="33198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975">
              <a:extLst>
                <a:ext uri="{FF2B5EF4-FFF2-40B4-BE49-F238E27FC236}">
                  <a16:creationId xmlns:a16="http://schemas.microsoft.com/office/drawing/2014/main" xmlns="" id="{9D9548E6-921F-4D71-B519-E6DBB432D41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394200" y="206375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0113" y="38590"/>
                  </a:lnTo>
                  <a:lnTo>
                    <a:pt x="48408" y="22962"/>
                  </a:lnTo>
                  <a:lnTo>
                    <a:pt x="88583" y="1119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976">
              <a:extLst>
                <a:ext uri="{FF2B5EF4-FFF2-40B4-BE49-F238E27FC236}">
                  <a16:creationId xmlns:a16="http://schemas.microsoft.com/office/drawing/2014/main" xmlns="" id="{7D5037CA-0F3D-4CE7-95BC-A746D7CEFF5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394964" y="1880822"/>
              <a:ext cx="196087" cy="326181"/>
            </a:xfrm>
            <a:custGeom>
              <a:avLst/>
              <a:gdLst/>
              <a:ahLst/>
              <a:cxnLst/>
              <a:rect l="0" t="0" r="0" b="0"/>
              <a:pathLst>
                <a:path w="196087" h="326181">
                  <a:moveTo>
                    <a:pt x="164336" y="17828"/>
                  </a:moveTo>
                  <a:lnTo>
                    <a:pt x="164336" y="17828"/>
                  </a:lnTo>
                  <a:lnTo>
                    <a:pt x="167707" y="14457"/>
                  </a:lnTo>
                  <a:lnTo>
                    <a:pt x="167994" y="12758"/>
                  </a:lnTo>
                  <a:lnTo>
                    <a:pt x="167480" y="10920"/>
                  </a:lnTo>
                  <a:lnTo>
                    <a:pt x="166432" y="8989"/>
                  </a:lnTo>
                  <a:lnTo>
                    <a:pt x="154844" y="2901"/>
                  </a:lnTo>
                  <a:lnTo>
                    <a:pt x="134634" y="0"/>
                  </a:lnTo>
                  <a:lnTo>
                    <a:pt x="98157" y="4794"/>
                  </a:lnTo>
                  <a:lnTo>
                    <a:pt x="71663" y="16161"/>
                  </a:lnTo>
                  <a:lnTo>
                    <a:pt x="54474" y="29317"/>
                  </a:lnTo>
                  <a:lnTo>
                    <a:pt x="26218" y="70192"/>
                  </a:lnTo>
                  <a:lnTo>
                    <a:pt x="12326" y="103036"/>
                  </a:lnTo>
                  <a:lnTo>
                    <a:pt x="6878" y="140677"/>
                  </a:lnTo>
                  <a:lnTo>
                    <a:pt x="1814" y="185539"/>
                  </a:lnTo>
                  <a:lnTo>
                    <a:pt x="0" y="226270"/>
                  </a:lnTo>
                  <a:lnTo>
                    <a:pt x="167" y="263739"/>
                  </a:lnTo>
                  <a:lnTo>
                    <a:pt x="8104" y="304516"/>
                  </a:lnTo>
                  <a:lnTo>
                    <a:pt x="17542" y="319535"/>
                  </a:lnTo>
                  <a:lnTo>
                    <a:pt x="27128" y="324781"/>
                  </a:lnTo>
                  <a:lnTo>
                    <a:pt x="32647" y="326180"/>
                  </a:lnTo>
                  <a:lnTo>
                    <a:pt x="68265" y="318286"/>
                  </a:lnTo>
                  <a:lnTo>
                    <a:pt x="108040" y="306447"/>
                  </a:lnTo>
                  <a:lnTo>
                    <a:pt x="152438" y="291257"/>
                  </a:lnTo>
                  <a:lnTo>
                    <a:pt x="196086" y="278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774">
            <a:extLst>
              <a:ext uri="{FF2B5EF4-FFF2-40B4-BE49-F238E27FC236}">
                <a16:creationId xmlns:a16="http://schemas.microsoft.com/office/drawing/2014/main" xmlns="" id="{DA40495B-26CA-4005-A666-1474F6D35AF8}"/>
              </a:ext>
            </a:extLst>
          </p:cNvPr>
          <p:cNvGrpSpPr/>
          <p:nvPr/>
        </p:nvGrpSpPr>
        <p:grpSpPr>
          <a:xfrm>
            <a:off x="5613787" y="1837426"/>
            <a:ext cx="158364" cy="350215"/>
            <a:chOff x="5613787" y="1837426"/>
            <a:chExt cx="158364" cy="350215"/>
          </a:xfrm>
        </p:grpSpPr>
        <p:sp>
          <p:nvSpPr>
            <p:cNvPr id="65" name="SMARTInkShape-3977">
              <a:extLst>
                <a:ext uri="{FF2B5EF4-FFF2-40B4-BE49-F238E27FC236}">
                  <a16:creationId xmlns:a16="http://schemas.microsoft.com/office/drawing/2014/main" xmlns="" id="{DF0DF889-B0E3-442C-9C89-50462775437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627866" y="2044700"/>
              <a:ext cx="144285" cy="44451"/>
            </a:xfrm>
            <a:custGeom>
              <a:avLst/>
              <a:gdLst/>
              <a:ahLst/>
              <a:cxnLst/>
              <a:rect l="0" t="0" r="0" b="0"/>
              <a:pathLst>
                <a:path w="144285" h="44451">
                  <a:moveTo>
                    <a:pt x="10934" y="44450"/>
                  </a:moveTo>
                  <a:lnTo>
                    <a:pt x="10934" y="44450"/>
                  </a:lnTo>
                  <a:lnTo>
                    <a:pt x="0" y="44450"/>
                  </a:lnTo>
                  <a:lnTo>
                    <a:pt x="35503" y="33780"/>
                  </a:lnTo>
                  <a:lnTo>
                    <a:pt x="67715" y="23480"/>
                  </a:lnTo>
                  <a:lnTo>
                    <a:pt x="105549" y="11847"/>
                  </a:lnTo>
                  <a:lnTo>
                    <a:pt x="144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978">
              <a:extLst>
                <a:ext uri="{FF2B5EF4-FFF2-40B4-BE49-F238E27FC236}">
                  <a16:creationId xmlns:a16="http://schemas.microsoft.com/office/drawing/2014/main" xmlns="" id="{498B4B76-161F-4B05-89BE-ECE47970D5E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613787" y="1837426"/>
              <a:ext cx="145664" cy="350215"/>
            </a:xfrm>
            <a:custGeom>
              <a:avLst/>
              <a:gdLst/>
              <a:ahLst/>
              <a:cxnLst/>
              <a:rect l="0" t="0" r="0" b="0"/>
              <a:pathLst>
                <a:path w="145664" h="350215">
                  <a:moveTo>
                    <a:pt x="37713" y="124724"/>
                  </a:moveTo>
                  <a:lnTo>
                    <a:pt x="37713" y="124724"/>
                  </a:lnTo>
                  <a:lnTo>
                    <a:pt x="32687" y="112790"/>
                  </a:lnTo>
                  <a:lnTo>
                    <a:pt x="32246" y="110418"/>
                  </a:lnTo>
                  <a:lnTo>
                    <a:pt x="31951" y="110953"/>
                  </a:lnTo>
                  <a:lnTo>
                    <a:pt x="27050" y="149995"/>
                  </a:lnTo>
                  <a:lnTo>
                    <a:pt x="24205" y="190694"/>
                  </a:lnTo>
                  <a:lnTo>
                    <a:pt x="18539" y="226951"/>
                  </a:lnTo>
                  <a:lnTo>
                    <a:pt x="13199" y="264703"/>
                  </a:lnTo>
                  <a:lnTo>
                    <a:pt x="6225" y="312249"/>
                  </a:lnTo>
                  <a:lnTo>
                    <a:pt x="483" y="349718"/>
                  </a:lnTo>
                  <a:lnTo>
                    <a:pt x="194" y="350214"/>
                  </a:lnTo>
                  <a:lnTo>
                    <a:pt x="0" y="349134"/>
                  </a:lnTo>
                  <a:lnTo>
                    <a:pt x="5465" y="314866"/>
                  </a:lnTo>
                  <a:lnTo>
                    <a:pt x="11856" y="284021"/>
                  </a:lnTo>
                  <a:lnTo>
                    <a:pt x="21282" y="241619"/>
                  </a:lnTo>
                  <a:lnTo>
                    <a:pt x="26759" y="217470"/>
                  </a:lnTo>
                  <a:lnTo>
                    <a:pt x="32527" y="191494"/>
                  </a:lnTo>
                  <a:lnTo>
                    <a:pt x="38489" y="164298"/>
                  </a:lnTo>
                  <a:lnTo>
                    <a:pt x="44580" y="136290"/>
                  </a:lnTo>
                  <a:lnTo>
                    <a:pt x="58875" y="90118"/>
                  </a:lnTo>
                  <a:lnTo>
                    <a:pt x="73224" y="52899"/>
                  </a:lnTo>
                  <a:lnTo>
                    <a:pt x="92052" y="7786"/>
                  </a:lnTo>
                  <a:lnTo>
                    <a:pt x="95106" y="2316"/>
                  </a:lnTo>
                  <a:lnTo>
                    <a:pt x="97847" y="79"/>
                  </a:lnTo>
                  <a:lnTo>
                    <a:pt x="100380" y="0"/>
                  </a:lnTo>
                  <a:lnTo>
                    <a:pt x="102775" y="1358"/>
                  </a:lnTo>
                  <a:lnTo>
                    <a:pt x="109515" y="26866"/>
                  </a:lnTo>
                  <a:lnTo>
                    <a:pt x="113839" y="57713"/>
                  </a:lnTo>
                  <a:lnTo>
                    <a:pt x="118114" y="94941"/>
                  </a:lnTo>
                  <a:lnTo>
                    <a:pt x="122364" y="135006"/>
                  </a:lnTo>
                  <a:lnTo>
                    <a:pt x="124725" y="176331"/>
                  </a:lnTo>
                  <a:lnTo>
                    <a:pt x="126479" y="216805"/>
                  </a:lnTo>
                  <a:lnTo>
                    <a:pt x="129610" y="253608"/>
                  </a:lnTo>
                  <a:lnTo>
                    <a:pt x="135341" y="292577"/>
                  </a:lnTo>
                  <a:lnTo>
                    <a:pt x="145663" y="327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3979">
            <a:extLst>
              <a:ext uri="{FF2B5EF4-FFF2-40B4-BE49-F238E27FC236}">
                <a16:creationId xmlns:a16="http://schemas.microsoft.com/office/drawing/2014/main" xmlns="" id="{C11A3485-9E98-48AF-9F69-4AD6011DB2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3209" y="1859686"/>
            <a:ext cx="166792" cy="394565"/>
          </a:xfrm>
          <a:custGeom>
            <a:avLst/>
            <a:gdLst/>
            <a:ahLst/>
            <a:cxnLst/>
            <a:rect l="0" t="0" r="0" b="0"/>
            <a:pathLst>
              <a:path w="166792" h="394565">
                <a:moveTo>
                  <a:pt x="166791" y="216764"/>
                </a:moveTo>
                <a:lnTo>
                  <a:pt x="166791" y="216764"/>
                </a:lnTo>
                <a:lnTo>
                  <a:pt x="161016" y="211694"/>
                </a:lnTo>
                <a:lnTo>
                  <a:pt x="136283" y="195095"/>
                </a:lnTo>
                <a:lnTo>
                  <a:pt x="116359" y="171146"/>
                </a:lnTo>
                <a:lnTo>
                  <a:pt x="96438" y="127084"/>
                </a:lnTo>
                <a:lnTo>
                  <a:pt x="86859" y="83678"/>
                </a:lnTo>
                <a:lnTo>
                  <a:pt x="88130" y="44504"/>
                </a:lnTo>
                <a:lnTo>
                  <a:pt x="99975" y="18184"/>
                </a:lnTo>
                <a:lnTo>
                  <a:pt x="110990" y="6681"/>
                </a:lnTo>
                <a:lnTo>
                  <a:pt x="116890" y="2625"/>
                </a:lnTo>
                <a:lnTo>
                  <a:pt x="129091" y="0"/>
                </a:lnTo>
                <a:lnTo>
                  <a:pt x="135307" y="288"/>
                </a:lnTo>
                <a:lnTo>
                  <a:pt x="139452" y="3302"/>
                </a:lnTo>
                <a:lnTo>
                  <a:pt x="144056" y="14177"/>
                </a:lnTo>
                <a:lnTo>
                  <a:pt x="143278" y="42909"/>
                </a:lnTo>
                <a:lnTo>
                  <a:pt x="131837" y="78233"/>
                </a:lnTo>
                <a:lnTo>
                  <a:pt x="111671" y="115510"/>
                </a:lnTo>
                <a:lnTo>
                  <a:pt x="84450" y="153367"/>
                </a:lnTo>
                <a:lnTo>
                  <a:pt x="48716" y="199015"/>
                </a:lnTo>
                <a:lnTo>
                  <a:pt x="18244" y="240121"/>
                </a:lnTo>
                <a:lnTo>
                  <a:pt x="1590" y="272256"/>
                </a:lnTo>
                <a:lnTo>
                  <a:pt x="0" y="285877"/>
                </a:lnTo>
                <a:lnTo>
                  <a:pt x="2350" y="298986"/>
                </a:lnTo>
                <a:lnTo>
                  <a:pt x="8099" y="311868"/>
                </a:lnTo>
                <a:lnTo>
                  <a:pt x="19121" y="320886"/>
                </a:lnTo>
                <a:lnTo>
                  <a:pt x="45821" y="332425"/>
                </a:lnTo>
                <a:lnTo>
                  <a:pt x="68467" y="335936"/>
                </a:lnTo>
                <a:lnTo>
                  <a:pt x="82875" y="332994"/>
                </a:lnTo>
                <a:lnTo>
                  <a:pt x="89680" y="330234"/>
                </a:lnTo>
                <a:lnTo>
                  <a:pt x="99123" y="321523"/>
                </a:lnTo>
                <a:lnTo>
                  <a:pt x="104261" y="312007"/>
                </a:lnTo>
                <a:lnTo>
                  <a:pt x="104644" y="308481"/>
                </a:lnTo>
                <a:lnTo>
                  <a:pt x="104192" y="305425"/>
                </a:lnTo>
                <a:lnTo>
                  <a:pt x="103186" y="303388"/>
                </a:lnTo>
                <a:lnTo>
                  <a:pt x="101810" y="302030"/>
                </a:lnTo>
                <a:lnTo>
                  <a:pt x="100187" y="301125"/>
                </a:lnTo>
                <a:lnTo>
                  <a:pt x="99105" y="301227"/>
                </a:lnTo>
                <a:lnTo>
                  <a:pt x="98384" y="302000"/>
                </a:lnTo>
                <a:lnTo>
                  <a:pt x="97903" y="303221"/>
                </a:lnTo>
                <a:lnTo>
                  <a:pt x="100597" y="311682"/>
                </a:lnTo>
                <a:lnTo>
                  <a:pt x="127608" y="356882"/>
                </a:lnTo>
                <a:lnTo>
                  <a:pt x="142301" y="376877"/>
                </a:lnTo>
                <a:lnTo>
                  <a:pt x="147741" y="3945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Shape-3980">
            <a:extLst>
              <a:ext uri="{FF2B5EF4-FFF2-40B4-BE49-F238E27FC236}">
                <a16:creationId xmlns:a16="http://schemas.microsoft.com/office/drawing/2014/main" xmlns="" id="{0873A87F-89D7-41F4-8AF7-4B89AC89D6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14324" y="1802573"/>
            <a:ext cx="149366" cy="328160"/>
          </a:xfrm>
          <a:custGeom>
            <a:avLst/>
            <a:gdLst/>
            <a:ahLst/>
            <a:cxnLst/>
            <a:rect l="0" t="0" r="0" b="0"/>
            <a:pathLst>
              <a:path w="149366" h="328160">
                <a:moveTo>
                  <a:pt x="29376" y="146877"/>
                </a:moveTo>
                <a:lnTo>
                  <a:pt x="29376" y="146877"/>
                </a:lnTo>
                <a:lnTo>
                  <a:pt x="32746" y="183958"/>
                </a:lnTo>
                <a:lnTo>
                  <a:pt x="34843" y="227243"/>
                </a:lnTo>
                <a:lnTo>
                  <a:pt x="38835" y="266880"/>
                </a:lnTo>
                <a:lnTo>
                  <a:pt x="36366" y="310307"/>
                </a:lnTo>
                <a:lnTo>
                  <a:pt x="30436" y="328159"/>
                </a:lnTo>
                <a:lnTo>
                  <a:pt x="29377" y="326998"/>
                </a:lnTo>
                <a:lnTo>
                  <a:pt x="17260" y="290776"/>
                </a:lnTo>
                <a:lnTo>
                  <a:pt x="5638" y="244077"/>
                </a:lnTo>
                <a:lnTo>
                  <a:pt x="1187" y="200895"/>
                </a:lnTo>
                <a:lnTo>
                  <a:pt x="0" y="176539"/>
                </a:lnTo>
                <a:lnTo>
                  <a:pt x="620" y="151835"/>
                </a:lnTo>
                <a:lnTo>
                  <a:pt x="2444" y="126899"/>
                </a:lnTo>
                <a:lnTo>
                  <a:pt x="8939" y="80848"/>
                </a:lnTo>
                <a:lnTo>
                  <a:pt x="24496" y="33239"/>
                </a:lnTo>
                <a:lnTo>
                  <a:pt x="36379" y="13116"/>
                </a:lnTo>
                <a:lnTo>
                  <a:pt x="43217" y="6903"/>
                </a:lnTo>
                <a:lnTo>
                  <a:pt x="58341" y="0"/>
                </a:lnTo>
                <a:lnTo>
                  <a:pt x="65619" y="981"/>
                </a:lnTo>
                <a:lnTo>
                  <a:pt x="79350" y="9597"/>
                </a:lnTo>
                <a:lnTo>
                  <a:pt x="88746" y="26597"/>
                </a:lnTo>
                <a:lnTo>
                  <a:pt x="92240" y="37057"/>
                </a:lnTo>
                <a:lnTo>
                  <a:pt x="92357" y="59968"/>
                </a:lnTo>
                <a:lnTo>
                  <a:pt x="82609" y="96667"/>
                </a:lnTo>
                <a:lnTo>
                  <a:pt x="59330" y="143741"/>
                </a:lnTo>
                <a:lnTo>
                  <a:pt x="45903" y="163008"/>
                </a:lnTo>
                <a:lnTo>
                  <a:pt x="44626" y="166098"/>
                </a:lnTo>
                <a:lnTo>
                  <a:pt x="44482" y="168157"/>
                </a:lnTo>
                <a:lnTo>
                  <a:pt x="45091" y="169530"/>
                </a:lnTo>
                <a:lnTo>
                  <a:pt x="46203" y="170446"/>
                </a:lnTo>
                <a:lnTo>
                  <a:pt x="92326" y="188776"/>
                </a:lnTo>
                <a:lnTo>
                  <a:pt x="120073" y="205858"/>
                </a:lnTo>
                <a:lnTo>
                  <a:pt x="135302" y="220598"/>
                </a:lnTo>
                <a:lnTo>
                  <a:pt x="149034" y="248134"/>
                </a:lnTo>
                <a:lnTo>
                  <a:pt x="149365" y="257421"/>
                </a:lnTo>
                <a:lnTo>
                  <a:pt x="144088" y="275265"/>
                </a:lnTo>
                <a:lnTo>
                  <a:pt x="125845" y="301178"/>
                </a:lnTo>
                <a:lnTo>
                  <a:pt x="106823" y="312586"/>
                </a:lnTo>
                <a:lnTo>
                  <a:pt x="72314" y="321094"/>
                </a:lnTo>
                <a:lnTo>
                  <a:pt x="48459" y="321674"/>
                </a:lnTo>
                <a:lnTo>
                  <a:pt x="3976" y="3119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777">
            <a:extLst>
              <a:ext uri="{FF2B5EF4-FFF2-40B4-BE49-F238E27FC236}">
                <a16:creationId xmlns:a16="http://schemas.microsoft.com/office/drawing/2014/main" xmlns="" id="{0451C9F5-BC50-4F5B-9EA6-F371D206CF71}"/>
              </a:ext>
            </a:extLst>
          </p:cNvPr>
          <p:cNvGrpSpPr/>
          <p:nvPr/>
        </p:nvGrpSpPr>
        <p:grpSpPr>
          <a:xfrm>
            <a:off x="7414529" y="1914292"/>
            <a:ext cx="395972" cy="189567"/>
            <a:chOff x="7414529" y="1914292"/>
            <a:chExt cx="395972" cy="189567"/>
          </a:xfrm>
        </p:grpSpPr>
        <p:sp>
          <p:nvSpPr>
            <p:cNvPr id="70" name="SMARTInkShape-3981">
              <a:extLst>
                <a:ext uri="{FF2B5EF4-FFF2-40B4-BE49-F238E27FC236}">
                  <a16:creationId xmlns:a16="http://schemas.microsoft.com/office/drawing/2014/main" xmlns="" id="{673198FF-EFD4-4D50-BAED-E87060C1983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708808" y="1914292"/>
              <a:ext cx="101693" cy="155334"/>
            </a:xfrm>
            <a:custGeom>
              <a:avLst/>
              <a:gdLst/>
              <a:ahLst/>
              <a:cxnLst/>
              <a:rect l="0" t="0" r="0" b="0"/>
              <a:pathLst>
                <a:path w="101693" h="155334">
                  <a:moveTo>
                    <a:pt x="12792" y="85958"/>
                  </a:moveTo>
                  <a:lnTo>
                    <a:pt x="12792" y="85958"/>
                  </a:lnTo>
                  <a:lnTo>
                    <a:pt x="39307" y="64910"/>
                  </a:lnTo>
                  <a:lnTo>
                    <a:pt x="50830" y="43895"/>
                  </a:lnTo>
                  <a:lnTo>
                    <a:pt x="59634" y="17285"/>
                  </a:lnTo>
                  <a:lnTo>
                    <a:pt x="58776" y="6988"/>
                  </a:lnTo>
                  <a:lnTo>
                    <a:pt x="57559" y="3678"/>
                  </a:lnTo>
                  <a:lnTo>
                    <a:pt x="56041" y="1471"/>
                  </a:lnTo>
                  <a:lnTo>
                    <a:pt x="54325" y="0"/>
                  </a:lnTo>
                  <a:lnTo>
                    <a:pt x="44892" y="4010"/>
                  </a:lnTo>
                  <a:lnTo>
                    <a:pt x="31998" y="14259"/>
                  </a:lnTo>
                  <a:lnTo>
                    <a:pt x="13543" y="40568"/>
                  </a:lnTo>
                  <a:lnTo>
                    <a:pt x="3483" y="62962"/>
                  </a:lnTo>
                  <a:lnTo>
                    <a:pt x="0" y="99370"/>
                  </a:lnTo>
                  <a:lnTo>
                    <a:pt x="3435" y="130227"/>
                  </a:lnTo>
                  <a:lnTo>
                    <a:pt x="7259" y="138048"/>
                  </a:lnTo>
                  <a:lnTo>
                    <a:pt x="19034" y="150502"/>
                  </a:lnTo>
                  <a:lnTo>
                    <a:pt x="26125" y="153682"/>
                  </a:lnTo>
                  <a:lnTo>
                    <a:pt x="41531" y="155333"/>
                  </a:lnTo>
                  <a:lnTo>
                    <a:pt x="84687" y="146986"/>
                  </a:lnTo>
                  <a:lnTo>
                    <a:pt x="101692" y="143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982">
              <a:extLst>
                <a:ext uri="{FF2B5EF4-FFF2-40B4-BE49-F238E27FC236}">
                  <a16:creationId xmlns:a16="http://schemas.microsoft.com/office/drawing/2014/main" xmlns="" id="{9E9E9399-3F2B-427C-835F-A4DC669F01F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577315" y="1917700"/>
              <a:ext cx="125236" cy="161772"/>
            </a:xfrm>
            <a:custGeom>
              <a:avLst/>
              <a:gdLst/>
              <a:ahLst/>
              <a:cxnLst/>
              <a:rect l="0" t="0" r="0" b="0"/>
              <a:pathLst>
                <a:path w="125236" h="161772">
                  <a:moveTo>
                    <a:pt x="10935" y="57150"/>
                  </a:moveTo>
                  <a:lnTo>
                    <a:pt x="10935" y="57150"/>
                  </a:lnTo>
                  <a:lnTo>
                    <a:pt x="0" y="46215"/>
                  </a:lnTo>
                  <a:lnTo>
                    <a:pt x="2129" y="48344"/>
                  </a:lnTo>
                  <a:lnTo>
                    <a:pt x="28036" y="62571"/>
                  </a:lnTo>
                  <a:lnTo>
                    <a:pt x="47752" y="87527"/>
                  </a:lnTo>
                  <a:lnTo>
                    <a:pt x="61433" y="116558"/>
                  </a:lnTo>
                  <a:lnTo>
                    <a:pt x="65408" y="141937"/>
                  </a:lnTo>
                  <a:lnTo>
                    <a:pt x="63837" y="153864"/>
                  </a:lnTo>
                  <a:lnTo>
                    <a:pt x="61726" y="157610"/>
                  </a:lnTo>
                  <a:lnTo>
                    <a:pt x="58906" y="160106"/>
                  </a:lnTo>
                  <a:lnTo>
                    <a:pt x="55617" y="161771"/>
                  </a:lnTo>
                  <a:lnTo>
                    <a:pt x="52717" y="160764"/>
                  </a:lnTo>
                  <a:lnTo>
                    <a:pt x="47614" y="154000"/>
                  </a:lnTo>
                  <a:lnTo>
                    <a:pt x="47516" y="128180"/>
                  </a:lnTo>
                  <a:lnTo>
                    <a:pt x="55327" y="86976"/>
                  </a:lnTo>
                  <a:lnTo>
                    <a:pt x="73320" y="45762"/>
                  </a:lnTo>
                  <a:lnTo>
                    <a:pt x="92284" y="25277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983">
              <a:extLst>
                <a:ext uri="{FF2B5EF4-FFF2-40B4-BE49-F238E27FC236}">
                  <a16:creationId xmlns:a16="http://schemas.microsoft.com/office/drawing/2014/main" xmlns="" id="{4F930E83-603D-431D-8F0D-52D68D5BDC6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414529" y="1959254"/>
              <a:ext cx="148322" cy="144605"/>
            </a:xfrm>
            <a:custGeom>
              <a:avLst/>
              <a:gdLst/>
              <a:ahLst/>
              <a:cxnLst/>
              <a:rect l="0" t="0" r="0" b="0"/>
              <a:pathLst>
                <a:path w="148322" h="144605">
                  <a:moveTo>
                    <a:pt x="91171" y="15596"/>
                  </a:moveTo>
                  <a:lnTo>
                    <a:pt x="91171" y="15596"/>
                  </a:lnTo>
                  <a:lnTo>
                    <a:pt x="50276" y="0"/>
                  </a:lnTo>
                  <a:lnTo>
                    <a:pt x="39129" y="1139"/>
                  </a:lnTo>
                  <a:lnTo>
                    <a:pt x="27119" y="7759"/>
                  </a:lnTo>
                  <a:lnTo>
                    <a:pt x="20953" y="12488"/>
                  </a:lnTo>
                  <a:lnTo>
                    <a:pt x="12220" y="30913"/>
                  </a:lnTo>
                  <a:lnTo>
                    <a:pt x="3337" y="67171"/>
                  </a:lnTo>
                  <a:lnTo>
                    <a:pt x="0" y="100963"/>
                  </a:lnTo>
                  <a:lnTo>
                    <a:pt x="2672" y="119153"/>
                  </a:lnTo>
                  <a:lnTo>
                    <a:pt x="8564" y="134294"/>
                  </a:lnTo>
                  <a:lnTo>
                    <a:pt x="12111" y="139178"/>
                  </a:lnTo>
                  <a:lnTo>
                    <a:pt x="19815" y="144604"/>
                  </a:lnTo>
                  <a:lnTo>
                    <a:pt x="25256" y="143935"/>
                  </a:lnTo>
                  <a:lnTo>
                    <a:pt x="38828" y="137547"/>
                  </a:lnTo>
                  <a:lnTo>
                    <a:pt x="50504" y="125770"/>
                  </a:lnTo>
                  <a:lnTo>
                    <a:pt x="69497" y="91843"/>
                  </a:lnTo>
                  <a:lnTo>
                    <a:pt x="81053" y="49182"/>
                  </a:lnTo>
                  <a:lnTo>
                    <a:pt x="82309" y="47159"/>
                  </a:lnTo>
                  <a:lnTo>
                    <a:pt x="83146" y="46516"/>
                  </a:lnTo>
                  <a:lnTo>
                    <a:pt x="83704" y="46793"/>
                  </a:lnTo>
                  <a:lnTo>
                    <a:pt x="107123" y="89932"/>
                  </a:lnTo>
                  <a:lnTo>
                    <a:pt x="129913" y="114946"/>
                  </a:lnTo>
                  <a:lnTo>
                    <a:pt x="148321" y="129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778">
            <a:extLst>
              <a:ext uri="{FF2B5EF4-FFF2-40B4-BE49-F238E27FC236}">
                <a16:creationId xmlns:a16="http://schemas.microsoft.com/office/drawing/2014/main" xmlns="" id="{C3012D84-D1E8-4BAF-BCD7-81D51B38DC13}"/>
              </a:ext>
            </a:extLst>
          </p:cNvPr>
          <p:cNvGrpSpPr/>
          <p:nvPr/>
        </p:nvGrpSpPr>
        <p:grpSpPr>
          <a:xfrm>
            <a:off x="8143759" y="1778883"/>
            <a:ext cx="416042" cy="346535"/>
            <a:chOff x="8143759" y="1778883"/>
            <a:chExt cx="416042" cy="346535"/>
          </a:xfrm>
        </p:grpSpPr>
        <p:sp>
          <p:nvSpPr>
            <p:cNvPr id="74" name="SMARTInkShape-3984">
              <a:extLst>
                <a:ext uri="{FF2B5EF4-FFF2-40B4-BE49-F238E27FC236}">
                  <a16:creationId xmlns:a16="http://schemas.microsoft.com/office/drawing/2014/main" xmlns="" id="{DFA78222-0183-44F9-8E7E-D044C47163F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331200" y="1778883"/>
              <a:ext cx="19051" cy="310268"/>
            </a:xfrm>
            <a:custGeom>
              <a:avLst/>
              <a:gdLst/>
              <a:ahLst/>
              <a:cxnLst/>
              <a:rect l="0" t="0" r="0" b="0"/>
              <a:pathLst>
                <a:path w="19051" h="3102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12862"/>
                  </a:lnTo>
                  <a:lnTo>
                    <a:pt x="11740" y="48032"/>
                  </a:lnTo>
                  <a:lnTo>
                    <a:pt x="15787" y="94200"/>
                  </a:lnTo>
                  <a:lnTo>
                    <a:pt x="15718" y="130746"/>
                  </a:lnTo>
                  <a:lnTo>
                    <a:pt x="14041" y="169802"/>
                  </a:lnTo>
                  <a:lnTo>
                    <a:pt x="13295" y="208327"/>
                  </a:lnTo>
                  <a:lnTo>
                    <a:pt x="16246" y="255603"/>
                  </a:lnTo>
                  <a:lnTo>
                    <a:pt x="1905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985">
              <a:extLst>
                <a:ext uri="{FF2B5EF4-FFF2-40B4-BE49-F238E27FC236}">
                  <a16:creationId xmlns:a16="http://schemas.microsoft.com/office/drawing/2014/main" xmlns="" id="{85019107-8EF4-4F7A-B711-F6C5F9FEE7F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143759" y="2091536"/>
              <a:ext cx="416042" cy="33882"/>
            </a:xfrm>
            <a:custGeom>
              <a:avLst/>
              <a:gdLst/>
              <a:ahLst/>
              <a:cxnLst/>
              <a:rect l="0" t="0" r="0" b="0"/>
              <a:pathLst>
                <a:path w="416042" h="33882">
                  <a:moveTo>
                    <a:pt x="22341" y="16664"/>
                  </a:moveTo>
                  <a:lnTo>
                    <a:pt x="22341" y="16664"/>
                  </a:lnTo>
                  <a:lnTo>
                    <a:pt x="4885" y="21733"/>
                  </a:lnTo>
                  <a:lnTo>
                    <a:pt x="472" y="25502"/>
                  </a:lnTo>
                  <a:lnTo>
                    <a:pt x="0" y="27495"/>
                  </a:lnTo>
                  <a:lnTo>
                    <a:pt x="391" y="29529"/>
                  </a:lnTo>
                  <a:lnTo>
                    <a:pt x="1358" y="31591"/>
                  </a:lnTo>
                  <a:lnTo>
                    <a:pt x="9957" y="33881"/>
                  </a:lnTo>
                  <a:lnTo>
                    <a:pt x="55330" y="31981"/>
                  </a:lnTo>
                  <a:lnTo>
                    <a:pt x="94858" y="28646"/>
                  </a:lnTo>
                  <a:lnTo>
                    <a:pt x="117251" y="26768"/>
                  </a:lnTo>
                  <a:lnTo>
                    <a:pt x="143470" y="24106"/>
                  </a:lnTo>
                  <a:lnTo>
                    <a:pt x="172238" y="20920"/>
                  </a:lnTo>
                  <a:lnTo>
                    <a:pt x="202705" y="17384"/>
                  </a:lnTo>
                  <a:lnTo>
                    <a:pt x="232895" y="13616"/>
                  </a:lnTo>
                  <a:lnTo>
                    <a:pt x="262899" y="9693"/>
                  </a:lnTo>
                  <a:lnTo>
                    <a:pt x="292780" y="5667"/>
                  </a:lnTo>
                  <a:lnTo>
                    <a:pt x="318344" y="2983"/>
                  </a:lnTo>
                  <a:lnTo>
                    <a:pt x="361801" y="0"/>
                  </a:lnTo>
                  <a:lnTo>
                    <a:pt x="416041" y="3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779">
            <a:extLst>
              <a:ext uri="{FF2B5EF4-FFF2-40B4-BE49-F238E27FC236}">
                <a16:creationId xmlns:a16="http://schemas.microsoft.com/office/drawing/2014/main" xmlns="" id="{4FEFD72F-EE4B-45BA-90FD-5A5CFBE9AA67}"/>
              </a:ext>
            </a:extLst>
          </p:cNvPr>
          <p:cNvGrpSpPr/>
          <p:nvPr/>
        </p:nvGrpSpPr>
        <p:grpSpPr>
          <a:xfrm>
            <a:off x="9035807" y="1750927"/>
            <a:ext cx="1226273" cy="350924"/>
            <a:chOff x="9035807" y="1750927"/>
            <a:chExt cx="1226273" cy="350924"/>
          </a:xfrm>
        </p:grpSpPr>
        <p:sp>
          <p:nvSpPr>
            <p:cNvPr id="77" name="SMARTInkShape-3986">
              <a:extLst>
                <a:ext uri="{FF2B5EF4-FFF2-40B4-BE49-F238E27FC236}">
                  <a16:creationId xmlns:a16="http://schemas.microsoft.com/office/drawing/2014/main" xmlns="" id="{554956D5-CF77-40DA-85AD-9D018B91C26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061572" y="1750927"/>
              <a:ext cx="200508" cy="300124"/>
            </a:xfrm>
            <a:custGeom>
              <a:avLst/>
              <a:gdLst/>
              <a:ahLst/>
              <a:cxnLst/>
              <a:rect l="0" t="0" r="0" b="0"/>
              <a:pathLst>
                <a:path w="200508" h="300124">
                  <a:moveTo>
                    <a:pt x="73028" y="255673"/>
                  </a:moveTo>
                  <a:lnTo>
                    <a:pt x="73028" y="255673"/>
                  </a:lnTo>
                  <a:lnTo>
                    <a:pt x="76686" y="234689"/>
                  </a:lnTo>
                  <a:lnTo>
                    <a:pt x="75124" y="216949"/>
                  </a:lnTo>
                  <a:lnTo>
                    <a:pt x="70196" y="204831"/>
                  </a:lnTo>
                  <a:lnTo>
                    <a:pt x="66906" y="200611"/>
                  </a:lnTo>
                  <a:lnTo>
                    <a:pt x="55725" y="195923"/>
                  </a:lnTo>
                  <a:lnTo>
                    <a:pt x="48793" y="194673"/>
                  </a:lnTo>
                  <a:lnTo>
                    <a:pt x="33565" y="198929"/>
                  </a:lnTo>
                  <a:lnTo>
                    <a:pt x="25553" y="203027"/>
                  </a:lnTo>
                  <a:lnTo>
                    <a:pt x="12887" y="216988"/>
                  </a:lnTo>
                  <a:lnTo>
                    <a:pt x="3965" y="233540"/>
                  </a:lnTo>
                  <a:lnTo>
                    <a:pt x="0" y="247953"/>
                  </a:lnTo>
                  <a:lnTo>
                    <a:pt x="2001" y="261414"/>
                  </a:lnTo>
                  <a:lnTo>
                    <a:pt x="7593" y="273041"/>
                  </a:lnTo>
                  <a:lnTo>
                    <a:pt x="14783" y="280561"/>
                  </a:lnTo>
                  <a:lnTo>
                    <a:pt x="18676" y="282143"/>
                  </a:lnTo>
                  <a:lnTo>
                    <a:pt x="26764" y="282019"/>
                  </a:lnTo>
                  <a:lnTo>
                    <a:pt x="46892" y="275009"/>
                  </a:lnTo>
                  <a:lnTo>
                    <a:pt x="56402" y="289054"/>
                  </a:lnTo>
                  <a:lnTo>
                    <a:pt x="60464" y="291676"/>
                  </a:lnTo>
                  <a:lnTo>
                    <a:pt x="62536" y="292374"/>
                  </a:lnTo>
                  <a:lnTo>
                    <a:pt x="68600" y="291270"/>
                  </a:lnTo>
                  <a:lnTo>
                    <a:pt x="77410" y="287016"/>
                  </a:lnTo>
                  <a:lnTo>
                    <a:pt x="97531" y="272015"/>
                  </a:lnTo>
                  <a:lnTo>
                    <a:pt x="117918" y="247188"/>
                  </a:lnTo>
                  <a:lnTo>
                    <a:pt x="141518" y="203221"/>
                  </a:lnTo>
                  <a:lnTo>
                    <a:pt x="158031" y="163452"/>
                  </a:lnTo>
                  <a:lnTo>
                    <a:pt x="176659" y="118025"/>
                  </a:lnTo>
                  <a:lnTo>
                    <a:pt x="193170" y="73140"/>
                  </a:lnTo>
                  <a:lnTo>
                    <a:pt x="200507" y="36729"/>
                  </a:lnTo>
                  <a:lnTo>
                    <a:pt x="200006" y="13490"/>
                  </a:lnTo>
                  <a:lnTo>
                    <a:pt x="197897" y="5318"/>
                  </a:lnTo>
                  <a:lnTo>
                    <a:pt x="195079" y="1281"/>
                  </a:lnTo>
                  <a:lnTo>
                    <a:pt x="191791" y="0"/>
                  </a:lnTo>
                  <a:lnTo>
                    <a:pt x="188186" y="558"/>
                  </a:lnTo>
                  <a:lnTo>
                    <a:pt x="173001" y="24939"/>
                  </a:lnTo>
                  <a:lnTo>
                    <a:pt x="155096" y="70185"/>
                  </a:lnTo>
                  <a:lnTo>
                    <a:pt x="144545" y="107382"/>
                  </a:lnTo>
                  <a:lnTo>
                    <a:pt x="135857" y="147433"/>
                  </a:lnTo>
                  <a:lnTo>
                    <a:pt x="129644" y="188751"/>
                  </a:lnTo>
                  <a:lnTo>
                    <a:pt x="126413" y="223108"/>
                  </a:lnTo>
                  <a:lnTo>
                    <a:pt x="124593" y="262487"/>
                  </a:lnTo>
                  <a:lnTo>
                    <a:pt x="125936" y="286384"/>
                  </a:lnTo>
                  <a:lnTo>
                    <a:pt x="130178" y="30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987">
              <a:extLst>
                <a:ext uri="{FF2B5EF4-FFF2-40B4-BE49-F238E27FC236}">
                  <a16:creationId xmlns:a16="http://schemas.microsoft.com/office/drawing/2014/main" xmlns="" id="{EB7B03A8-89A7-4E4C-AEAD-8C2933A554D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920558" y="1947601"/>
              <a:ext cx="96981" cy="112307"/>
            </a:xfrm>
            <a:custGeom>
              <a:avLst/>
              <a:gdLst/>
              <a:ahLst/>
              <a:cxnLst/>
              <a:rect l="0" t="0" r="0" b="0"/>
              <a:pathLst>
                <a:path w="96981" h="112307">
                  <a:moveTo>
                    <a:pt x="17192" y="14549"/>
                  </a:moveTo>
                  <a:lnTo>
                    <a:pt x="17192" y="14549"/>
                  </a:lnTo>
                  <a:lnTo>
                    <a:pt x="17192" y="17920"/>
                  </a:lnTo>
                  <a:lnTo>
                    <a:pt x="19073" y="21456"/>
                  </a:lnTo>
                  <a:lnTo>
                    <a:pt x="20563" y="23387"/>
                  </a:lnTo>
                  <a:lnTo>
                    <a:pt x="20336" y="33059"/>
                  </a:lnTo>
                  <a:lnTo>
                    <a:pt x="12441" y="76677"/>
                  </a:lnTo>
                  <a:lnTo>
                    <a:pt x="10141" y="90139"/>
                  </a:lnTo>
                  <a:lnTo>
                    <a:pt x="0" y="112306"/>
                  </a:lnTo>
                  <a:lnTo>
                    <a:pt x="792" y="112176"/>
                  </a:lnTo>
                  <a:lnTo>
                    <a:pt x="8648" y="104545"/>
                  </a:lnTo>
                  <a:lnTo>
                    <a:pt x="31414" y="67244"/>
                  </a:lnTo>
                  <a:lnTo>
                    <a:pt x="63615" y="26500"/>
                  </a:lnTo>
                  <a:lnTo>
                    <a:pt x="80885" y="5625"/>
                  </a:lnTo>
                  <a:lnTo>
                    <a:pt x="90420" y="0"/>
                  </a:lnTo>
                  <a:lnTo>
                    <a:pt x="93528" y="2733"/>
                  </a:lnTo>
                  <a:lnTo>
                    <a:pt x="96980" y="17058"/>
                  </a:lnTo>
                  <a:lnTo>
                    <a:pt x="92471" y="64077"/>
                  </a:lnTo>
                  <a:lnTo>
                    <a:pt x="80692" y="109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988">
              <a:extLst>
                <a:ext uri="{FF2B5EF4-FFF2-40B4-BE49-F238E27FC236}">
                  <a16:creationId xmlns:a16="http://schemas.microsoft.com/office/drawing/2014/main" xmlns="" id="{71B54EE7-788A-4676-A080-9C7DB952B6E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830809" y="1962150"/>
              <a:ext cx="52226" cy="106141"/>
            </a:xfrm>
            <a:custGeom>
              <a:avLst/>
              <a:gdLst/>
              <a:ahLst/>
              <a:cxnLst/>
              <a:rect l="0" t="0" r="0" b="0"/>
              <a:pathLst>
                <a:path w="52226" h="106141">
                  <a:moveTo>
                    <a:pt x="49791" y="6350"/>
                  </a:moveTo>
                  <a:lnTo>
                    <a:pt x="49791" y="6350"/>
                  </a:lnTo>
                  <a:lnTo>
                    <a:pt x="35289" y="7055"/>
                  </a:lnTo>
                  <a:lnTo>
                    <a:pt x="21662" y="12125"/>
                  </a:lnTo>
                  <a:lnTo>
                    <a:pt x="10479" y="18559"/>
                  </a:lnTo>
                  <a:lnTo>
                    <a:pt x="6649" y="22956"/>
                  </a:lnTo>
                  <a:lnTo>
                    <a:pt x="2394" y="33486"/>
                  </a:lnTo>
                  <a:lnTo>
                    <a:pt x="0" y="51314"/>
                  </a:lnTo>
                  <a:lnTo>
                    <a:pt x="2661" y="73373"/>
                  </a:lnTo>
                  <a:lnTo>
                    <a:pt x="9795" y="85762"/>
                  </a:lnTo>
                  <a:lnTo>
                    <a:pt x="24879" y="101842"/>
                  </a:lnTo>
                  <a:lnTo>
                    <a:pt x="33780" y="105235"/>
                  </a:lnTo>
                  <a:lnTo>
                    <a:pt x="39116" y="106140"/>
                  </a:lnTo>
                  <a:lnTo>
                    <a:pt x="42674" y="105332"/>
                  </a:lnTo>
                  <a:lnTo>
                    <a:pt x="45047" y="103383"/>
                  </a:lnTo>
                  <a:lnTo>
                    <a:pt x="52225" y="86744"/>
                  </a:lnTo>
                  <a:lnTo>
                    <a:pt x="50637" y="71479"/>
                  </a:lnTo>
                  <a:lnTo>
                    <a:pt x="44389" y="29142"/>
                  </a:lnTo>
                  <a:lnTo>
                    <a:pt x="43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989">
              <a:extLst>
                <a:ext uri="{FF2B5EF4-FFF2-40B4-BE49-F238E27FC236}">
                  <a16:creationId xmlns:a16="http://schemas.microsoft.com/office/drawing/2014/main" xmlns="" id="{FEE3ACBD-B67C-4E00-B1CA-592627750D5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817100" y="19113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0" y="44450"/>
                  </a:moveTo>
                  <a:lnTo>
                    <a:pt x="0" y="44450"/>
                  </a:lnTo>
                  <a:lnTo>
                    <a:pt x="7840" y="5541"/>
                  </a:lnTo>
                  <a:lnTo>
                    <a:pt x="9459" y="3694"/>
                  </a:lnTo>
                  <a:lnTo>
                    <a:pt x="15022" y="164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990">
              <a:extLst>
                <a:ext uri="{FF2B5EF4-FFF2-40B4-BE49-F238E27FC236}">
                  <a16:creationId xmlns:a16="http://schemas.microsoft.com/office/drawing/2014/main" xmlns="" id="{CC6B2E42-029D-4D41-A2A0-D180D377985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667391" y="1956681"/>
              <a:ext cx="135259" cy="100720"/>
            </a:xfrm>
            <a:custGeom>
              <a:avLst/>
              <a:gdLst/>
              <a:ahLst/>
              <a:cxnLst/>
              <a:rect l="0" t="0" r="0" b="0"/>
              <a:pathLst>
                <a:path w="135259" h="100720">
                  <a:moveTo>
                    <a:pt x="3659" y="11819"/>
                  </a:moveTo>
                  <a:lnTo>
                    <a:pt x="3659" y="11819"/>
                  </a:lnTo>
                  <a:lnTo>
                    <a:pt x="288" y="8448"/>
                  </a:lnTo>
                  <a:lnTo>
                    <a:pt x="0" y="7455"/>
                  </a:lnTo>
                  <a:lnTo>
                    <a:pt x="514" y="6793"/>
                  </a:lnTo>
                  <a:lnTo>
                    <a:pt x="1563" y="6352"/>
                  </a:lnTo>
                  <a:lnTo>
                    <a:pt x="41805" y="4815"/>
                  </a:lnTo>
                  <a:lnTo>
                    <a:pt x="84263" y="8"/>
                  </a:lnTo>
                  <a:lnTo>
                    <a:pt x="110519" y="0"/>
                  </a:lnTo>
                  <a:lnTo>
                    <a:pt x="124770" y="4241"/>
                  </a:lnTo>
                  <a:lnTo>
                    <a:pt x="131099" y="7980"/>
                  </a:lnTo>
                  <a:lnTo>
                    <a:pt x="133070" y="10671"/>
                  </a:lnTo>
                  <a:lnTo>
                    <a:pt x="135258" y="17424"/>
                  </a:lnTo>
                  <a:lnTo>
                    <a:pt x="128017" y="64717"/>
                  </a:lnTo>
                  <a:lnTo>
                    <a:pt x="117959" y="100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991">
              <a:extLst>
                <a:ext uri="{FF2B5EF4-FFF2-40B4-BE49-F238E27FC236}">
                  <a16:creationId xmlns:a16="http://schemas.microsoft.com/office/drawing/2014/main" xmlns="" id="{F32E08E8-4186-4134-B608-DC84812C1B8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676277" y="1798717"/>
              <a:ext cx="70974" cy="290991"/>
            </a:xfrm>
            <a:custGeom>
              <a:avLst/>
              <a:gdLst/>
              <a:ahLst/>
              <a:cxnLst/>
              <a:rect l="0" t="0" r="0" b="0"/>
              <a:pathLst>
                <a:path w="70974" h="290991">
                  <a:moveTo>
                    <a:pt x="58273" y="23733"/>
                  </a:moveTo>
                  <a:lnTo>
                    <a:pt x="58273" y="23733"/>
                  </a:lnTo>
                  <a:lnTo>
                    <a:pt x="58273" y="0"/>
                  </a:lnTo>
                  <a:lnTo>
                    <a:pt x="51531" y="12311"/>
                  </a:lnTo>
                  <a:lnTo>
                    <a:pt x="41680" y="54011"/>
                  </a:lnTo>
                  <a:lnTo>
                    <a:pt x="37258" y="85873"/>
                  </a:lnTo>
                  <a:lnTo>
                    <a:pt x="31058" y="121201"/>
                  </a:lnTo>
                  <a:lnTo>
                    <a:pt x="22894" y="158069"/>
                  </a:lnTo>
                  <a:lnTo>
                    <a:pt x="12210" y="195621"/>
                  </a:lnTo>
                  <a:lnTo>
                    <a:pt x="1037" y="242350"/>
                  </a:lnTo>
                  <a:lnTo>
                    <a:pt x="0" y="272893"/>
                  </a:lnTo>
                  <a:lnTo>
                    <a:pt x="2490" y="279445"/>
                  </a:lnTo>
                  <a:lnTo>
                    <a:pt x="10903" y="288607"/>
                  </a:lnTo>
                  <a:lnTo>
                    <a:pt x="16815" y="290627"/>
                  </a:lnTo>
                  <a:lnTo>
                    <a:pt x="30910" y="290990"/>
                  </a:lnTo>
                  <a:lnTo>
                    <a:pt x="44700" y="285036"/>
                  </a:lnTo>
                  <a:lnTo>
                    <a:pt x="51341" y="280485"/>
                  </a:lnTo>
                  <a:lnTo>
                    <a:pt x="60601" y="267902"/>
                  </a:lnTo>
                  <a:lnTo>
                    <a:pt x="70973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992">
              <a:extLst>
                <a:ext uri="{FF2B5EF4-FFF2-40B4-BE49-F238E27FC236}">
                  <a16:creationId xmlns:a16="http://schemas.microsoft.com/office/drawing/2014/main" xmlns="" id="{214D54B3-4E6C-41D5-A53B-DBECD4D9126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630468" y="1885950"/>
              <a:ext cx="15183" cy="44451"/>
            </a:xfrm>
            <a:custGeom>
              <a:avLst/>
              <a:gdLst/>
              <a:ahLst/>
              <a:cxnLst/>
              <a:rect l="0" t="0" r="0" b="0"/>
              <a:pathLst>
                <a:path w="15183" h="44451">
                  <a:moveTo>
                    <a:pt x="15182" y="44450"/>
                  </a:moveTo>
                  <a:lnTo>
                    <a:pt x="15182" y="44450"/>
                  </a:lnTo>
                  <a:lnTo>
                    <a:pt x="877" y="15839"/>
                  </a:lnTo>
                  <a:lnTo>
                    <a:pt x="0" y="11970"/>
                  </a:lnTo>
                  <a:lnTo>
                    <a:pt x="122" y="8686"/>
                  </a:lnTo>
                  <a:lnTo>
                    <a:pt x="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993">
              <a:extLst>
                <a:ext uri="{FF2B5EF4-FFF2-40B4-BE49-F238E27FC236}">
                  <a16:creationId xmlns:a16="http://schemas.microsoft.com/office/drawing/2014/main" xmlns="" id="{A734D08F-E9E5-44CD-8BEC-08D2ECBD04C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613900" y="19939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324" y="4457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994">
              <a:extLst>
                <a:ext uri="{FF2B5EF4-FFF2-40B4-BE49-F238E27FC236}">
                  <a16:creationId xmlns:a16="http://schemas.microsoft.com/office/drawing/2014/main" xmlns="" id="{10BBD91D-C594-4703-99B8-E628179DB2B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440946" y="1792206"/>
              <a:ext cx="111810" cy="299959"/>
            </a:xfrm>
            <a:custGeom>
              <a:avLst/>
              <a:gdLst/>
              <a:ahLst/>
              <a:cxnLst/>
              <a:rect l="0" t="0" r="0" b="0"/>
              <a:pathLst>
                <a:path w="111810" h="299959">
                  <a:moveTo>
                    <a:pt x="84054" y="201694"/>
                  </a:moveTo>
                  <a:lnTo>
                    <a:pt x="84054" y="201694"/>
                  </a:lnTo>
                  <a:lnTo>
                    <a:pt x="77147" y="184734"/>
                  </a:lnTo>
                  <a:lnTo>
                    <a:pt x="75216" y="181921"/>
                  </a:lnTo>
                  <a:lnTo>
                    <a:pt x="65544" y="178795"/>
                  </a:lnTo>
                  <a:lnTo>
                    <a:pt x="52544" y="178111"/>
                  </a:lnTo>
                  <a:lnTo>
                    <a:pt x="39710" y="180159"/>
                  </a:lnTo>
                  <a:lnTo>
                    <a:pt x="20586" y="192021"/>
                  </a:lnTo>
                  <a:lnTo>
                    <a:pt x="11631" y="206802"/>
                  </a:lnTo>
                  <a:lnTo>
                    <a:pt x="134" y="245036"/>
                  </a:lnTo>
                  <a:lnTo>
                    <a:pt x="0" y="272705"/>
                  </a:lnTo>
                  <a:lnTo>
                    <a:pt x="4598" y="286406"/>
                  </a:lnTo>
                  <a:lnTo>
                    <a:pt x="7801" y="292035"/>
                  </a:lnTo>
                  <a:lnTo>
                    <a:pt x="12051" y="295788"/>
                  </a:lnTo>
                  <a:lnTo>
                    <a:pt x="22420" y="299958"/>
                  </a:lnTo>
                  <a:lnTo>
                    <a:pt x="27442" y="299659"/>
                  </a:lnTo>
                  <a:lnTo>
                    <a:pt x="36786" y="295563"/>
                  </a:lnTo>
                  <a:lnTo>
                    <a:pt x="56721" y="278583"/>
                  </a:lnTo>
                  <a:lnTo>
                    <a:pt x="73761" y="248935"/>
                  </a:lnTo>
                  <a:lnTo>
                    <a:pt x="91116" y="203226"/>
                  </a:lnTo>
                  <a:lnTo>
                    <a:pt x="101540" y="162158"/>
                  </a:lnTo>
                  <a:lnTo>
                    <a:pt x="109465" y="115684"/>
                  </a:lnTo>
                  <a:lnTo>
                    <a:pt x="111578" y="91437"/>
                  </a:lnTo>
                  <a:lnTo>
                    <a:pt x="111809" y="47563"/>
                  </a:lnTo>
                  <a:lnTo>
                    <a:pt x="104856" y="18656"/>
                  </a:lnTo>
                  <a:lnTo>
                    <a:pt x="96593" y="3927"/>
                  </a:lnTo>
                  <a:lnTo>
                    <a:pt x="92413" y="0"/>
                  </a:lnTo>
                  <a:lnTo>
                    <a:pt x="87510" y="203"/>
                  </a:lnTo>
                  <a:lnTo>
                    <a:pt x="76417" y="7956"/>
                  </a:lnTo>
                  <a:lnTo>
                    <a:pt x="68195" y="26453"/>
                  </a:lnTo>
                  <a:lnTo>
                    <a:pt x="63599" y="53253"/>
                  </a:lnTo>
                  <a:lnTo>
                    <a:pt x="63909" y="88683"/>
                  </a:lnTo>
                  <a:lnTo>
                    <a:pt x="68281" y="126067"/>
                  </a:lnTo>
                  <a:lnTo>
                    <a:pt x="74221" y="163143"/>
                  </a:lnTo>
                  <a:lnTo>
                    <a:pt x="79213" y="198436"/>
                  </a:lnTo>
                  <a:lnTo>
                    <a:pt x="89362" y="239926"/>
                  </a:lnTo>
                  <a:lnTo>
                    <a:pt x="97661" y="283852"/>
                  </a:lnTo>
                  <a:lnTo>
                    <a:pt x="103104" y="296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995">
              <a:extLst>
                <a:ext uri="{FF2B5EF4-FFF2-40B4-BE49-F238E27FC236}">
                  <a16:creationId xmlns:a16="http://schemas.microsoft.com/office/drawing/2014/main" xmlns="" id="{D4B164D8-8BCA-4640-A3B5-C02B4FDF9CD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284582" y="1962591"/>
              <a:ext cx="94369" cy="129644"/>
            </a:xfrm>
            <a:custGeom>
              <a:avLst/>
              <a:gdLst/>
              <a:ahLst/>
              <a:cxnLst/>
              <a:rect l="0" t="0" r="0" b="0"/>
              <a:pathLst>
                <a:path w="94369" h="129644">
                  <a:moveTo>
                    <a:pt x="5468" y="37659"/>
                  </a:moveTo>
                  <a:lnTo>
                    <a:pt x="5468" y="37659"/>
                  </a:lnTo>
                  <a:lnTo>
                    <a:pt x="5467" y="79101"/>
                  </a:lnTo>
                  <a:lnTo>
                    <a:pt x="3587" y="113463"/>
                  </a:lnTo>
                  <a:lnTo>
                    <a:pt x="0" y="129068"/>
                  </a:lnTo>
                  <a:lnTo>
                    <a:pt x="412" y="129643"/>
                  </a:lnTo>
                  <a:lnTo>
                    <a:pt x="1392" y="129320"/>
                  </a:lnTo>
                  <a:lnTo>
                    <a:pt x="2750" y="128400"/>
                  </a:lnTo>
                  <a:lnTo>
                    <a:pt x="14067" y="87996"/>
                  </a:lnTo>
                  <a:lnTo>
                    <a:pt x="36224" y="44074"/>
                  </a:lnTo>
                  <a:lnTo>
                    <a:pt x="51819" y="17060"/>
                  </a:lnTo>
                  <a:lnTo>
                    <a:pt x="63462" y="4750"/>
                  </a:lnTo>
                  <a:lnTo>
                    <a:pt x="68825" y="1609"/>
                  </a:lnTo>
                  <a:lnTo>
                    <a:pt x="73812" y="220"/>
                  </a:lnTo>
                  <a:lnTo>
                    <a:pt x="78547" y="0"/>
                  </a:lnTo>
                  <a:lnTo>
                    <a:pt x="82410" y="1969"/>
                  </a:lnTo>
                  <a:lnTo>
                    <a:pt x="88583" y="9803"/>
                  </a:lnTo>
                  <a:lnTo>
                    <a:pt x="92653" y="29484"/>
                  </a:lnTo>
                  <a:lnTo>
                    <a:pt x="94142" y="76634"/>
                  </a:lnTo>
                  <a:lnTo>
                    <a:pt x="94368" y="12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996">
              <a:extLst>
                <a:ext uri="{FF2B5EF4-FFF2-40B4-BE49-F238E27FC236}">
                  <a16:creationId xmlns:a16="http://schemas.microsoft.com/office/drawing/2014/main" xmlns="" id="{F151B4F0-B14A-4002-94AC-F97B3FBA739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155941" y="1976517"/>
              <a:ext cx="85058" cy="103856"/>
            </a:xfrm>
            <a:custGeom>
              <a:avLst/>
              <a:gdLst/>
              <a:ahLst/>
              <a:cxnLst/>
              <a:rect l="0" t="0" r="0" b="0"/>
              <a:pathLst>
                <a:path w="85058" h="103856">
                  <a:moveTo>
                    <a:pt x="45209" y="23733"/>
                  </a:moveTo>
                  <a:lnTo>
                    <a:pt x="45209" y="23733"/>
                  </a:lnTo>
                  <a:lnTo>
                    <a:pt x="38302" y="6773"/>
                  </a:lnTo>
                  <a:lnTo>
                    <a:pt x="36371" y="3960"/>
                  </a:lnTo>
                  <a:lnTo>
                    <a:pt x="33672" y="2084"/>
                  </a:lnTo>
                  <a:lnTo>
                    <a:pt x="26911" y="0"/>
                  </a:lnTo>
                  <a:lnTo>
                    <a:pt x="23133" y="1561"/>
                  </a:lnTo>
                  <a:lnTo>
                    <a:pt x="15171" y="8940"/>
                  </a:lnTo>
                  <a:lnTo>
                    <a:pt x="2756" y="28365"/>
                  </a:lnTo>
                  <a:lnTo>
                    <a:pt x="0" y="45782"/>
                  </a:lnTo>
                  <a:lnTo>
                    <a:pt x="1833" y="64577"/>
                  </a:lnTo>
                  <a:lnTo>
                    <a:pt x="7351" y="82338"/>
                  </a:lnTo>
                  <a:lnTo>
                    <a:pt x="16389" y="93994"/>
                  </a:lnTo>
                  <a:lnTo>
                    <a:pt x="27461" y="100821"/>
                  </a:lnTo>
                  <a:lnTo>
                    <a:pt x="39437" y="103855"/>
                  </a:lnTo>
                  <a:lnTo>
                    <a:pt x="51816" y="101441"/>
                  </a:lnTo>
                  <a:lnTo>
                    <a:pt x="68803" y="92148"/>
                  </a:lnTo>
                  <a:lnTo>
                    <a:pt x="73638" y="88393"/>
                  </a:lnTo>
                  <a:lnTo>
                    <a:pt x="80893" y="76695"/>
                  </a:lnTo>
                  <a:lnTo>
                    <a:pt x="85057" y="62794"/>
                  </a:lnTo>
                  <a:lnTo>
                    <a:pt x="84555" y="49560"/>
                  </a:lnTo>
                  <a:lnTo>
                    <a:pt x="80100" y="38504"/>
                  </a:lnTo>
                  <a:lnTo>
                    <a:pt x="76936" y="33580"/>
                  </a:lnTo>
                  <a:lnTo>
                    <a:pt x="72710" y="30298"/>
                  </a:lnTo>
                  <a:lnTo>
                    <a:pt x="51559" y="2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997">
              <a:extLst>
                <a:ext uri="{FF2B5EF4-FFF2-40B4-BE49-F238E27FC236}">
                  <a16:creationId xmlns:a16="http://schemas.microsoft.com/office/drawing/2014/main" xmlns="" id="{322A00E6-BB4E-47E7-84AC-6692EEAADC1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035807" y="1931722"/>
              <a:ext cx="94350" cy="170129"/>
            </a:xfrm>
            <a:custGeom>
              <a:avLst/>
              <a:gdLst/>
              <a:ahLst/>
              <a:cxnLst/>
              <a:rect l="0" t="0" r="0" b="0"/>
              <a:pathLst>
                <a:path w="94350" h="170129">
                  <a:moveTo>
                    <a:pt x="82793" y="30428"/>
                  </a:moveTo>
                  <a:lnTo>
                    <a:pt x="82793" y="30428"/>
                  </a:lnTo>
                  <a:lnTo>
                    <a:pt x="87862" y="24653"/>
                  </a:lnTo>
                  <a:lnTo>
                    <a:pt x="92919" y="15233"/>
                  </a:lnTo>
                  <a:lnTo>
                    <a:pt x="94349" y="10034"/>
                  </a:lnTo>
                  <a:lnTo>
                    <a:pt x="94024" y="7660"/>
                  </a:lnTo>
                  <a:lnTo>
                    <a:pt x="91783" y="3140"/>
                  </a:lnTo>
                  <a:lnTo>
                    <a:pt x="89492" y="1653"/>
                  </a:lnTo>
                  <a:lnTo>
                    <a:pt x="83183" y="0"/>
                  </a:lnTo>
                  <a:lnTo>
                    <a:pt x="68328" y="2441"/>
                  </a:lnTo>
                  <a:lnTo>
                    <a:pt x="50520" y="14374"/>
                  </a:lnTo>
                  <a:lnTo>
                    <a:pt x="21880" y="51873"/>
                  </a:lnTo>
                  <a:lnTo>
                    <a:pt x="3054" y="95864"/>
                  </a:lnTo>
                  <a:lnTo>
                    <a:pt x="0" y="107919"/>
                  </a:lnTo>
                  <a:lnTo>
                    <a:pt x="81" y="118072"/>
                  </a:lnTo>
                  <a:lnTo>
                    <a:pt x="5816" y="134997"/>
                  </a:lnTo>
                  <a:lnTo>
                    <a:pt x="19182" y="149576"/>
                  </a:lnTo>
                  <a:lnTo>
                    <a:pt x="27686" y="156427"/>
                  </a:lnTo>
                  <a:lnTo>
                    <a:pt x="48422" y="164038"/>
                  </a:lnTo>
                  <a:lnTo>
                    <a:pt x="82793" y="170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780">
            <a:extLst>
              <a:ext uri="{FF2B5EF4-FFF2-40B4-BE49-F238E27FC236}">
                <a16:creationId xmlns:a16="http://schemas.microsoft.com/office/drawing/2014/main" xmlns="" id="{24C8B5EB-436A-4883-BA8A-C9186A04F663}"/>
              </a:ext>
            </a:extLst>
          </p:cNvPr>
          <p:cNvGrpSpPr/>
          <p:nvPr/>
        </p:nvGrpSpPr>
        <p:grpSpPr>
          <a:xfrm>
            <a:off x="10632919" y="1962258"/>
            <a:ext cx="231348" cy="125955"/>
            <a:chOff x="10632919" y="1962258"/>
            <a:chExt cx="231348" cy="125955"/>
          </a:xfrm>
        </p:grpSpPr>
        <p:sp>
          <p:nvSpPr>
            <p:cNvPr id="90" name="SMARTInkShape-3998">
              <a:extLst>
                <a:ext uri="{FF2B5EF4-FFF2-40B4-BE49-F238E27FC236}">
                  <a16:creationId xmlns:a16="http://schemas.microsoft.com/office/drawing/2014/main" xmlns="" id="{406E4962-AB55-442B-956B-C3ED39D7A28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744200" y="1962258"/>
              <a:ext cx="120067" cy="107843"/>
            </a:xfrm>
            <a:custGeom>
              <a:avLst/>
              <a:gdLst/>
              <a:ahLst/>
              <a:cxnLst/>
              <a:rect l="0" t="0" r="0" b="0"/>
              <a:pathLst>
                <a:path w="120067" h="107843">
                  <a:moveTo>
                    <a:pt x="0" y="6242"/>
                  </a:moveTo>
                  <a:lnTo>
                    <a:pt x="0" y="6242"/>
                  </a:lnTo>
                  <a:lnTo>
                    <a:pt x="5467" y="775"/>
                  </a:lnTo>
                  <a:lnTo>
                    <a:pt x="9460" y="6895"/>
                  </a:lnTo>
                  <a:lnTo>
                    <a:pt x="12416" y="50816"/>
                  </a:lnTo>
                  <a:lnTo>
                    <a:pt x="7207" y="93321"/>
                  </a:lnTo>
                  <a:lnTo>
                    <a:pt x="6216" y="96044"/>
                  </a:lnTo>
                  <a:lnTo>
                    <a:pt x="4849" y="97860"/>
                  </a:lnTo>
                  <a:lnTo>
                    <a:pt x="3232" y="99071"/>
                  </a:lnTo>
                  <a:lnTo>
                    <a:pt x="3566" y="97761"/>
                  </a:lnTo>
                  <a:lnTo>
                    <a:pt x="24594" y="52131"/>
                  </a:lnTo>
                  <a:lnTo>
                    <a:pt x="46093" y="23131"/>
                  </a:lnTo>
                  <a:lnTo>
                    <a:pt x="62818" y="9515"/>
                  </a:lnTo>
                  <a:lnTo>
                    <a:pt x="82012" y="1111"/>
                  </a:lnTo>
                  <a:lnTo>
                    <a:pt x="89953" y="0"/>
                  </a:lnTo>
                  <a:lnTo>
                    <a:pt x="102538" y="2527"/>
                  </a:lnTo>
                  <a:lnTo>
                    <a:pt x="112835" y="10235"/>
                  </a:lnTo>
                  <a:lnTo>
                    <a:pt x="117556" y="15254"/>
                  </a:lnTo>
                  <a:lnTo>
                    <a:pt x="120000" y="22128"/>
                  </a:lnTo>
                  <a:lnTo>
                    <a:pt x="120066" y="47951"/>
                  </a:lnTo>
                  <a:lnTo>
                    <a:pt x="111827" y="90827"/>
                  </a:lnTo>
                  <a:lnTo>
                    <a:pt x="107950" y="107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999">
              <a:extLst>
                <a:ext uri="{FF2B5EF4-FFF2-40B4-BE49-F238E27FC236}">
                  <a16:creationId xmlns:a16="http://schemas.microsoft.com/office/drawing/2014/main" xmlns="" id="{F41146D7-FF84-4394-93B6-208E7B7B214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632919" y="1966018"/>
              <a:ext cx="66832" cy="122195"/>
            </a:xfrm>
            <a:custGeom>
              <a:avLst/>
              <a:gdLst/>
              <a:ahLst/>
              <a:cxnLst/>
              <a:rect l="0" t="0" r="0" b="0"/>
              <a:pathLst>
                <a:path w="66832" h="122195">
                  <a:moveTo>
                    <a:pt x="66831" y="15182"/>
                  </a:moveTo>
                  <a:lnTo>
                    <a:pt x="66831" y="15182"/>
                  </a:lnTo>
                  <a:lnTo>
                    <a:pt x="63461" y="8440"/>
                  </a:lnTo>
                  <a:lnTo>
                    <a:pt x="58042" y="3248"/>
                  </a:lnTo>
                  <a:lnTo>
                    <a:pt x="54622" y="876"/>
                  </a:lnTo>
                  <a:lnTo>
                    <a:pt x="50930" y="0"/>
                  </a:lnTo>
                  <a:lnTo>
                    <a:pt x="43067" y="908"/>
                  </a:lnTo>
                  <a:lnTo>
                    <a:pt x="23963" y="15499"/>
                  </a:lnTo>
                  <a:lnTo>
                    <a:pt x="7171" y="44439"/>
                  </a:lnTo>
                  <a:lnTo>
                    <a:pt x="0" y="79825"/>
                  </a:lnTo>
                  <a:lnTo>
                    <a:pt x="3967" y="98945"/>
                  </a:lnTo>
                  <a:lnTo>
                    <a:pt x="12785" y="113088"/>
                  </a:lnTo>
                  <a:lnTo>
                    <a:pt x="23761" y="121725"/>
                  </a:lnTo>
                  <a:lnTo>
                    <a:pt x="30356" y="122194"/>
                  </a:lnTo>
                  <a:lnTo>
                    <a:pt x="45211" y="117071"/>
                  </a:lnTo>
                  <a:lnTo>
                    <a:pt x="55577" y="107738"/>
                  </a:lnTo>
                  <a:lnTo>
                    <a:pt x="59328" y="102286"/>
                  </a:lnTo>
                  <a:lnTo>
                    <a:pt x="61614" y="86821"/>
                  </a:lnTo>
                  <a:lnTo>
                    <a:pt x="53962" y="44777"/>
                  </a:lnTo>
                  <a:lnTo>
                    <a:pt x="49708" y="13032"/>
                  </a:lnTo>
                  <a:lnTo>
                    <a:pt x="50475" y="9515"/>
                  </a:lnTo>
                  <a:lnTo>
                    <a:pt x="54131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781">
            <a:extLst>
              <a:ext uri="{FF2B5EF4-FFF2-40B4-BE49-F238E27FC236}">
                <a16:creationId xmlns:a16="http://schemas.microsoft.com/office/drawing/2014/main" xmlns="" id="{2E7370EF-B270-4763-9489-0F0A036B4C09}"/>
              </a:ext>
            </a:extLst>
          </p:cNvPr>
          <p:cNvGrpSpPr/>
          <p:nvPr/>
        </p:nvGrpSpPr>
        <p:grpSpPr>
          <a:xfrm>
            <a:off x="11238228" y="1886580"/>
            <a:ext cx="233048" cy="234321"/>
            <a:chOff x="11238228" y="1886580"/>
            <a:chExt cx="233048" cy="234321"/>
          </a:xfrm>
        </p:grpSpPr>
        <p:sp>
          <p:nvSpPr>
            <p:cNvPr id="93" name="SMARTInkShape-4000">
              <a:extLst>
                <a:ext uri="{FF2B5EF4-FFF2-40B4-BE49-F238E27FC236}">
                  <a16:creationId xmlns:a16="http://schemas.microsoft.com/office/drawing/2014/main" xmlns="" id="{B2623F68-E0DD-48C4-9D58-405F092500D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461750" y="2095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001">
              <a:extLst>
                <a:ext uri="{FF2B5EF4-FFF2-40B4-BE49-F238E27FC236}">
                  <a16:creationId xmlns:a16="http://schemas.microsoft.com/office/drawing/2014/main" xmlns="" id="{BD1A19CA-7E18-4B2F-B4B2-5E0CC4C094F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238228" y="1886580"/>
              <a:ext cx="179073" cy="234321"/>
            </a:xfrm>
            <a:custGeom>
              <a:avLst/>
              <a:gdLst/>
              <a:ahLst/>
              <a:cxnLst/>
              <a:rect l="0" t="0" r="0" b="0"/>
              <a:pathLst>
                <a:path w="179073" h="234321">
                  <a:moveTo>
                    <a:pt x="179072" y="31120"/>
                  </a:moveTo>
                  <a:lnTo>
                    <a:pt x="179072" y="31120"/>
                  </a:lnTo>
                  <a:lnTo>
                    <a:pt x="175701" y="27749"/>
                  </a:lnTo>
                  <a:lnTo>
                    <a:pt x="174046" y="24212"/>
                  </a:lnTo>
                  <a:lnTo>
                    <a:pt x="172067" y="4156"/>
                  </a:lnTo>
                  <a:lnTo>
                    <a:pt x="170876" y="2561"/>
                  </a:lnTo>
                  <a:lnTo>
                    <a:pt x="169374" y="1497"/>
                  </a:lnTo>
                  <a:lnTo>
                    <a:pt x="157149" y="0"/>
                  </a:lnTo>
                  <a:lnTo>
                    <a:pt x="136748" y="6299"/>
                  </a:lnTo>
                  <a:lnTo>
                    <a:pt x="97387" y="27550"/>
                  </a:lnTo>
                  <a:lnTo>
                    <a:pt x="56248" y="56481"/>
                  </a:lnTo>
                  <a:lnTo>
                    <a:pt x="26341" y="97744"/>
                  </a:lnTo>
                  <a:lnTo>
                    <a:pt x="4760" y="144365"/>
                  </a:lnTo>
                  <a:lnTo>
                    <a:pt x="0" y="166118"/>
                  </a:lnTo>
                  <a:lnTo>
                    <a:pt x="236" y="187545"/>
                  </a:lnTo>
                  <a:lnTo>
                    <a:pt x="8337" y="205064"/>
                  </a:lnTo>
                  <a:lnTo>
                    <a:pt x="14449" y="212699"/>
                  </a:lnTo>
                  <a:lnTo>
                    <a:pt x="30647" y="223064"/>
                  </a:lnTo>
                  <a:lnTo>
                    <a:pt x="51016" y="229318"/>
                  </a:lnTo>
                  <a:lnTo>
                    <a:pt x="102872" y="23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SMARTInkShape-4002">
            <a:extLst>
              <a:ext uri="{FF2B5EF4-FFF2-40B4-BE49-F238E27FC236}">
                <a16:creationId xmlns:a16="http://schemas.microsoft.com/office/drawing/2014/main" xmlns="" id="{B2346F9F-40AD-4E22-9DF0-51F1CA0799D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19200" y="2815041"/>
            <a:ext cx="9499601" cy="271060"/>
          </a:xfrm>
          <a:custGeom>
            <a:avLst/>
            <a:gdLst/>
            <a:ahLst/>
            <a:cxnLst/>
            <a:rect l="0" t="0" r="0" b="0"/>
            <a:pathLst>
              <a:path w="9499601" h="271060">
                <a:moveTo>
                  <a:pt x="0" y="271059"/>
                </a:moveTo>
                <a:lnTo>
                  <a:pt x="0" y="271059"/>
                </a:lnTo>
                <a:lnTo>
                  <a:pt x="13484" y="257575"/>
                </a:lnTo>
                <a:lnTo>
                  <a:pt x="42682" y="245311"/>
                </a:lnTo>
                <a:lnTo>
                  <a:pt x="87408" y="234216"/>
                </a:lnTo>
                <a:lnTo>
                  <a:pt x="116128" y="230269"/>
                </a:lnTo>
                <a:lnTo>
                  <a:pt x="147269" y="226932"/>
                </a:lnTo>
                <a:lnTo>
                  <a:pt x="182846" y="224002"/>
                </a:lnTo>
                <a:lnTo>
                  <a:pt x="221380" y="221343"/>
                </a:lnTo>
                <a:lnTo>
                  <a:pt x="261887" y="218865"/>
                </a:lnTo>
                <a:lnTo>
                  <a:pt x="310763" y="215096"/>
                </a:lnTo>
                <a:lnTo>
                  <a:pt x="365220" y="210467"/>
                </a:lnTo>
                <a:lnTo>
                  <a:pt x="423397" y="205264"/>
                </a:lnTo>
                <a:lnTo>
                  <a:pt x="486876" y="200385"/>
                </a:lnTo>
                <a:lnTo>
                  <a:pt x="553889" y="195721"/>
                </a:lnTo>
                <a:lnTo>
                  <a:pt x="623259" y="191200"/>
                </a:lnTo>
                <a:lnTo>
                  <a:pt x="699139" y="186070"/>
                </a:lnTo>
                <a:lnTo>
                  <a:pt x="779360" y="180533"/>
                </a:lnTo>
                <a:lnTo>
                  <a:pt x="862473" y="174725"/>
                </a:lnTo>
                <a:lnTo>
                  <a:pt x="955277" y="167325"/>
                </a:lnTo>
                <a:lnTo>
                  <a:pt x="1054540" y="158864"/>
                </a:lnTo>
                <a:lnTo>
                  <a:pt x="1158110" y="149695"/>
                </a:lnTo>
                <a:lnTo>
                  <a:pt x="1270196" y="138645"/>
                </a:lnTo>
                <a:lnTo>
                  <a:pt x="1387958" y="126338"/>
                </a:lnTo>
                <a:lnTo>
                  <a:pt x="1509506" y="113195"/>
                </a:lnTo>
                <a:lnTo>
                  <a:pt x="1638515" y="100199"/>
                </a:lnTo>
                <a:lnTo>
                  <a:pt x="1772499" y="87303"/>
                </a:lnTo>
                <a:lnTo>
                  <a:pt x="1909799" y="74472"/>
                </a:lnTo>
                <a:lnTo>
                  <a:pt x="2059188" y="62389"/>
                </a:lnTo>
                <a:lnTo>
                  <a:pt x="2216636" y="50807"/>
                </a:lnTo>
                <a:lnTo>
                  <a:pt x="2379458" y="39558"/>
                </a:lnTo>
                <a:lnTo>
                  <a:pt x="2541627" y="30647"/>
                </a:lnTo>
                <a:lnTo>
                  <a:pt x="2703363" y="23295"/>
                </a:lnTo>
                <a:lnTo>
                  <a:pt x="2864808" y="16983"/>
                </a:lnTo>
                <a:lnTo>
                  <a:pt x="3031000" y="12070"/>
                </a:lnTo>
                <a:lnTo>
                  <a:pt x="3200355" y="8088"/>
                </a:lnTo>
                <a:lnTo>
                  <a:pt x="3371820" y="4728"/>
                </a:lnTo>
                <a:lnTo>
                  <a:pt x="3546102" y="2488"/>
                </a:lnTo>
                <a:lnTo>
                  <a:pt x="3722263" y="995"/>
                </a:lnTo>
                <a:lnTo>
                  <a:pt x="3899675" y="0"/>
                </a:lnTo>
                <a:lnTo>
                  <a:pt x="4077922" y="42"/>
                </a:lnTo>
                <a:lnTo>
                  <a:pt x="4256725" y="775"/>
                </a:lnTo>
                <a:lnTo>
                  <a:pt x="4435901" y="1970"/>
                </a:lnTo>
                <a:lnTo>
                  <a:pt x="4620262" y="3472"/>
                </a:lnTo>
                <a:lnTo>
                  <a:pt x="4808080" y="5179"/>
                </a:lnTo>
                <a:lnTo>
                  <a:pt x="4998204" y="7022"/>
                </a:lnTo>
                <a:lnTo>
                  <a:pt x="5188452" y="9662"/>
                </a:lnTo>
                <a:lnTo>
                  <a:pt x="5378785" y="12833"/>
                </a:lnTo>
                <a:lnTo>
                  <a:pt x="5569173" y="16358"/>
                </a:lnTo>
                <a:lnTo>
                  <a:pt x="5756777" y="21531"/>
                </a:lnTo>
                <a:lnTo>
                  <a:pt x="5942523" y="27801"/>
                </a:lnTo>
                <a:lnTo>
                  <a:pt x="6127031" y="34804"/>
                </a:lnTo>
                <a:lnTo>
                  <a:pt x="6311421" y="42294"/>
                </a:lnTo>
                <a:lnTo>
                  <a:pt x="6495731" y="50110"/>
                </a:lnTo>
                <a:lnTo>
                  <a:pt x="6679988" y="58143"/>
                </a:lnTo>
                <a:lnTo>
                  <a:pt x="6859975" y="65615"/>
                </a:lnTo>
                <a:lnTo>
                  <a:pt x="7037117" y="72713"/>
                </a:lnTo>
                <a:lnTo>
                  <a:pt x="7212361" y="79562"/>
                </a:lnTo>
                <a:lnTo>
                  <a:pt x="7382812" y="86244"/>
                </a:lnTo>
                <a:lnTo>
                  <a:pt x="7550069" y="92815"/>
                </a:lnTo>
                <a:lnTo>
                  <a:pt x="7715197" y="99313"/>
                </a:lnTo>
                <a:lnTo>
                  <a:pt x="7878197" y="105762"/>
                </a:lnTo>
                <a:lnTo>
                  <a:pt x="8039781" y="112178"/>
                </a:lnTo>
                <a:lnTo>
                  <a:pt x="8200421" y="118571"/>
                </a:lnTo>
                <a:lnTo>
                  <a:pt x="8354081" y="125656"/>
                </a:lnTo>
                <a:lnTo>
                  <a:pt x="8503087" y="133202"/>
                </a:lnTo>
                <a:lnTo>
                  <a:pt x="8648991" y="141054"/>
                </a:lnTo>
                <a:lnTo>
                  <a:pt x="8808351" y="155462"/>
                </a:lnTo>
                <a:lnTo>
                  <a:pt x="8976678" y="174238"/>
                </a:lnTo>
                <a:lnTo>
                  <a:pt x="9150986" y="195928"/>
                </a:lnTo>
                <a:lnTo>
                  <a:pt x="9267190" y="210388"/>
                </a:lnTo>
                <a:lnTo>
                  <a:pt x="9499600" y="2393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783">
            <a:extLst>
              <a:ext uri="{FF2B5EF4-FFF2-40B4-BE49-F238E27FC236}">
                <a16:creationId xmlns:a16="http://schemas.microsoft.com/office/drawing/2014/main" xmlns="" id="{F91D3253-A179-4935-9997-38DCD24F35CE}"/>
              </a:ext>
            </a:extLst>
          </p:cNvPr>
          <p:cNvGrpSpPr/>
          <p:nvPr/>
        </p:nvGrpSpPr>
        <p:grpSpPr>
          <a:xfrm>
            <a:off x="5346700" y="254000"/>
            <a:ext cx="940653" cy="373742"/>
            <a:chOff x="5346700" y="254000"/>
            <a:chExt cx="940653" cy="373742"/>
          </a:xfrm>
        </p:grpSpPr>
        <p:sp>
          <p:nvSpPr>
            <p:cNvPr id="97" name="SMARTInkShape-4003">
              <a:extLst>
                <a:ext uri="{FF2B5EF4-FFF2-40B4-BE49-F238E27FC236}">
                  <a16:creationId xmlns:a16="http://schemas.microsoft.com/office/drawing/2014/main" xmlns="" id="{CC304A78-5E28-44B9-B8EE-92C425A87BE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779383" y="444500"/>
              <a:ext cx="113418" cy="44451"/>
            </a:xfrm>
            <a:custGeom>
              <a:avLst/>
              <a:gdLst/>
              <a:ahLst/>
              <a:cxnLst/>
              <a:rect l="0" t="0" r="0" b="0"/>
              <a:pathLst>
                <a:path w="1134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2749" y="41079"/>
                  </a:lnTo>
                  <a:lnTo>
                    <a:pt x="47323" y="26152"/>
                  </a:lnTo>
                  <a:lnTo>
                    <a:pt x="86151" y="11041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004">
              <a:extLst>
                <a:ext uri="{FF2B5EF4-FFF2-40B4-BE49-F238E27FC236}">
                  <a16:creationId xmlns:a16="http://schemas.microsoft.com/office/drawing/2014/main" xmlns="" id="{57B2CF24-F140-41B7-A772-28EBB77AEB5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772335" y="366421"/>
              <a:ext cx="82366" cy="200616"/>
            </a:xfrm>
            <a:custGeom>
              <a:avLst/>
              <a:gdLst/>
              <a:ahLst/>
              <a:cxnLst/>
              <a:rect l="0" t="0" r="0" b="0"/>
              <a:pathLst>
                <a:path w="82366" h="200616">
                  <a:moveTo>
                    <a:pt x="31565" y="33629"/>
                  </a:moveTo>
                  <a:lnTo>
                    <a:pt x="31565" y="33629"/>
                  </a:lnTo>
                  <a:lnTo>
                    <a:pt x="26098" y="22694"/>
                  </a:lnTo>
                  <a:lnTo>
                    <a:pt x="25803" y="23517"/>
                  </a:lnTo>
                  <a:lnTo>
                    <a:pt x="23368" y="64306"/>
                  </a:lnTo>
                  <a:lnTo>
                    <a:pt x="18317" y="100574"/>
                  </a:lnTo>
                  <a:lnTo>
                    <a:pt x="10471" y="140718"/>
                  </a:lnTo>
                  <a:lnTo>
                    <a:pt x="1920" y="185467"/>
                  </a:lnTo>
                  <a:lnTo>
                    <a:pt x="231" y="200499"/>
                  </a:lnTo>
                  <a:lnTo>
                    <a:pt x="92" y="200615"/>
                  </a:lnTo>
                  <a:lnTo>
                    <a:pt x="0" y="199986"/>
                  </a:lnTo>
                  <a:lnTo>
                    <a:pt x="11773" y="158713"/>
                  </a:lnTo>
                  <a:lnTo>
                    <a:pt x="17829" y="128027"/>
                  </a:lnTo>
                  <a:lnTo>
                    <a:pt x="27576" y="90871"/>
                  </a:lnTo>
                  <a:lnTo>
                    <a:pt x="33321" y="56483"/>
                  </a:lnTo>
                  <a:lnTo>
                    <a:pt x="40378" y="11019"/>
                  </a:lnTo>
                  <a:lnTo>
                    <a:pt x="44419" y="2413"/>
                  </a:lnTo>
                  <a:lnTo>
                    <a:pt x="46484" y="119"/>
                  </a:lnTo>
                  <a:lnTo>
                    <a:pt x="48567" y="0"/>
                  </a:lnTo>
                  <a:lnTo>
                    <a:pt x="50660" y="1332"/>
                  </a:lnTo>
                  <a:lnTo>
                    <a:pt x="52762" y="3631"/>
                  </a:lnTo>
                  <a:lnTo>
                    <a:pt x="68345" y="42161"/>
                  </a:lnTo>
                  <a:lnTo>
                    <a:pt x="74500" y="82743"/>
                  </a:lnTo>
                  <a:lnTo>
                    <a:pt x="82365" y="1288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005">
              <a:extLst>
                <a:ext uri="{FF2B5EF4-FFF2-40B4-BE49-F238E27FC236}">
                  <a16:creationId xmlns:a16="http://schemas.microsoft.com/office/drawing/2014/main" xmlns="" id="{16CCFDB2-788B-48D2-A108-8C1C5FEB08E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657397" y="365230"/>
              <a:ext cx="57604" cy="201786"/>
            </a:xfrm>
            <a:custGeom>
              <a:avLst/>
              <a:gdLst/>
              <a:ahLst/>
              <a:cxnLst/>
              <a:rect l="0" t="0" r="0" b="0"/>
              <a:pathLst>
                <a:path w="57604" h="201786">
                  <a:moveTo>
                    <a:pt x="51253" y="9420"/>
                  </a:moveTo>
                  <a:lnTo>
                    <a:pt x="51253" y="9420"/>
                  </a:lnTo>
                  <a:lnTo>
                    <a:pt x="47882" y="6049"/>
                  </a:lnTo>
                  <a:lnTo>
                    <a:pt x="46227" y="2513"/>
                  </a:lnTo>
                  <a:lnTo>
                    <a:pt x="45786" y="582"/>
                  </a:lnTo>
                  <a:lnTo>
                    <a:pt x="44081" y="0"/>
                  </a:lnTo>
                  <a:lnTo>
                    <a:pt x="38422" y="1235"/>
                  </a:lnTo>
                  <a:lnTo>
                    <a:pt x="23933" y="16010"/>
                  </a:lnTo>
                  <a:lnTo>
                    <a:pt x="9507" y="61496"/>
                  </a:lnTo>
                  <a:lnTo>
                    <a:pt x="0" y="103558"/>
                  </a:lnTo>
                  <a:lnTo>
                    <a:pt x="1416" y="145890"/>
                  </a:lnTo>
                  <a:lnTo>
                    <a:pt x="11165" y="179991"/>
                  </a:lnTo>
                  <a:lnTo>
                    <a:pt x="21442" y="196707"/>
                  </a:lnTo>
                  <a:lnTo>
                    <a:pt x="27851" y="200600"/>
                  </a:lnTo>
                  <a:lnTo>
                    <a:pt x="34946" y="201785"/>
                  </a:lnTo>
                  <a:lnTo>
                    <a:pt x="57603" y="1999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006">
              <a:extLst>
                <a:ext uri="{FF2B5EF4-FFF2-40B4-BE49-F238E27FC236}">
                  <a16:creationId xmlns:a16="http://schemas.microsoft.com/office/drawing/2014/main" xmlns="" id="{FFB2CC6C-BDE9-4B94-8526-C4DFDA133A0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467350" y="457200"/>
              <a:ext cx="133351" cy="142854"/>
            </a:xfrm>
            <a:custGeom>
              <a:avLst/>
              <a:gdLst/>
              <a:ahLst/>
              <a:cxnLst/>
              <a:rect l="0" t="0" r="0" b="0"/>
              <a:pathLst>
                <a:path w="133351" h="142854">
                  <a:moveTo>
                    <a:pt x="0" y="57150"/>
                  </a:moveTo>
                  <a:lnTo>
                    <a:pt x="0" y="57150"/>
                  </a:lnTo>
                  <a:lnTo>
                    <a:pt x="27789" y="60521"/>
                  </a:lnTo>
                  <a:lnTo>
                    <a:pt x="52997" y="72730"/>
                  </a:lnTo>
                  <a:lnTo>
                    <a:pt x="71598" y="93124"/>
                  </a:lnTo>
                  <a:lnTo>
                    <a:pt x="77682" y="108887"/>
                  </a:lnTo>
                  <a:lnTo>
                    <a:pt x="79305" y="117041"/>
                  </a:lnTo>
                  <a:lnTo>
                    <a:pt x="77345" y="129865"/>
                  </a:lnTo>
                  <a:lnTo>
                    <a:pt x="74847" y="135260"/>
                  </a:lnTo>
                  <a:lnTo>
                    <a:pt x="71770" y="138856"/>
                  </a:lnTo>
                  <a:lnTo>
                    <a:pt x="64588" y="142853"/>
                  </a:lnTo>
                  <a:lnTo>
                    <a:pt x="59992" y="141802"/>
                  </a:lnTo>
                  <a:lnTo>
                    <a:pt x="49241" y="134990"/>
                  </a:lnTo>
                  <a:lnTo>
                    <a:pt x="34659" y="115883"/>
                  </a:lnTo>
                  <a:lnTo>
                    <a:pt x="33278" y="96659"/>
                  </a:lnTo>
                  <a:lnTo>
                    <a:pt x="38779" y="75415"/>
                  </a:lnTo>
                  <a:lnTo>
                    <a:pt x="58449" y="47588"/>
                  </a:lnTo>
                  <a:lnTo>
                    <a:pt x="87011" y="2288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007">
              <a:extLst>
                <a:ext uri="{FF2B5EF4-FFF2-40B4-BE49-F238E27FC236}">
                  <a16:creationId xmlns:a16="http://schemas.microsoft.com/office/drawing/2014/main" xmlns="" id="{271E471E-0976-446D-A4E4-573494B61E3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346700" y="308510"/>
              <a:ext cx="106848" cy="319232"/>
            </a:xfrm>
            <a:custGeom>
              <a:avLst/>
              <a:gdLst/>
              <a:ahLst/>
              <a:cxnLst/>
              <a:rect l="0" t="0" r="0" b="0"/>
              <a:pathLst>
                <a:path w="106848" h="319232">
                  <a:moveTo>
                    <a:pt x="0" y="78840"/>
                  </a:moveTo>
                  <a:lnTo>
                    <a:pt x="0" y="78840"/>
                  </a:lnTo>
                  <a:lnTo>
                    <a:pt x="3371" y="78840"/>
                  </a:lnTo>
                  <a:lnTo>
                    <a:pt x="6907" y="84484"/>
                  </a:lnTo>
                  <a:lnTo>
                    <a:pt x="21370" y="123589"/>
                  </a:lnTo>
                  <a:lnTo>
                    <a:pt x="29066" y="167437"/>
                  </a:lnTo>
                  <a:lnTo>
                    <a:pt x="33615" y="202177"/>
                  </a:lnTo>
                  <a:lnTo>
                    <a:pt x="37988" y="235021"/>
                  </a:lnTo>
                  <a:lnTo>
                    <a:pt x="42535" y="277516"/>
                  </a:lnTo>
                  <a:lnTo>
                    <a:pt x="44338" y="319231"/>
                  </a:lnTo>
                  <a:lnTo>
                    <a:pt x="37528" y="272931"/>
                  </a:lnTo>
                  <a:lnTo>
                    <a:pt x="32907" y="237775"/>
                  </a:lnTo>
                  <a:lnTo>
                    <a:pt x="26149" y="193928"/>
                  </a:lnTo>
                  <a:lnTo>
                    <a:pt x="20324" y="148099"/>
                  </a:lnTo>
                  <a:lnTo>
                    <a:pt x="16088" y="104683"/>
                  </a:lnTo>
                  <a:lnTo>
                    <a:pt x="14206" y="68924"/>
                  </a:lnTo>
                  <a:lnTo>
                    <a:pt x="18067" y="22344"/>
                  </a:lnTo>
                  <a:lnTo>
                    <a:pt x="21670" y="8810"/>
                  </a:lnTo>
                  <a:lnTo>
                    <a:pt x="25031" y="4637"/>
                  </a:lnTo>
                  <a:lnTo>
                    <a:pt x="34408" y="0"/>
                  </a:lnTo>
                  <a:lnTo>
                    <a:pt x="40577" y="880"/>
                  </a:lnTo>
                  <a:lnTo>
                    <a:pt x="54959" y="7502"/>
                  </a:lnTo>
                  <a:lnTo>
                    <a:pt x="86481" y="39140"/>
                  </a:lnTo>
                  <a:lnTo>
                    <a:pt x="100525" y="58843"/>
                  </a:lnTo>
                  <a:lnTo>
                    <a:pt x="106296" y="79360"/>
                  </a:lnTo>
                  <a:lnTo>
                    <a:pt x="106847" y="89770"/>
                  </a:lnTo>
                  <a:lnTo>
                    <a:pt x="99934" y="110744"/>
                  </a:lnTo>
                  <a:lnTo>
                    <a:pt x="82056" y="136741"/>
                  </a:lnTo>
                  <a:lnTo>
                    <a:pt x="69630" y="146907"/>
                  </a:lnTo>
                  <a:lnTo>
                    <a:pt x="57053" y="151425"/>
                  </a:lnTo>
                  <a:lnTo>
                    <a:pt x="48170" y="151552"/>
                  </a:lnTo>
                  <a:lnTo>
                    <a:pt x="38100" y="1486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008">
              <a:extLst>
                <a:ext uri="{FF2B5EF4-FFF2-40B4-BE49-F238E27FC236}">
                  <a16:creationId xmlns:a16="http://schemas.microsoft.com/office/drawing/2014/main" xmlns="" id="{69B5FBE8-C4F4-417A-A89D-D52C3BACBD6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146800" y="254000"/>
              <a:ext cx="140553" cy="336551"/>
            </a:xfrm>
            <a:custGeom>
              <a:avLst/>
              <a:gdLst/>
              <a:ahLst/>
              <a:cxnLst/>
              <a:rect l="0" t="0" r="0" b="0"/>
              <a:pathLst>
                <a:path w="140553" h="336551">
                  <a:moveTo>
                    <a:pt x="88900" y="0"/>
                  </a:moveTo>
                  <a:lnTo>
                    <a:pt x="88900" y="0"/>
                  </a:lnTo>
                  <a:lnTo>
                    <a:pt x="96791" y="12256"/>
                  </a:lnTo>
                  <a:lnTo>
                    <a:pt x="111222" y="27790"/>
                  </a:lnTo>
                  <a:lnTo>
                    <a:pt x="129067" y="69852"/>
                  </a:lnTo>
                  <a:lnTo>
                    <a:pt x="136856" y="106305"/>
                  </a:lnTo>
                  <a:lnTo>
                    <a:pt x="140552" y="146730"/>
                  </a:lnTo>
                  <a:lnTo>
                    <a:pt x="137492" y="190567"/>
                  </a:lnTo>
                  <a:lnTo>
                    <a:pt x="123902" y="230276"/>
                  </a:lnTo>
                  <a:lnTo>
                    <a:pt x="103046" y="265328"/>
                  </a:lnTo>
                  <a:lnTo>
                    <a:pt x="77312" y="295018"/>
                  </a:lnTo>
                  <a:lnTo>
                    <a:pt x="31688" y="322049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009">
              <a:extLst>
                <a:ext uri="{FF2B5EF4-FFF2-40B4-BE49-F238E27FC236}">
                  <a16:creationId xmlns:a16="http://schemas.microsoft.com/office/drawing/2014/main" xmlns="" id="{0F365FD3-78CE-4764-8DDB-B5450E7A995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115050" y="284115"/>
              <a:ext cx="101795" cy="287135"/>
            </a:xfrm>
            <a:custGeom>
              <a:avLst/>
              <a:gdLst/>
              <a:ahLst/>
              <a:cxnLst/>
              <a:rect l="0" t="0" r="0" b="0"/>
              <a:pathLst>
                <a:path w="101795" h="287135">
                  <a:moveTo>
                    <a:pt x="19050" y="52435"/>
                  </a:moveTo>
                  <a:lnTo>
                    <a:pt x="19050" y="52435"/>
                  </a:lnTo>
                  <a:lnTo>
                    <a:pt x="12308" y="38951"/>
                  </a:lnTo>
                  <a:lnTo>
                    <a:pt x="10880" y="26687"/>
                  </a:lnTo>
                  <a:lnTo>
                    <a:pt x="12597" y="15591"/>
                  </a:lnTo>
                  <a:lnTo>
                    <a:pt x="15712" y="8308"/>
                  </a:lnTo>
                  <a:lnTo>
                    <a:pt x="21329" y="2719"/>
                  </a:lnTo>
                  <a:lnTo>
                    <a:pt x="24803" y="241"/>
                  </a:lnTo>
                  <a:lnTo>
                    <a:pt x="29941" y="0"/>
                  </a:lnTo>
                  <a:lnTo>
                    <a:pt x="43175" y="3495"/>
                  </a:lnTo>
                  <a:lnTo>
                    <a:pt x="63123" y="16768"/>
                  </a:lnTo>
                  <a:lnTo>
                    <a:pt x="70388" y="29998"/>
                  </a:lnTo>
                  <a:lnTo>
                    <a:pt x="72325" y="37477"/>
                  </a:lnTo>
                  <a:lnTo>
                    <a:pt x="70714" y="55194"/>
                  </a:lnTo>
                  <a:lnTo>
                    <a:pt x="58184" y="88571"/>
                  </a:lnTo>
                  <a:lnTo>
                    <a:pt x="38815" y="120498"/>
                  </a:lnTo>
                  <a:lnTo>
                    <a:pt x="76723" y="145751"/>
                  </a:lnTo>
                  <a:lnTo>
                    <a:pt x="98333" y="176074"/>
                  </a:lnTo>
                  <a:lnTo>
                    <a:pt x="101794" y="196286"/>
                  </a:lnTo>
                  <a:lnTo>
                    <a:pt x="97894" y="231465"/>
                  </a:lnTo>
                  <a:lnTo>
                    <a:pt x="90781" y="254065"/>
                  </a:lnTo>
                  <a:lnTo>
                    <a:pt x="80564" y="271165"/>
                  </a:lnTo>
                  <a:lnTo>
                    <a:pt x="67086" y="282058"/>
                  </a:lnTo>
                  <a:lnTo>
                    <a:pt x="59541" y="285950"/>
                  </a:lnTo>
                  <a:lnTo>
                    <a:pt x="51688" y="287134"/>
                  </a:lnTo>
                  <a:lnTo>
                    <a:pt x="35438" y="284686"/>
                  </a:lnTo>
                  <a:lnTo>
                    <a:pt x="20689" y="269487"/>
                  </a:lnTo>
                  <a:lnTo>
                    <a:pt x="0" y="236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010">
              <a:extLst>
                <a:ext uri="{FF2B5EF4-FFF2-40B4-BE49-F238E27FC236}">
                  <a16:creationId xmlns:a16="http://schemas.microsoft.com/office/drawing/2014/main" xmlns="" id="{18D5ACF4-65CD-49D1-A187-AF646DA0E16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121400" y="3429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0"/>
                  </a:lnTo>
                  <a:lnTo>
                    <a:pt x="12700" y="39232"/>
                  </a:lnTo>
                  <a:lnTo>
                    <a:pt x="12700" y="76535"/>
                  </a:lnTo>
                  <a:lnTo>
                    <a:pt x="10819" y="114399"/>
                  </a:lnTo>
                  <a:lnTo>
                    <a:pt x="3861" y="15837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011">
              <a:extLst>
                <a:ext uri="{FF2B5EF4-FFF2-40B4-BE49-F238E27FC236}">
                  <a16:creationId xmlns:a16="http://schemas.microsoft.com/office/drawing/2014/main" xmlns="" id="{462D2D81-A5C0-4760-B722-BE803BCC4BA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937249" y="352226"/>
              <a:ext cx="92406" cy="150199"/>
            </a:xfrm>
            <a:custGeom>
              <a:avLst/>
              <a:gdLst/>
              <a:ahLst/>
              <a:cxnLst/>
              <a:rect l="0" t="0" r="0" b="0"/>
              <a:pathLst>
                <a:path w="92406" h="150199">
                  <a:moveTo>
                    <a:pt x="1" y="22424"/>
                  </a:moveTo>
                  <a:lnTo>
                    <a:pt x="1" y="22424"/>
                  </a:lnTo>
                  <a:lnTo>
                    <a:pt x="0" y="16957"/>
                  </a:lnTo>
                  <a:lnTo>
                    <a:pt x="0" y="19706"/>
                  </a:lnTo>
                  <a:lnTo>
                    <a:pt x="8729" y="33437"/>
                  </a:lnTo>
                  <a:lnTo>
                    <a:pt x="12178" y="73254"/>
                  </a:lnTo>
                  <a:lnTo>
                    <a:pt x="11186" y="113159"/>
                  </a:lnTo>
                  <a:lnTo>
                    <a:pt x="1169" y="149527"/>
                  </a:lnTo>
                  <a:lnTo>
                    <a:pt x="780" y="150198"/>
                  </a:lnTo>
                  <a:lnTo>
                    <a:pt x="520" y="149940"/>
                  </a:lnTo>
                  <a:lnTo>
                    <a:pt x="3418" y="107374"/>
                  </a:lnTo>
                  <a:lnTo>
                    <a:pt x="8854" y="65312"/>
                  </a:lnTo>
                  <a:lnTo>
                    <a:pt x="17716" y="18561"/>
                  </a:lnTo>
                  <a:lnTo>
                    <a:pt x="24572" y="7067"/>
                  </a:lnTo>
                  <a:lnTo>
                    <a:pt x="29083" y="3719"/>
                  </a:lnTo>
                  <a:lnTo>
                    <a:pt x="39737" y="0"/>
                  </a:lnTo>
                  <a:lnTo>
                    <a:pt x="49646" y="228"/>
                  </a:lnTo>
                  <a:lnTo>
                    <a:pt x="54265" y="1277"/>
                  </a:lnTo>
                  <a:lnTo>
                    <a:pt x="74248" y="16237"/>
                  </a:lnTo>
                  <a:lnTo>
                    <a:pt x="84270" y="32609"/>
                  </a:lnTo>
                  <a:lnTo>
                    <a:pt x="91997" y="61660"/>
                  </a:lnTo>
                  <a:lnTo>
                    <a:pt x="92405" y="90729"/>
                  </a:lnTo>
                  <a:lnTo>
                    <a:pt x="88901" y="1430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784">
            <a:extLst>
              <a:ext uri="{FF2B5EF4-FFF2-40B4-BE49-F238E27FC236}">
                <a16:creationId xmlns:a16="http://schemas.microsoft.com/office/drawing/2014/main" xmlns="" id="{4C0606A7-3E85-469A-A0AD-89A14182650C}"/>
              </a:ext>
            </a:extLst>
          </p:cNvPr>
          <p:cNvGrpSpPr/>
          <p:nvPr/>
        </p:nvGrpSpPr>
        <p:grpSpPr>
          <a:xfrm>
            <a:off x="6731000" y="368300"/>
            <a:ext cx="177801" cy="99130"/>
            <a:chOff x="6731000" y="368300"/>
            <a:chExt cx="177801" cy="99130"/>
          </a:xfrm>
        </p:grpSpPr>
        <p:sp>
          <p:nvSpPr>
            <p:cNvPr id="107" name="SMARTInkShape-4012">
              <a:extLst>
                <a:ext uri="{FF2B5EF4-FFF2-40B4-BE49-F238E27FC236}">
                  <a16:creationId xmlns:a16="http://schemas.microsoft.com/office/drawing/2014/main" xmlns="" id="{4322C064-0F3F-423E-8462-124ABAF6203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753581" y="425450"/>
              <a:ext cx="155220" cy="41980"/>
            </a:xfrm>
            <a:custGeom>
              <a:avLst/>
              <a:gdLst/>
              <a:ahLst/>
              <a:cxnLst/>
              <a:rect l="0" t="0" r="0" b="0"/>
              <a:pathLst>
                <a:path w="155220" h="41980">
                  <a:moveTo>
                    <a:pt x="21869" y="25400"/>
                  </a:moveTo>
                  <a:lnTo>
                    <a:pt x="21869" y="25400"/>
                  </a:lnTo>
                  <a:lnTo>
                    <a:pt x="0" y="41802"/>
                  </a:lnTo>
                  <a:lnTo>
                    <a:pt x="939" y="41979"/>
                  </a:lnTo>
                  <a:lnTo>
                    <a:pt x="46892" y="32008"/>
                  </a:lnTo>
                  <a:lnTo>
                    <a:pt x="87318" y="20811"/>
                  </a:lnTo>
                  <a:lnTo>
                    <a:pt x="125041" y="9249"/>
                  </a:lnTo>
                  <a:lnTo>
                    <a:pt x="1552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013">
              <a:extLst>
                <a:ext uri="{FF2B5EF4-FFF2-40B4-BE49-F238E27FC236}">
                  <a16:creationId xmlns:a16="http://schemas.microsoft.com/office/drawing/2014/main" xmlns="" id="{38C03471-452C-4313-BB45-3AFE0452D80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731000" y="3683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6480" y="24694"/>
                  </a:lnTo>
                  <a:lnTo>
                    <a:pt x="46086" y="13191"/>
                  </a:lnTo>
                  <a:lnTo>
                    <a:pt x="83035" y="500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785">
            <a:extLst>
              <a:ext uri="{FF2B5EF4-FFF2-40B4-BE49-F238E27FC236}">
                <a16:creationId xmlns:a16="http://schemas.microsoft.com/office/drawing/2014/main" xmlns="" id="{C0459328-D7F8-4F62-870E-6CDE07093501}"/>
              </a:ext>
            </a:extLst>
          </p:cNvPr>
          <p:cNvGrpSpPr/>
          <p:nvPr/>
        </p:nvGrpSpPr>
        <p:grpSpPr>
          <a:xfrm>
            <a:off x="7461250" y="145359"/>
            <a:ext cx="1405193" cy="324446"/>
            <a:chOff x="7461250" y="145359"/>
            <a:chExt cx="1405193" cy="324446"/>
          </a:xfrm>
        </p:grpSpPr>
        <p:sp>
          <p:nvSpPr>
            <p:cNvPr id="110" name="SMARTInkShape-4014">
              <a:extLst>
                <a:ext uri="{FF2B5EF4-FFF2-40B4-BE49-F238E27FC236}">
                  <a16:creationId xmlns:a16="http://schemas.microsoft.com/office/drawing/2014/main" xmlns="" id="{2902B130-7F81-4E68-B2D3-31F3E2B8611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102600" y="3492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15261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015">
              <a:extLst>
                <a:ext uri="{FF2B5EF4-FFF2-40B4-BE49-F238E27FC236}">
                  <a16:creationId xmlns:a16="http://schemas.microsoft.com/office/drawing/2014/main" xmlns="" id="{17EB92DE-DA36-4FF6-917D-05FF659137A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851291" y="349250"/>
              <a:ext cx="98910" cy="12439"/>
            </a:xfrm>
            <a:custGeom>
              <a:avLst/>
              <a:gdLst/>
              <a:ahLst/>
              <a:cxnLst/>
              <a:rect l="0" t="0" r="0" b="0"/>
              <a:pathLst>
                <a:path w="98910" h="12439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7056"/>
                  </a:lnTo>
                  <a:lnTo>
                    <a:pt x="1562" y="9721"/>
                  </a:lnTo>
                  <a:lnTo>
                    <a:pt x="47666" y="12438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016">
              <a:extLst>
                <a:ext uri="{FF2B5EF4-FFF2-40B4-BE49-F238E27FC236}">
                  <a16:creationId xmlns:a16="http://schemas.microsoft.com/office/drawing/2014/main" xmlns="" id="{C9E278C7-9130-461C-8FC0-12EDC772931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286750" y="148993"/>
              <a:ext cx="89649" cy="238539"/>
            </a:xfrm>
            <a:custGeom>
              <a:avLst/>
              <a:gdLst/>
              <a:ahLst/>
              <a:cxnLst/>
              <a:rect l="0" t="0" r="0" b="0"/>
              <a:pathLst>
                <a:path w="89649" h="238539">
                  <a:moveTo>
                    <a:pt x="0" y="85957"/>
                  </a:moveTo>
                  <a:lnTo>
                    <a:pt x="0" y="85957"/>
                  </a:lnTo>
                  <a:lnTo>
                    <a:pt x="0" y="82586"/>
                  </a:lnTo>
                  <a:lnTo>
                    <a:pt x="705" y="82299"/>
                  </a:lnTo>
                  <a:lnTo>
                    <a:pt x="3370" y="83861"/>
                  </a:lnTo>
                  <a:lnTo>
                    <a:pt x="15194" y="116666"/>
                  </a:lnTo>
                  <a:lnTo>
                    <a:pt x="22063" y="155185"/>
                  </a:lnTo>
                  <a:lnTo>
                    <a:pt x="24411" y="193017"/>
                  </a:lnTo>
                  <a:lnTo>
                    <a:pt x="23323" y="230237"/>
                  </a:lnTo>
                  <a:lnTo>
                    <a:pt x="21899" y="235060"/>
                  </a:lnTo>
                  <a:lnTo>
                    <a:pt x="20243" y="237570"/>
                  </a:lnTo>
                  <a:lnTo>
                    <a:pt x="18434" y="238538"/>
                  </a:lnTo>
                  <a:lnTo>
                    <a:pt x="16522" y="238478"/>
                  </a:lnTo>
                  <a:lnTo>
                    <a:pt x="12518" y="229003"/>
                  </a:lnTo>
                  <a:lnTo>
                    <a:pt x="8178" y="198191"/>
                  </a:lnTo>
                  <a:lnTo>
                    <a:pt x="6456" y="166883"/>
                  </a:lnTo>
                  <a:lnTo>
                    <a:pt x="3340" y="127098"/>
                  </a:lnTo>
                  <a:lnTo>
                    <a:pt x="5248" y="87309"/>
                  </a:lnTo>
                  <a:lnTo>
                    <a:pt x="11504" y="51986"/>
                  </a:lnTo>
                  <a:lnTo>
                    <a:pt x="26221" y="18349"/>
                  </a:lnTo>
                  <a:lnTo>
                    <a:pt x="35407" y="6991"/>
                  </a:lnTo>
                  <a:lnTo>
                    <a:pt x="46075" y="1472"/>
                  </a:lnTo>
                  <a:lnTo>
                    <a:pt x="51883" y="0"/>
                  </a:lnTo>
                  <a:lnTo>
                    <a:pt x="58578" y="1841"/>
                  </a:lnTo>
                  <a:lnTo>
                    <a:pt x="73542" y="11413"/>
                  </a:lnTo>
                  <a:lnTo>
                    <a:pt x="83955" y="28837"/>
                  </a:lnTo>
                  <a:lnTo>
                    <a:pt x="89525" y="50693"/>
                  </a:lnTo>
                  <a:lnTo>
                    <a:pt x="89648" y="74517"/>
                  </a:lnTo>
                  <a:lnTo>
                    <a:pt x="79825" y="97336"/>
                  </a:lnTo>
                  <a:lnTo>
                    <a:pt x="63700" y="117825"/>
                  </a:lnTo>
                  <a:lnTo>
                    <a:pt x="36199" y="139144"/>
                  </a:lnTo>
                  <a:lnTo>
                    <a:pt x="6350" y="1494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017">
              <a:extLst>
                <a:ext uri="{FF2B5EF4-FFF2-40B4-BE49-F238E27FC236}">
                  <a16:creationId xmlns:a16="http://schemas.microsoft.com/office/drawing/2014/main" xmlns="" id="{331BA2C8-A13E-4833-BAAA-A2B2C1ADC00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413749" y="222250"/>
              <a:ext cx="95252" cy="152177"/>
            </a:xfrm>
            <a:custGeom>
              <a:avLst/>
              <a:gdLst/>
              <a:ahLst/>
              <a:cxnLst/>
              <a:rect l="0" t="0" r="0" b="0"/>
              <a:pathLst>
                <a:path w="95252" h="152177">
                  <a:moveTo>
                    <a:pt x="1" y="69850"/>
                  </a:moveTo>
                  <a:lnTo>
                    <a:pt x="1" y="69850"/>
                  </a:lnTo>
                  <a:lnTo>
                    <a:pt x="0" y="64383"/>
                  </a:lnTo>
                  <a:lnTo>
                    <a:pt x="15209" y="74519"/>
                  </a:lnTo>
                  <a:lnTo>
                    <a:pt x="31788" y="90989"/>
                  </a:lnTo>
                  <a:lnTo>
                    <a:pt x="41410" y="105586"/>
                  </a:lnTo>
                  <a:lnTo>
                    <a:pt x="44746" y="121481"/>
                  </a:lnTo>
                  <a:lnTo>
                    <a:pt x="43171" y="136541"/>
                  </a:lnTo>
                  <a:lnTo>
                    <a:pt x="37768" y="147939"/>
                  </a:lnTo>
                  <a:lnTo>
                    <a:pt x="33645" y="150837"/>
                  </a:lnTo>
                  <a:lnTo>
                    <a:pt x="28780" y="152063"/>
                  </a:lnTo>
                  <a:lnTo>
                    <a:pt x="23421" y="152176"/>
                  </a:lnTo>
                  <a:lnTo>
                    <a:pt x="19142" y="150134"/>
                  </a:lnTo>
                  <a:lnTo>
                    <a:pt x="12506" y="142221"/>
                  </a:lnTo>
                  <a:lnTo>
                    <a:pt x="10968" y="126004"/>
                  </a:lnTo>
                  <a:lnTo>
                    <a:pt x="15950" y="91192"/>
                  </a:lnTo>
                  <a:lnTo>
                    <a:pt x="24728" y="65224"/>
                  </a:lnTo>
                  <a:lnTo>
                    <a:pt x="40388" y="41924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018">
              <a:extLst>
                <a:ext uri="{FF2B5EF4-FFF2-40B4-BE49-F238E27FC236}">
                  <a16:creationId xmlns:a16="http://schemas.microsoft.com/office/drawing/2014/main" xmlns="" id="{F3B632B5-4AC3-4FE5-895D-1C8B32CCD90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761568" y="237929"/>
              <a:ext cx="48933" cy="168472"/>
            </a:xfrm>
            <a:custGeom>
              <a:avLst/>
              <a:gdLst/>
              <a:ahLst/>
              <a:cxnLst/>
              <a:rect l="0" t="0" r="0" b="0"/>
              <a:pathLst>
                <a:path w="48933" h="168472">
                  <a:moveTo>
                    <a:pt x="48932" y="3371"/>
                  </a:moveTo>
                  <a:lnTo>
                    <a:pt x="48932" y="3371"/>
                  </a:lnTo>
                  <a:lnTo>
                    <a:pt x="42190" y="0"/>
                  </a:lnTo>
                  <a:lnTo>
                    <a:pt x="35117" y="226"/>
                  </a:lnTo>
                  <a:lnTo>
                    <a:pt x="31256" y="1275"/>
                  </a:lnTo>
                  <a:lnTo>
                    <a:pt x="15707" y="16234"/>
                  </a:lnTo>
                  <a:lnTo>
                    <a:pt x="4437" y="45282"/>
                  </a:lnTo>
                  <a:lnTo>
                    <a:pt x="0" y="87442"/>
                  </a:lnTo>
                  <a:lnTo>
                    <a:pt x="4276" y="131978"/>
                  </a:lnTo>
                  <a:lnTo>
                    <a:pt x="17182" y="168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019">
              <a:extLst>
                <a:ext uri="{FF2B5EF4-FFF2-40B4-BE49-F238E27FC236}">
                  <a16:creationId xmlns:a16="http://schemas.microsoft.com/office/drawing/2014/main" xmlns="" id="{7C3250CF-E944-4CCE-98A6-07C5AAE09BC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001000" y="205892"/>
              <a:ext cx="54477" cy="251309"/>
            </a:xfrm>
            <a:custGeom>
              <a:avLst/>
              <a:gdLst/>
              <a:ahLst/>
              <a:cxnLst/>
              <a:rect l="0" t="0" r="0" b="0"/>
              <a:pathLst>
                <a:path w="54477" h="251309">
                  <a:moveTo>
                    <a:pt x="19050" y="3658"/>
                  </a:moveTo>
                  <a:lnTo>
                    <a:pt x="19050" y="3658"/>
                  </a:lnTo>
                  <a:lnTo>
                    <a:pt x="15679" y="287"/>
                  </a:lnTo>
                  <a:lnTo>
                    <a:pt x="14686" y="0"/>
                  </a:lnTo>
                  <a:lnTo>
                    <a:pt x="14024" y="513"/>
                  </a:lnTo>
                  <a:lnTo>
                    <a:pt x="13583" y="1562"/>
                  </a:lnTo>
                  <a:lnTo>
                    <a:pt x="43833" y="48284"/>
                  </a:lnTo>
                  <a:lnTo>
                    <a:pt x="52891" y="90807"/>
                  </a:lnTo>
                  <a:lnTo>
                    <a:pt x="54476" y="135000"/>
                  </a:lnTo>
                  <a:lnTo>
                    <a:pt x="45225" y="178668"/>
                  </a:lnTo>
                  <a:lnTo>
                    <a:pt x="19413" y="226062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020">
              <a:extLst>
                <a:ext uri="{FF2B5EF4-FFF2-40B4-BE49-F238E27FC236}">
                  <a16:creationId xmlns:a16="http://schemas.microsoft.com/office/drawing/2014/main" xmlns="" id="{7A1D897B-0850-4550-AF9B-7B72AE97412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581582" y="145359"/>
              <a:ext cx="73469" cy="222942"/>
            </a:xfrm>
            <a:custGeom>
              <a:avLst/>
              <a:gdLst/>
              <a:ahLst/>
              <a:cxnLst/>
              <a:rect l="0" t="0" r="0" b="0"/>
              <a:pathLst>
                <a:path w="73469" h="222942">
                  <a:moveTo>
                    <a:pt x="73468" y="19741"/>
                  </a:moveTo>
                  <a:lnTo>
                    <a:pt x="73468" y="19741"/>
                  </a:lnTo>
                  <a:lnTo>
                    <a:pt x="73468" y="12999"/>
                  </a:lnTo>
                  <a:lnTo>
                    <a:pt x="69705" y="5926"/>
                  </a:lnTo>
                  <a:lnTo>
                    <a:pt x="66726" y="2064"/>
                  </a:lnTo>
                  <a:lnTo>
                    <a:pt x="62623" y="195"/>
                  </a:lnTo>
                  <a:lnTo>
                    <a:pt x="52420" y="0"/>
                  </a:lnTo>
                  <a:lnTo>
                    <a:pt x="40829" y="9791"/>
                  </a:lnTo>
                  <a:lnTo>
                    <a:pt x="22404" y="40782"/>
                  </a:lnTo>
                  <a:lnTo>
                    <a:pt x="7302" y="87594"/>
                  </a:lnTo>
                  <a:lnTo>
                    <a:pt x="1727" y="121864"/>
                  </a:lnTo>
                  <a:lnTo>
                    <a:pt x="0" y="167514"/>
                  </a:lnTo>
                  <a:lnTo>
                    <a:pt x="4596" y="192427"/>
                  </a:lnTo>
                  <a:lnTo>
                    <a:pt x="13225" y="209614"/>
                  </a:lnTo>
                  <a:lnTo>
                    <a:pt x="18489" y="216173"/>
                  </a:lnTo>
                  <a:lnTo>
                    <a:pt x="24116" y="219840"/>
                  </a:lnTo>
                  <a:lnTo>
                    <a:pt x="48068" y="2229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021">
              <a:extLst>
                <a:ext uri="{FF2B5EF4-FFF2-40B4-BE49-F238E27FC236}">
                  <a16:creationId xmlns:a16="http://schemas.microsoft.com/office/drawing/2014/main" xmlns="" id="{436F899E-E0C6-4829-8EF5-9558434696A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837203" y="229073"/>
              <a:ext cx="99231" cy="209078"/>
            </a:xfrm>
            <a:custGeom>
              <a:avLst/>
              <a:gdLst/>
              <a:ahLst/>
              <a:cxnLst/>
              <a:rect l="0" t="0" r="0" b="0"/>
              <a:pathLst>
                <a:path w="99231" h="209078">
                  <a:moveTo>
                    <a:pt x="49497" y="50327"/>
                  </a:moveTo>
                  <a:lnTo>
                    <a:pt x="49497" y="50327"/>
                  </a:lnTo>
                  <a:lnTo>
                    <a:pt x="28449" y="97890"/>
                  </a:lnTo>
                  <a:lnTo>
                    <a:pt x="14791" y="145486"/>
                  </a:lnTo>
                  <a:lnTo>
                    <a:pt x="5299" y="185828"/>
                  </a:lnTo>
                  <a:lnTo>
                    <a:pt x="653" y="200307"/>
                  </a:lnTo>
                  <a:lnTo>
                    <a:pt x="0" y="201114"/>
                  </a:lnTo>
                  <a:lnTo>
                    <a:pt x="17710" y="171122"/>
                  </a:lnTo>
                  <a:lnTo>
                    <a:pt x="34198" y="129862"/>
                  </a:lnTo>
                  <a:lnTo>
                    <a:pt x="49047" y="93437"/>
                  </a:lnTo>
                  <a:lnTo>
                    <a:pt x="65054" y="56082"/>
                  </a:lnTo>
                  <a:lnTo>
                    <a:pt x="87482" y="8529"/>
                  </a:lnTo>
                  <a:lnTo>
                    <a:pt x="94131" y="0"/>
                  </a:lnTo>
                  <a:lnTo>
                    <a:pt x="96186" y="548"/>
                  </a:lnTo>
                  <a:lnTo>
                    <a:pt x="98469" y="8683"/>
                  </a:lnTo>
                  <a:lnTo>
                    <a:pt x="99230" y="48451"/>
                  </a:lnTo>
                  <a:lnTo>
                    <a:pt x="95825" y="92418"/>
                  </a:lnTo>
                  <a:lnTo>
                    <a:pt x="94504" y="136333"/>
                  </a:lnTo>
                  <a:lnTo>
                    <a:pt x="94057" y="183811"/>
                  </a:lnTo>
                  <a:lnTo>
                    <a:pt x="93947" y="2090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022">
              <a:extLst>
                <a:ext uri="{FF2B5EF4-FFF2-40B4-BE49-F238E27FC236}">
                  <a16:creationId xmlns:a16="http://schemas.microsoft.com/office/drawing/2014/main" xmlns="" id="{F4D93BAD-4D1C-4934-8FD8-69306CF62C3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674100" y="160386"/>
              <a:ext cx="100689" cy="204778"/>
            </a:xfrm>
            <a:custGeom>
              <a:avLst/>
              <a:gdLst/>
              <a:ahLst/>
              <a:cxnLst/>
              <a:rect l="0" t="0" r="0" b="0"/>
              <a:pathLst>
                <a:path w="100689" h="204778">
                  <a:moveTo>
                    <a:pt x="57150" y="49164"/>
                  </a:moveTo>
                  <a:lnTo>
                    <a:pt x="57150" y="49164"/>
                  </a:lnTo>
                  <a:lnTo>
                    <a:pt x="52081" y="88552"/>
                  </a:lnTo>
                  <a:lnTo>
                    <a:pt x="48047" y="131341"/>
                  </a:lnTo>
                  <a:lnTo>
                    <a:pt x="48165" y="152009"/>
                  </a:lnTo>
                  <a:lnTo>
                    <a:pt x="39704" y="183453"/>
                  </a:lnTo>
                  <a:lnTo>
                    <a:pt x="38464" y="185257"/>
                  </a:lnTo>
                  <a:lnTo>
                    <a:pt x="36931" y="186459"/>
                  </a:lnTo>
                  <a:lnTo>
                    <a:pt x="35203" y="187261"/>
                  </a:lnTo>
                  <a:lnTo>
                    <a:pt x="34758" y="184973"/>
                  </a:lnTo>
                  <a:lnTo>
                    <a:pt x="37714" y="142624"/>
                  </a:lnTo>
                  <a:lnTo>
                    <a:pt x="39397" y="99120"/>
                  </a:lnTo>
                  <a:lnTo>
                    <a:pt x="44791" y="61959"/>
                  </a:lnTo>
                  <a:lnTo>
                    <a:pt x="55762" y="21597"/>
                  </a:lnTo>
                  <a:lnTo>
                    <a:pt x="63823" y="6808"/>
                  </a:lnTo>
                  <a:lnTo>
                    <a:pt x="67949" y="1877"/>
                  </a:lnTo>
                  <a:lnTo>
                    <a:pt x="72110" y="0"/>
                  </a:lnTo>
                  <a:lnTo>
                    <a:pt x="76295" y="160"/>
                  </a:lnTo>
                  <a:lnTo>
                    <a:pt x="80496" y="1678"/>
                  </a:lnTo>
                  <a:lnTo>
                    <a:pt x="87047" y="9009"/>
                  </a:lnTo>
                  <a:lnTo>
                    <a:pt x="89781" y="13928"/>
                  </a:lnTo>
                  <a:lnTo>
                    <a:pt x="90938" y="28800"/>
                  </a:lnTo>
                  <a:lnTo>
                    <a:pt x="85740" y="55125"/>
                  </a:lnTo>
                  <a:lnTo>
                    <a:pt x="68023" y="91315"/>
                  </a:lnTo>
                  <a:lnTo>
                    <a:pt x="61390" y="101556"/>
                  </a:lnTo>
                  <a:lnTo>
                    <a:pt x="61388" y="103142"/>
                  </a:lnTo>
                  <a:lnTo>
                    <a:pt x="62092" y="104199"/>
                  </a:lnTo>
                  <a:lnTo>
                    <a:pt x="63972" y="104199"/>
                  </a:lnTo>
                  <a:lnTo>
                    <a:pt x="77682" y="100661"/>
                  </a:lnTo>
                  <a:lnTo>
                    <a:pt x="91221" y="106912"/>
                  </a:lnTo>
                  <a:lnTo>
                    <a:pt x="94680" y="110946"/>
                  </a:lnTo>
                  <a:lnTo>
                    <a:pt x="98525" y="121073"/>
                  </a:lnTo>
                  <a:lnTo>
                    <a:pt x="100688" y="138674"/>
                  </a:lnTo>
                  <a:lnTo>
                    <a:pt x="97958" y="157295"/>
                  </a:lnTo>
                  <a:lnTo>
                    <a:pt x="85940" y="179589"/>
                  </a:lnTo>
                  <a:lnTo>
                    <a:pt x="71121" y="192032"/>
                  </a:lnTo>
                  <a:lnTo>
                    <a:pt x="54187" y="200855"/>
                  </a:lnTo>
                  <a:lnTo>
                    <a:pt x="39605" y="204777"/>
                  </a:lnTo>
                  <a:lnTo>
                    <a:pt x="33458" y="204412"/>
                  </a:lnTo>
                  <a:lnTo>
                    <a:pt x="22867" y="200242"/>
                  </a:lnTo>
                  <a:lnTo>
                    <a:pt x="13456" y="188041"/>
                  </a:lnTo>
                  <a:lnTo>
                    <a:pt x="0" y="1634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023">
              <a:extLst>
                <a:ext uri="{FF2B5EF4-FFF2-40B4-BE49-F238E27FC236}">
                  <a16:creationId xmlns:a16="http://schemas.microsoft.com/office/drawing/2014/main" xmlns="" id="{F32D5692-270B-4454-81B5-B4A49636093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718550" y="151364"/>
              <a:ext cx="147893" cy="299487"/>
            </a:xfrm>
            <a:custGeom>
              <a:avLst/>
              <a:gdLst/>
              <a:ahLst/>
              <a:cxnLst/>
              <a:rect l="0" t="0" r="0" b="0"/>
              <a:pathLst>
                <a:path w="147893" h="299487">
                  <a:moveTo>
                    <a:pt x="95250" y="20086"/>
                  </a:moveTo>
                  <a:lnTo>
                    <a:pt x="95250" y="20086"/>
                  </a:lnTo>
                  <a:lnTo>
                    <a:pt x="91879" y="13344"/>
                  </a:lnTo>
                  <a:lnTo>
                    <a:pt x="92297" y="9947"/>
                  </a:lnTo>
                  <a:lnTo>
                    <a:pt x="96524" y="2409"/>
                  </a:lnTo>
                  <a:lnTo>
                    <a:pt x="99627" y="540"/>
                  </a:lnTo>
                  <a:lnTo>
                    <a:pt x="103107" y="0"/>
                  </a:lnTo>
                  <a:lnTo>
                    <a:pt x="106838" y="345"/>
                  </a:lnTo>
                  <a:lnTo>
                    <a:pt x="125573" y="17686"/>
                  </a:lnTo>
                  <a:lnTo>
                    <a:pt x="142256" y="58651"/>
                  </a:lnTo>
                  <a:lnTo>
                    <a:pt x="147892" y="96728"/>
                  </a:lnTo>
                  <a:lnTo>
                    <a:pt x="146162" y="138816"/>
                  </a:lnTo>
                  <a:lnTo>
                    <a:pt x="131283" y="181040"/>
                  </a:lnTo>
                  <a:lnTo>
                    <a:pt x="112440" y="217680"/>
                  </a:lnTo>
                  <a:lnTo>
                    <a:pt x="90895" y="248311"/>
                  </a:lnTo>
                  <a:lnTo>
                    <a:pt x="51705" y="279306"/>
                  </a:lnTo>
                  <a:lnTo>
                    <a:pt x="0" y="2994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024">
              <a:extLst>
                <a:ext uri="{FF2B5EF4-FFF2-40B4-BE49-F238E27FC236}">
                  <a16:creationId xmlns:a16="http://schemas.microsoft.com/office/drawing/2014/main" xmlns="" id="{AE413EBA-04D9-48FC-9CEB-420A14C2562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588250" y="298450"/>
              <a:ext cx="114301" cy="135188"/>
            </a:xfrm>
            <a:custGeom>
              <a:avLst/>
              <a:gdLst/>
              <a:ahLst/>
              <a:cxnLst/>
              <a:rect l="0" t="0" r="0" b="0"/>
              <a:pathLst>
                <a:path w="114301" h="135188">
                  <a:moveTo>
                    <a:pt x="0" y="44450"/>
                  </a:moveTo>
                  <a:lnTo>
                    <a:pt x="0" y="44450"/>
                  </a:lnTo>
                  <a:lnTo>
                    <a:pt x="6480" y="55295"/>
                  </a:lnTo>
                  <a:lnTo>
                    <a:pt x="29232" y="86513"/>
                  </a:lnTo>
                  <a:lnTo>
                    <a:pt x="38843" y="107243"/>
                  </a:lnTo>
                  <a:lnTo>
                    <a:pt x="40077" y="118454"/>
                  </a:lnTo>
                  <a:lnTo>
                    <a:pt x="38273" y="127435"/>
                  </a:lnTo>
                  <a:lnTo>
                    <a:pt x="35120" y="133779"/>
                  </a:lnTo>
                  <a:lnTo>
                    <a:pt x="33290" y="135047"/>
                  </a:lnTo>
                  <a:lnTo>
                    <a:pt x="31366" y="135187"/>
                  </a:lnTo>
                  <a:lnTo>
                    <a:pt x="29377" y="134574"/>
                  </a:lnTo>
                  <a:lnTo>
                    <a:pt x="28051" y="132050"/>
                  </a:lnTo>
                  <a:lnTo>
                    <a:pt x="25748" y="100201"/>
                  </a:lnTo>
                  <a:lnTo>
                    <a:pt x="35616" y="64183"/>
                  </a:lnTo>
                  <a:lnTo>
                    <a:pt x="58688" y="323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025">
              <a:extLst>
                <a:ext uri="{FF2B5EF4-FFF2-40B4-BE49-F238E27FC236}">
                  <a16:creationId xmlns:a16="http://schemas.microsoft.com/office/drawing/2014/main" xmlns="" id="{3D34DD9A-E784-4AF7-8813-6BEDA521649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461250" y="198287"/>
              <a:ext cx="127841" cy="271518"/>
            </a:xfrm>
            <a:custGeom>
              <a:avLst/>
              <a:gdLst/>
              <a:ahLst/>
              <a:cxnLst/>
              <a:rect l="0" t="0" r="0" b="0"/>
              <a:pathLst>
                <a:path w="127841" h="271518">
                  <a:moveTo>
                    <a:pt x="38100" y="157313"/>
                  </a:moveTo>
                  <a:lnTo>
                    <a:pt x="38100" y="157313"/>
                  </a:lnTo>
                  <a:lnTo>
                    <a:pt x="41470" y="160684"/>
                  </a:lnTo>
                  <a:lnTo>
                    <a:pt x="41244" y="167983"/>
                  </a:lnTo>
                  <a:lnTo>
                    <a:pt x="40196" y="172893"/>
                  </a:lnTo>
                  <a:lnTo>
                    <a:pt x="48428" y="215957"/>
                  </a:lnTo>
                  <a:lnTo>
                    <a:pt x="48215" y="242893"/>
                  </a:lnTo>
                  <a:lnTo>
                    <a:pt x="41823" y="267586"/>
                  </a:lnTo>
                  <a:lnTo>
                    <a:pt x="39755" y="271470"/>
                  </a:lnTo>
                  <a:lnTo>
                    <a:pt x="39203" y="271517"/>
                  </a:lnTo>
                  <a:lnTo>
                    <a:pt x="28313" y="258101"/>
                  </a:lnTo>
                  <a:lnTo>
                    <a:pt x="18424" y="229509"/>
                  </a:lnTo>
                  <a:lnTo>
                    <a:pt x="13362" y="196926"/>
                  </a:lnTo>
                  <a:lnTo>
                    <a:pt x="10172" y="155163"/>
                  </a:lnTo>
                  <a:lnTo>
                    <a:pt x="10309" y="131185"/>
                  </a:lnTo>
                  <a:lnTo>
                    <a:pt x="12343" y="85023"/>
                  </a:lnTo>
                  <a:lnTo>
                    <a:pt x="15598" y="50395"/>
                  </a:lnTo>
                  <a:lnTo>
                    <a:pt x="25042" y="26538"/>
                  </a:lnTo>
                  <a:lnTo>
                    <a:pt x="38646" y="10291"/>
                  </a:lnTo>
                  <a:lnTo>
                    <a:pt x="54101" y="718"/>
                  </a:lnTo>
                  <a:lnTo>
                    <a:pt x="63584" y="0"/>
                  </a:lnTo>
                  <a:lnTo>
                    <a:pt x="85410" y="4846"/>
                  </a:lnTo>
                  <a:lnTo>
                    <a:pt x="105458" y="19700"/>
                  </a:lnTo>
                  <a:lnTo>
                    <a:pt x="114755" y="29588"/>
                  </a:lnTo>
                  <a:lnTo>
                    <a:pt x="125085" y="51863"/>
                  </a:lnTo>
                  <a:lnTo>
                    <a:pt x="127840" y="63730"/>
                  </a:lnTo>
                  <a:lnTo>
                    <a:pt x="123375" y="86322"/>
                  </a:lnTo>
                  <a:lnTo>
                    <a:pt x="118234" y="97286"/>
                  </a:lnTo>
                  <a:lnTo>
                    <a:pt x="97468" y="116994"/>
                  </a:lnTo>
                  <a:lnTo>
                    <a:pt x="57807" y="138311"/>
                  </a:lnTo>
                  <a:lnTo>
                    <a:pt x="34158" y="144634"/>
                  </a:lnTo>
                  <a:lnTo>
                    <a:pt x="0" y="1446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786">
            <a:extLst>
              <a:ext uri="{FF2B5EF4-FFF2-40B4-BE49-F238E27FC236}">
                <a16:creationId xmlns:a16="http://schemas.microsoft.com/office/drawing/2014/main" xmlns="" id="{3C028914-969C-41E0-A6F3-A577E1344820}"/>
              </a:ext>
            </a:extLst>
          </p:cNvPr>
          <p:cNvGrpSpPr/>
          <p:nvPr/>
        </p:nvGrpSpPr>
        <p:grpSpPr>
          <a:xfrm>
            <a:off x="6097060" y="282092"/>
            <a:ext cx="335491" cy="480029"/>
            <a:chOff x="6097060" y="282092"/>
            <a:chExt cx="335491" cy="480029"/>
          </a:xfrm>
        </p:grpSpPr>
        <p:sp>
          <p:nvSpPr>
            <p:cNvPr id="123" name="SMARTInkShape-4026">
              <a:extLst>
                <a:ext uri="{FF2B5EF4-FFF2-40B4-BE49-F238E27FC236}">
                  <a16:creationId xmlns:a16="http://schemas.microsoft.com/office/drawing/2014/main" xmlns="" id="{B4C9955E-FCFE-40DC-87F3-0C021D05192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097060" y="282092"/>
              <a:ext cx="262361" cy="480029"/>
            </a:xfrm>
            <a:custGeom>
              <a:avLst/>
              <a:gdLst/>
              <a:ahLst/>
              <a:cxnLst/>
              <a:rect l="0" t="0" r="0" b="0"/>
              <a:pathLst>
                <a:path w="262361" h="480029">
                  <a:moveTo>
                    <a:pt x="252940" y="3658"/>
                  </a:moveTo>
                  <a:lnTo>
                    <a:pt x="252940" y="3658"/>
                  </a:lnTo>
                  <a:lnTo>
                    <a:pt x="256311" y="287"/>
                  </a:lnTo>
                  <a:lnTo>
                    <a:pt x="258009" y="0"/>
                  </a:lnTo>
                  <a:lnTo>
                    <a:pt x="259847" y="513"/>
                  </a:lnTo>
                  <a:lnTo>
                    <a:pt x="261779" y="1562"/>
                  </a:lnTo>
                  <a:lnTo>
                    <a:pt x="262360" y="4377"/>
                  </a:lnTo>
                  <a:lnTo>
                    <a:pt x="261124" y="13150"/>
                  </a:lnTo>
                  <a:lnTo>
                    <a:pt x="239375" y="53354"/>
                  </a:lnTo>
                  <a:lnTo>
                    <a:pt x="224098" y="85012"/>
                  </a:lnTo>
                  <a:lnTo>
                    <a:pt x="204138" y="122130"/>
                  </a:lnTo>
                  <a:lnTo>
                    <a:pt x="180450" y="163557"/>
                  </a:lnTo>
                  <a:lnTo>
                    <a:pt x="153459" y="210191"/>
                  </a:lnTo>
                  <a:lnTo>
                    <a:pt x="139347" y="235185"/>
                  </a:lnTo>
                  <a:lnTo>
                    <a:pt x="125000" y="261021"/>
                  </a:lnTo>
                  <a:lnTo>
                    <a:pt x="110497" y="287416"/>
                  </a:lnTo>
                  <a:lnTo>
                    <a:pt x="95889" y="312069"/>
                  </a:lnTo>
                  <a:lnTo>
                    <a:pt x="66488" y="358276"/>
                  </a:lnTo>
                  <a:lnTo>
                    <a:pt x="42602" y="398568"/>
                  </a:lnTo>
                  <a:lnTo>
                    <a:pt x="17051" y="445459"/>
                  </a:lnTo>
                  <a:lnTo>
                    <a:pt x="529" y="480028"/>
                  </a:lnTo>
                  <a:lnTo>
                    <a:pt x="0" y="479988"/>
                  </a:lnTo>
                  <a:lnTo>
                    <a:pt x="2625" y="473190"/>
                  </a:lnTo>
                  <a:lnTo>
                    <a:pt x="30690" y="441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027">
              <a:extLst>
                <a:ext uri="{FF2B5EF4-FFF2-40B4-BE49-F238E27FC236}">
                  <a16:creationId xmlns:a16="http://schemas.microsoft.com/office/drawing/2014/main" xmlns="" id="{B87C9BEC-10C1-46B5-8F2A-81AD7FCE3EE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293655" y="477811"/>
              <a:ext cx="138896" cy="131705"/>
            </a:xfrm>
            <a:custGeom>
              <a:avLst/>
              <a:gdLst/>
              <a:ahLst/>
              <a:cxnLst/>
              <a:rect l="0" t="0" r="0" b="0"/>
              <a:pathLst>
                <a:path w="138896" h="131705">
                  <a:moveTo>
                    <a:pt x="88095" y="30189"/>
                  </a:moveTo>
                  <a:lnTo>
                    <a:pt x="88095" y="30189"/>
                  </a:lnTo>
                  <a:lnTo>
                    <a:pt x="83731" y="20050"/>
                  </a:lnTo>
                  <a:lnTo>
                    <a:pt x="81628" y="9232"/>
                  </a:lnTo>
                  <a:lnTo>
                    <a:pt x="78635" y="3706"/>
                  </a:lnTo>
                  <a:lnTo>
                    <a:pt x="74954" y="780"/>
                  </a:lnTo>
                  <a:lnTo>
                    <a:pt x="72985" y="0"/>
                  </a:lnTo>
                  <a:lnTo>
                    <a:pt x="56728" y="5643"/>
                  </a:lnTo>
                  <a:lnTo>
                    <a:pt x="37408" y="26366"/>
                  </a:lnTo>
                  <a:lnTo>
                    <a:pt x="8964" y="68631"/>
                  </a:lnTo>
                  <a:lnTo>
                    <a:pt x="479" y="87726"/>
                  </a:lnTo>
                  <a:lnTo>
                    <a:pt x="0" y="103739"/>
                  </a:lnTo>
                  <a:lnTo>
                    <a:pt x="1849" y="110972"/>
                  </a:lnTo>
                  <a:lnTo>
                    <a:pt x="6609" y="117206"/>
                  </a:lnTo>
                  <a:lnTo>
                    <a:pt x="21305" y="127895"/>
                  </a:lnTo>
                  <a:lnTo>
                    <a:pt x="41477" y="131704"/>
                  </a:lnTo>
                  <a:lnTo>
                    <a:pt x="88921" y="128401"/>
                  </a:lnTo>
                  <a:lnTo>
                    <a:pt x="138895" y="119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787">
            <a:extLst>
              <a:ext uri="{FF2B5EF4-FFF2-40B4-BE49-F238E27FC236}">
                <a16:creationId xmlns:a16="http://schemas.microsoft.com/office/drawing/2014/main" xmlns="" id="{2F58F432-CDD0-4252-BF14-7FD139E833D7}"/>
              </a:ext>
            </a:extLst>
          </p:cNvPr>
          <p:cNvGrpSpPr/>
          <p:nvPr/>
        </p:nvGrpSpPr>
        <p:grpSpPr>
          <a:xfrm>
            <a:off x="7873392" y="220997"/>
            <a:ext cx="305409" cy="375904"/>
            <a:chOff x="7873392" y="220997"/>
            <a:chExt cx="305409" cy="375904"/>
          </a:xfrm>
        </p:grpSpPr>
        <p:sp>
          <p:nvSpPr>
            <p:cNvPr id="126" name="SMARTInkShape-4028">
              <a:extLst>
                <a:ext uri="{FF2B5EF4-FFF2-40B4-BE49-F238E27FC236}">
                  <a16:creationId xmlns:a16="http://schemas.microsoft.com/office/drawing/2014/main" xmlns="" id="{E109A709-6A73-4475-A2EC-0BA0C737378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873392" y="220997"/>
              <a:ext cx="209276" cy="375904"/>
            </a:xfrm>
            <a:custGeom>
              <a:avLst/>
              <a:gdLst/>
              <a:ahLst/>
              <a:cxnLst/>
              <a:rect l="0" t="0" r="0" b="0"/>
              <a:pathLst>
                <a:path w="209276" h="375904">
                  <a:moveTo>
                    <a:pt x="203808" y="33003"/>
                  </a:moveTo>
                  <a:lnTo>
                    <a:pt x="203808" y="33003"/>
                  </a:lnTo>
                  <a:lnTo>
                    <a:pt x="209275" y="9859"/>
                  </a:lnTo>
                  <a:lnTo>
                    <a:pt x="207884" y="3196"/>
                  </a:lnTo>
                  <a:lnTo>
                    <a:pt x="206525" y="432"/>
                  </a:lnTo>
                  <a:lnTo>
                    <a:pt x="204914" y="0"/>
                  </a:lnTo>
                  <a:lnTo>
                    <a:pt x="203134" y="1123"/>
                  </a:lnTo>
                  <a:lnTo>
                    <a:pt x="175810" y="45764"/>
                  </a:lnTo>
                  <a:lnTo>
                    <a:pt x="152324" y="85947"/>
                  </a:lnTo>
                  <a:lnTo>
                    <a:pt x="123541" y="132028"/>
                  </a:lnTo>
                  <a:lnTo>
                    <a:pt x="107963" y="156170"/>
                  </a:lnTo>
                  <a:lnTo>
                    <a:pt x="79365" y="203690"/>
                  </a:lnTo>
                  <a:lnTo>
                    <a:pt x="53955" y="249269"/>
                  </a:lnTo>
                  <a:lnTo>
                    <a:pt x="33255" y="290694"/>
                  </a:lnTo>
                  <a:lnTo>
                    <a:pt x="12475" y="336231"/>
                  </a:lnTo>
                  <a:lnTo>
                    <a:pt x="753" y="361953"/>
                  </a:lnTo>
                  <a:lnTo>
                    <a:pt x="0" y="366603"/>
                  </a:lnTo>
                  <a:lnTo>
                    <a:pt x="908" y="369703"/>
                  </a:lnTo>
                  <a:lnTo>
                    <a:pt x="6958" y="3759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029">
              <a:extLst>
                <a:ext uri="{FF2B5EF4-FFF2-40B4-BE49-F238E27FC236}">
                  <a16:creationId xmlns:a16="http://schemas.microsoft.com/office/drawing/2014/main" xmlns="" id="{9767045A-4B96-4FD9-95C8-15F96DD0AF3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003107" y="483894"/>
              <a:ext cx="175694" cy="109687"/>
            </a:xfrm>
            <a:custGeom>
              <a:avLst/>
              <a:gdLst/>
              <a:ahLst/>
              <a:cxnLst/>
              <a:rect l="0" t="0" r="0" b="0"/>
              <a:pathLst>
                <a:path w="175694" h="109687">
                  <a:moveTo>
                    <a:pt x="99493" y="5056"/>
                  </a:moveTo>
                  <a:lnTo>
                    <a:pt x="99493" y="5056"/>
                  </a:lnTo>
                  <a:lnTo>
                    <a:pt x="96122" y="1685"/>
                  </a:lnTo>
                  <a:lnTo>
                    <a:pt x="90704" y="30"/>
                  </a:lnTo>
                  <a:lnTo>
                    <a:pt x="81475" y="0"/>
                  </a:lnTo>
                  <a:lnTo>
                    <a:pt x="57152" y="5361"/>
                  </a:lnTo>
                  <a:lnTo>
                    <a:pt x="32463" y="20433"/>
                  </a:lnTo>
                  <a:lnTo>
                    <a:pt x="12840" y="42460"/>
                  </a:lnTo>
                  <a:lnTo>
                    <a:pt x="2635" y="66860"/>
                  </a:lnTo>
                  <a:lnTo>
                    <a:pt x="0" y="83560"/>
                  </a:lnTo>
                  <a:lnTo>
                    <a:pt x="1415" y="90553"/>
                  </a:lnTo>
                  <a:lnTo>
                    <a:pt x="8630" y="102086"/>
                  </a:lnTo>
                  <a:lnTo>
                    <a:pt x="24537" y="108153"/>
                  </a:lnTo>
                  <a:lnTo>
                    <a:pt x="62938" y="109686"/>
                  </a:lnTo>
                  <a:lnTo>
                    <a:pt x="97357" y="105886"/>
                  </a:lnTo>
                  <a:lnTo>
                    <a:pt x="136173" y="97142"/>
                  </a:lnTo>
                  <a:lnTo>
                    <a:pt x="175693" y="87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788">
            <a:extLst>
              <a:ext uri="{FF2B5EF4-FFF2-40B4-BE49-F238E27FC236}">
                <a16:creationId xmlns:a16="http://schemas.microsoft.com/office/drawing/2014/main" xmlns="" id="{A4060059-DBC1-4D54-9166-46FD3DA5789A}"/>
              </a:ext>
            </a:extLst>
          </p:cNvPr>
          <p:cNvGrpSpPr/>
          <p:nvPr/>
        </p:nvGrpSpPr>
        <p:grpSpPr>
          <a:xfrm>
            <a:off x="8667750" y="134233"/>
            <a:ext cx="317501" cy="425295"/>
            <a:chOff x="8667750" y="134233"/>
            <a:chExt cx="317501" cy="425295"/>
          </a:xfrm>
        </p:grpSpPr>
        <p:sp>
          <p:nvSpPr>
            <p:cNvPr id="129" name="SMARTInkShape-4030">
              <a:extLst>
                <a:ext uri="{FF2B5EF4-FFF2-40B4-BE49-F238E27FC236}">
                  <a16:creationId xmlns:a16="http://schemas.microsoft.com/office/drawing/2014/main" xmlns="" id="{5776B609-CC35-4395-8E3D-FFEA62EA4F2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667750" y="134233"/>
              <a:ext cx="209551" cy="418218"/>
            </a:xfrm>
            <a:custGeom>
              <a:avLst/>
              <a:gdLst/>
              <a:ahLst/>
              <a:cxnLst/>
              <a:rect l="0" t="0" r="0" b="0"/>
              <a:pathLst>
                <a:path w="209551" h="418218">
                  <a:moveTo>
                    <a:pt x="209550" y="5467"/>
                  </a:moveTo>
                  <a:lnTo>
                    <a:pt x="209550" y="5467"/>
                  </a:lnTo>
                  <a:lnTo>
                    <a:pt x="206179" y="2096"/>
                  </a:lnTo>
                  <a:lnTo>
                    <a:pt x="202643" y="441"/>
                  </a:lnTo>
                  <a:lnTo>
                    <a:pt x="200712" y="0"/>
                  </a:lnTo>
                  <a:lnTo>
                    <a:pt x="196684" y="8917"/>
                  </a:lnTo>
                  <a:lnTo>
                    <a:pt x="184806" y="43178"/>
                  </a:lnTo>
                  <a:lnTo>
                    <a:pt x="170331" y="79377"/>
                  </a:lnTo>
                  <a:lnTo>
                    <a:pt x="152138" y="121336"/>
                  </a:lnTo>
                  <a:lnTo>
                    <a:pt x="140936" y="144802"/>
                  </a:lnTo>
                  <a:lnTo>
                    <a:pt x="128529" y="169618"/>
                  </a:lnTo>
                  <a:lnTo>
                    <a:pt x="115319" y="195334"/>
                  </a:lnTo>
                  <a:lnTo>
                    <a:pt x="101574" y="220240"/>
                  </a:lnTo>
                  <a:lnTo>
                    <a:pt x="87471" y="244604"/>
                  </a:lnTo>
                  <a:lnTo>
                    <a:pt x="60748" y="290256"/>
                  </a:lnTo>
                  <a:lnTo>
                    <a:pt x="39464" y="329360"/>
                  </a:lnTo>
                  <a:lnTo>
                    <a:pt x="18357" y="372996"/>
                  </a:lnTo>
                  <a:lnTo>
                    <a:pt x="0" y="418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031">
              <a:extLst>
                <a:ext uri="{FF2B5EF4-FFF2-40B4-BE49-F238E27FC236}">
                  <a16:creationId xmlns:a16="http://schemas.microsoft.com/office/drawing/2014/main" xmlns="" id="{68793B35-F4C9-4E5E-B869-FD306C96FE4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769905" y="412827"/>
              <a:ext cx="215346" cy="146701"/>
            </a:xfrm>
            <a:custGeom>
              <a:avLst/>
              <a:gdLst/>
              <a:ahLst/>
              <a:cxnLst/>
              <a:rect l="0" t="0" r="0" b="0"/>
              <a:pathLst>
                <a:path w="215346" h="146701">
                  <a:moveTo>
                    <a:pt x="120095" y="6273"/>
                  </a:moveTo>
                  <a:lnTo>
                    <a:pt x="120095" y="6273"/>
                  </a:lnTo>
                  <a:lnTo>
                    <a:pt x="108162" y="1247"/>
                  </a:lnTo>
                  <a:lnTo>
                    <a:pt x="90526" y="0"/>
                  </a:lnTo>
                  <a:lnTo>
                    <a:pt x="45841" y="43265"/>
                  </a:lnTo>
                  <a:lnTo>
                    <a:pt x="10987" y="87977"/>
                  </a:lnTo>
                  <a:lnTo>
                    <a:pt x="1753" y="108908"/>
                  </a:lnTo>
                  <a:lnTo>
                    <a:pt x="0" y="127618"/>
                  </a:lnTo>
                  <a:lnTo>
                    <a:pt x="4048" y="134442"/>
                  </a:lnTo>
                  <a:lnTo>
                    <a:pt x="19835" y="143906"/>
                  </a:lnTo>
                  <a:lnTo>
                    <a:pt x="50370" y="146700"/>
                  </a:lnTo>
                  <a:lnTo>
                    <a:pt x="89105" y="145591"/>
                  </a:lnTo>
                  <a:lnTo>
                    <a:pt x="129840" y="142746"/>
                  </a:lnTo>
                  <a:lnTo>
                    <a:pt x="165819" y="137248"/>
                  </a:lnTo>
                  <a:lnTo>
                    <a:pt x="215345" y="126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789">
            <a:extLst>
              <a:ext uri="{FF2B5EF4-FFF2-40B4-BE49-F238E27FC236}">
                <a16:creationId xmlns:a16="http://schemas.microsoft.com/office/drawing/2014/main" xmlns="" id="{D82CC6E8-4D9E-46A1-BD67-66C08370C081}"/>
              </a:ext>
            </a:extLst>
          </p:cNvPr>
          <p:cNvGrpSpPr/>
          <p:nvPr/>
        </p:nvGrpSpPr>
        <p:grpSpPr>
          <a:xfrm>
            <a:off x="1479550" y="3321050"/>
            <a:ext cx="330201" cy="336551"/>
            <a:chOff x="1479550" y="3321050"/>
            <a:chExt cx="330201" cy="336551"/>
          </a:xfrm>
        </p:grpSpPr>
        <p:sp>
          <p:nvSpPr>
            <p:cNvPr id="132" name="SMARTInkShape-4032">
              <a:extLst>
                <a:ext uri="{FF2B5EF4-FFF2-40B4-BE49-F238E27FC236}">
                  <a16:creationId xmlns:a16="http://schemas.microsoft.com/office/drawing/2014/main" xmlns="" id="{4DE44BC0-C4AA-4017-A937-A37877B1583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651000" y="3334633"/>
              <a:ext cx="19051" cy="322968"/>
            </a:xfrm>
            <a:custGeom>
              <a:avLst/>
              <a:gdLst/>
              <a:ahLst/>
              <a:cxnLst/>
              <a:rect l="0" t="0" r="0" b="0"/>
              <a:pathLst>
                <a:path w="19051" h="3229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088" y="6120"/>
                  </a:lnTo>
                  <a:lnTo>
                    <a:pt x="6316" y="53130"/>
                  </a:lnTo>
                  <a:lnTo>
                    <a:pt x="6334" y="87328"/>
                  </a:lnTo>
                  <a:lnTo>
                    <a:pt x="6343" y="128398"/>
                  </a:lnTo>
                  <a:lnTo>
                    <a:pt x="6347" y="170640"/>
                  </a:lnTo>
                  <a:lnTo>
                    <a:pt x="7054" y="211521"/>
                  </a:lnTo>
                  <a:lnTo>
                    <a:pt x="9720" y="248506"/>
                  </a:lnTo>
                  <a:lnTo>
                    <a:pt x="15188" y="287577"/>
                  </a:lnTo>
                  <a:lnTo>
                    <a:pt x="1905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033">
              <a:extLst>
                <a:ext uri="{FF2B5EF4-FFF2-40B4-BE49-F238E27FC236}">
                  <a16:creationId xmlns:a16="http://schemas.microsoft.com/office/drawing/2014/main" xmlns="" id="{345989D6-CB1F-492E-BCD2-4BB467C6BDF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479550" y="3321050"/>
              <a:ext cx="330201" cy="127001"/>
            </a:xfrm>
            <a:custGeom>
              <a:avLst/>
              <a:gdLst/>
              <a:ahLst/>
              <a:cxnLst/>
              <a:rect l="0" t="0" r="0" b="0"/>
              <a:pathLst>
                <a:path w="330201" h="127001">
                  <a:moveTo>
                    <a:pt x="0" y="127000"/>
                  </a:moveTo>
                  <a:lnTo>
                    <a:pt x="0" y="127000"/>
                  </a:lnTo>
                  <a:lnTo>
                    <a:pt x="3371" y="123629"/>
                  </a:lnTo>
                  <a:lnTo>
                    <a:pt x="39706" y="104619"/>
                  </a:lnTo>
                  <a:lnTo>
                    <a:pt x="75973" y="87655"/>
                  </a:lnTo>
                  <a:lnTo>
                    <a:pt x="98627" y="77486"/>
                  </a:lnTo>
                  <a:lnTo>
                    <a:pt x="123607" y="66474"/>
                  </a:lnTo>
                  <a:lnTo>
                    <a:pt x="150138" y="54900"/>
                  </a:lnTo>
                  <a:lnTo>
                    <a:pt x="176997" y="44361"/>
                  </a:lnTo>
                  <a:lnTo>
                    <a:pt x="204076" y="34513"/>
                  </a:lnTo>
                  <a:lnTo>
                    <a:pt x="231301" y="25125"/>
                  </a:lnTo>
                  <a:lnTo>
                    <a:pt x="274721" y="12813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790">
            <a:extLst>
              <a:ext uri="{FF2B5EF4-FFF2-40B4-BE49-F238E27FC236}">
                <a16:creationId xmlns:a16="http://schemas.microsoft.com/office/drawing/2014/main" xmlns="" id="{7F03B5F3-A5B1-4D3C-8121-75BCB8382A99}"/>
              </a:ext>
            </a:extLst>
          </p:cNvPr>
          <p:cNvGrpSpPr/>
          <p:nvPr/>
        </p:nvGrpSpPr>
        <p:grpSpPr>
          <a:xfrm>
            <a:off x="1771911" y="3505200"/>
            <a:ext cx="261082" cy="110250"/>
            <a:chOff x="1771911" y="3505200"/>
            <a:chExt cx="261082" cy="110250"/>
          </a:xfrm>
        </p:grpSpPr>
        <p:sp>
          <p:nvSpPr>
            <p:cNvPr id="135" name="SMARTInkShape-4034">
              <a:extLst>
                <a:ext uri="{FF2B5EF4-FFF2-40B4-BE49-F238E27FC236}">
                  <a16:creationId xmlns:a16="http://schemas.microsoft.com/office/drawing/2014/main" xmlns="" id="{989E0F42-74AA-4471-A090-582ADAAEF55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955157" y="3505200"/>
              <a:ext cx="77836" cy="91156"/>
            </a:xfrm>
            <a:custGeom>
              <a:avLst/>
              <a:gdLst/>
              <a:ahLst/>
              <a:cxnLst/>
              <a:rect l="0" t="0" r="0" b="0"/>
              <a:pathLst>
                <a:path w="77836" h="91156">
                  <a:moveTo>
                    <a:pt x="51443" y="12700"/>
                  </a:moveTo>
                  <a:lnTo>
                    <a:pt x="51443" y="12700"/>
                  </a:lnTo>
                  <a:lnTo>
                    <a:pt x="48072" y="5958"/>
                  </a:lnTo>
                  <a:lnTo>
                    <a:pt x="45668" y="3972"/>
                  </a:lnTo>
                  <a:lnTo>
                    <a:pt x="39233" y="1765"/>
                  </a:lnTo>
                  <a:lnTo>
                    <a:pt x="24307" y="523"/>
                  </a:lnTo>
                  <a:lnTo>
                    <a:pt x="19241" y="3171"/>
                  </a:lnTo>
                  <a:lnTo>
                    <a:pt x="9849" y="13639"/>
                  </a:lnTo>
                  <a:lnTo>
                    <a:pt x="0" y="35399"/>
                  </a:lnTo>
                  <a:lnTo>
                    <a:pt x="592" y="51481"/>
                  </a:lnTo>
                  <a:lnTo>
                    <a:pt x="6265" y="67330"/>
                  </a:lnTo>
                  <a:lnTo>
                    <a:pt x="15842" y="81430"/>
                  </a:lnTo>
                  <a:lnTo>
                    <a:pt x="29035" y="89108"/>
                  </a:lnTo>
                  <a:lnTo>
                    <a:pt x="36504" y="91155"/>
                  </a:lnTo>
                  <a:lnTo>
                    <a:pt x="52329" y="89667"/>
                  </a:lnTo>
                  <a:lnTo>
                    <a:pt x="60501" y="87295"/>
                  </a:lnTo>
                  <a:lnTo>
                    <a:pt x="71461" y="79014"/>
                  </a:lnTo>
                  <a:lnTo>
                    <a:pt x="75372" y="73843"/>
                  </a:lnTo>
                  <a:lnTo>
                    <a:pt x="77835" y="58689"/>
                  </a:lnTo>
                  <a:lnTo>
                    <a:pt x="75167" y="40901"/>
                  </a:lnTo>
                  <a:lnTo>
                    <a:pt x="58089" y="10248"/>
                  </a:lnTo>
                  <a:lnTo>
                    <a:pt x="53757" y="4716"/>
                  </a:lnTo>
                  <a:lnTo>
                    <a:pt x="49458" y="1732"/>
                  </a:lnTo>
                  <a:lnTo>
                    <a:pt x="45181" y="450"/>
                  </a:lnTo>
                  <a:lnTo>
                    <a:pt x="323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035">
              <a:extLst>
                <a:ext uri="{FF2B5EF4-FFF2-40B4-BE49-F238E27FC236}">
                  <a16:creationId xmlns:a16="http://schemas.microsoft.com/office/drawing/2014/main" xmlns="" id="{B1A2562D-D981-4C9D-993A-98DC4104121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771911" y="3505200"/>
              <a:ext cx="158490" cy="110250"/>
            </a:xfrm>
            <a:custGeom>
              <a:avLst/>
              <a:gdLst/>
              <a:ahLst/>
              <a:cxnLst/>
              <a:rect l="0" t="0" r="0" b="0"/>
              <a:pathLst>
                <a:path w="158490" h="110250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11971" y="44812"/>
                  </a:lnTo>
                  <a:lnTo>
                    <a:pt x="28287" y="78676"/>
                  </a:lnTo>
                  <a:lnTo>
                    <a:pt x="39238" y="90471"/>
                  </a:lnTo>
                  <a:lnTo>
                    <a:pt x="45827" y="92770"/>
                  </a:lnTo>
                  <a:lnTo>
                    <a:pt x="60674" y="91560"/>
                  </a:lnTo>
                  <a:lnTo>
                    <a:pt x="65057" y="88557"/>
                  </a:lnTo>
                  <a:lnTo>
                    <a:pt x="67273" y="84438"/>
                  </a:lnTo>
                  <a:lnTo>
                    <a:pt x="69386" y="62960"/>
                  </a:lnTo>
                  <a:lnTo>
                    <a:pt x="78415" y="89983"/>
                  </a:lnTo>
                  <a:lnTo>
                    <a:pt x="86212" y="98318"/>
                  </a:lnTo>
                  <a:lnTo>
                    <a:pt x="108464" y="109418"/>
                  </a:lnTo>
                  <a:lnTo>
                    <a:pt x="118852" y="110249"/>
                  </a:lnTo>
                  <a:lnTo>
                    <a:pt x="123598" y="109482"/>
                  </a:lnTo>
                  <a:lnTo>
                    <a:pt x="132634" y="102987"/>
                  </a:lnTo>
                  <a:lnTo>
                    <a:pt x="137019" y="98291"/>
                  </a:lnTo>
                  <a:lnTo>
                    <a:pt x="146561" y="74827"/>
                  </a:lnTo>
                  <a:lnTo>
                    <a:pt x="150486" y="52275"/>
                  </a:lnTo>
                  <a:lnTo>
                    <a:pt x="146527" y="22942"/>
                  </a:lnTo>
                  <a:lnTo>
                    <a:pt x="147692" y="22350"/>
                  </a:lnTo>
                  <a:lnTo>
                    <a:pt x="15848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791">
            <a:extLst>
              <a:ext uri="{FF2B5EF4-FFF2-40B4-BE49-F238E27FC236}">
                <a16:creationId xmlns:a16="http://schemas.microsoft.com/office/drawing/2014/main" xmlns="" id="{A394EB59-09ED-4CB1-B40C-93A969B1A159}"/>
              </a:ext>
            </a:extLst>
          </p:cNvPr>
          <p:cNvGrpSpPr/>
          <p:nvPr/>
        </p:nvGrpSpPr>
        <p:grpSpPr>
          <a:xfrm>
            <a:off x="2376665" y="3302883"/>
            <a:ext cx="652286" cy="315472"/>
            <a:chOff x="2376665" y="3302883"/>
            <a:chExt cx="652286" cy="315472"/>
          </a:xfrm>
        </p:grpSpPr>
        <p:sp>
          <p:nvSpPr>
            <p:cNvPr id="138" name="SMARTInkShape-4036">
              <a:extLst>
                <a:ext uri="{FF2B5EF4-FFF2-40B4-BE49-F238E27FC236}">
                  <a16:creationId xmlns:a16="http://schemas.microsoft.com/office/drawing/2014/main" xmlns="" id="{237D5719-66A0-48A3-8896-7E5FAD26C34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863175" y="3433694"/>
              <a:ext cx="69120" cy="157440"/>
            </a:xfrm>
            <a:custGeom>
              <a:avLst/>
              <a:gdLst/>
              <a:ahLst/>
              <a:cxnLst/>
              <a:rect l="0" t="0" r="0" b="0"/>
              <a:pathLst>
                <a:path w="69120" h="157440">
                  <a:moveTo>
                    <a:pt x="51475" y="58806"/>
                  </a:moveTo>
                  <a:lnTo>
                    <a:pt x="51475" y="58806"/>
                  </a:lnTo>
                  <a:lnTo>
                    <a:pt x="51475" y="52064"/>
                  </a:lnTo>
                  <a:lnTo>
                    <a:pt x="69119" y="8222"/>
                  </a:lnTo>
                  <a:lnTo>
                    <a:pt x="67471" y="5328"/>
                  </a:lnTo>
                  <a:lnTo>
                    <a:pt x="59995" y="230"/>
                  </a:lnTo>
                  <a:lnTo>
                    <a:pt x="54333" y="0"/>
                  </a:lnTo>
                  <a:lnTo>
                    <a:pt x="40515" y="3507"/>
                  </a:lnTo>
                  <a:lnTo>
                    <a:pt x="16870" y="20157"/>
                  </a:lnTo>
                  <a:lnTo>
                    <a:pt x="5991" y="35043"/>
                  </a:lnTo>
                  <a:lnTo>
                    <a:pt x="216" y="50361"/>
                  </a:lnTo>
                  <a:lnTo>
                    <a:pt x="0" y="64225"/>
                  </a:lnTo>
                  <a:lnTo>
                    <a:pt x="2342" y="70180"/>
                  </a:lnTo>
                  <a:lnTo>
                    <a:pt x="10588" y="80559"/>
                  </a:lnTo>
                  <a:lnTo>
                    <a:pt x="57526" y="120149"/>
                  </a:lnTo>
                  <a:lnTo>
                    <a:pt x="59037" y="124396"/>
                  </a:lnTo>
                  <a:lnTo>
                    <a:pt x="58834" y="132877"/>
                  </a:lnTo>
                  <a:lnTo>
                    <a:pt x="48011" y="148957"/>
                  </a:lnTo>
                  <a:lnTo>
                    <a:pt x="39117" y="155318"/>
                  </a:lnTo>
                  <a:lnTo>
                    <a:pt x="34770" y="157014"/>
                  </a:lnTo>
                  <a:lnTo>
                    <a:pt x="31166" y="157439"/>
                  </a:lnTo>
                  <a:lnTo>
                    <a:pt x="19725" y="154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037">
              <a:extLst>
                <a:ext uri="{FF2B5EF4-FFF2-40B4-BE49-F238E27FC236}">
                  <a16:creationId xmlns:a16="http://schemas.microsoft.com/office/drawing/2014/main" xmlns="" id="{8D7E3C50-D3A2-4664-B98F-26EC49BBBE5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765073" y="3306530"/>
              <a:ext cx="67028" cy="273555"/>
            </a:xfrm>
            <a:custGeom>
              <a:avLst/>
              <a:gdLst/>
              <a:ahLst/>
              <a:cxnLst/>
              <a:rect l="0" t="0" r="0" b="0"/>
              <a:pathLst>
                <a:path w="67028" h="273555">
                  <a:moveTo>
                    <a:pt x="16227" y="8170"/>
                  </a:moveTo>
                  <a:lnTo>
                    <a:pt x="16227" y="8170"/>
                  </a:lnTo>
                  <a:lnTo>
                    <a:pt x="19598" y="1428"/>
                  </a:lnTo>
                  <a:lnTo>
                    <a:pt x="21296" y="147"/>
                  </a:lnTo>
                  <a:lnTo>
                    <a:pt x="23134" y="0"/>
                  </a:lnTo>
                  <a:lnTo>
                    <a:pt x="25065" y="606"/>
                  </a:lnTo>
                  <a:lnTo>
                    <a:pt x="25329" y="12569"/>
                  </a:lnTo>
                  <a:lnTo>
                    <a:pt x="19750" y="58114"/>
                  </a:lnTo>
                  <a:lnTo>
                    <a:pt x="15911" y="89634"/>
                  </a:lnTo>
                  <a:lnTo>
                    <a:pt x="11148" y="125515"/>
                  </a:lnTo>
                  <a:lnTo>
                    <a:pt x="4327" y="164981"/>
                  </a:lnTo>
                  <a:lnTo>
                    <a:pt x="355" y="200395"/>
                  </a:lnTo>
                  <a:lnTo>
                    <a:pt x="0" y="242455"/>
                  </a:lnTo>
                  <a:lnTo>
                    <a:pt x="1176" y="253260"/>
                  </a:lnTo>
                  <a:lnTo>
                    <a:pt x="4076" y="261169"/>
                  </a:lnTo>
                  <a:lnTo>
                    <a:pt x="12943" y="271838"/>
                  </a:lnTo>
                  <a:lnTo>
                    <a:pt x="18976" y="273554"/>
                  </a:lnTo>
                  <a:lnTo>
                    <a:pt x="33206" y="271698"/>
                  </a:lnTo>
                  <a:lnTo>
                    <a:pt x="47057" y="262407"/>
                  </a:lnTo>
                  <a:lnTo>
                    <a:pt x="67027" y="24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038">
              <a:extLst>
                <a:ext uri="{FF2B5EF4-FFF2-40B4-BE49-F238E27FC236}">
                  <a16:creationId xmlns:a16="http://schemas.microsoft.com/office/drawing/2014/main" xmlns="" id="{995BB2F3-053C-4BEA-8431-8D6D9EB1F24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009900" y="3594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039">
              <a:extLst>
                <a:ext uri="{FF2B5EF4-FFF2-40B4-BE49-F238E27FC236}">
                  <a16:creationId xmlns:a16="http://schemas.microsoft.com/office/drawing/2014/main" xmlns="" id="{91F49C07-235A-4482-A8DB-DCD0D65A4B8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016250" y="3441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040">
              <a:extLst>
                <a:ext uri="{FF2B5EF4-FFF2-40B4-BE49-F238E27FC236}">
                  <a16:creationId xmlns:a16="http://schemas.microsoft.com/office/drawing/2014/main" xmlns="" id="{818B1C3E-A9FB-4D60-9BE7-A89DBB43D95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731383" y="3467100"/>
              <a:ext cx="88018" cy="31751"/>
            </a:xfrm>
            <a:custGeom>
              <a:avLst/>
              <a:gdLst/>
              <a:ahLst/>
              <a:cxnLst/>
              <a:rect l="0" t="0" r="0" b="0"/>
              <a:pathLst>
                <a:path w="880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46165" y="15849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041">
              <a:extLst>
                <a:ext uri="{FF2B5EF4-FFF2-40B4-BE49-F238E27FC236}">
                  <a16:creationId xmlns:a16="http://schemas.microsoft.com/office/drawing/2014/main" xmlns="" id="{D26ED502-C068-43E6-BC7E-95F8844B223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444750" y="3302883"/>
              <a:ext cx="69851" cy="315472"/>
            </a:xfrm>
            <a:custGeom>
              <a:avLst/>
              <a:gdLst/>
              <a:ahLst/>
              <a:cxnLst/>
              <a:rect l="0" t="0" r="0" b="0"/>
              <a:pathLst>
                <a:path w="69851" h="315472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643" y="39193"/>
                  </a:lnTo>
                  <a:lnTo>
                    <a:pt x="11342" y="71021"/>
                  </a:lnTo>
                  <a:lnTo>
                    <a:pt x="11391" y="110097"/>
                  </a:lnTo>
                  <a:lnTo>
                    <a:pt x="9061" y="155685"/>
                  </a:lnTo>
                  <a:lnTo>
                    <a:pt x="5673" y="200407"/>
                  </a:lnTo>
                  <a:lnTo>
                    <a:pt x="3227" y="240274"/>
                  </a:lnTo>
                  <a:lnTo>
                    <a:pt x="6522" y="281140"/>
                  </a:lnTo>
                  <a:lnTo>
                    <a:pt x="12541" y="299438"/>
                  </a:lnTo>
                  <a:lnTo>
                    <a:pt x="19920" y="310863"/>
                  </a:lnTo>
                  <a:lnTo>
                    <a:pt x="23863" y="314898"/>
                  </a:lnTo>
                  <a:lnTo>
                    <a:pt x="29315" y="315471"/>
                  </a:lnTo>
                  <a:lnTo>
                    <a:pt x="42897" y="310463"/>
                  </a:lnTo>
                  <a:lnTo>
                    <a:pt x="63040" y="292372"/>
                  </a:lnTo>
                  <a:lnTo>
                    <a:pt x="66721" y="284932"/>
                  </a:lnTo>
                  <a:lnTo>
                    <a:pt x="6985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042">
              <a:extLst>
                <a:ext uri="{FF2B5EF4-FFF2-40B4-BE49-F238E27FC236}">
                  <a16:creationId xmlns:a16="http://schemas.microsoft.com/office/drawing/2014/main" xmlns="" id="{1201E0DA-A205-4F3D-8E49-F9170759F82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376665" y="3460750"/>
              <a:ext cx="144286" cy="50801"/>
            </a:xfrm>
            <a:custGeom>
              <a:avLst/>
              <a:gdLst/>
              <a:ahLst/>
              <a:cxnLst/>
              <a:rect l="0" t="0" r="0" b="0"/>
              <a:pathLst>
                <a:path w="1442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4193" y="50800"/>
                  </a:lnTo>
                  <a:lnTo>
                    <a:pt x="2207" y="50094"/>
                  </a:lnTo>
                  <a:lnTo>
                    <a:pt x="883" y="48918"/>
                  </a:lnTo>
                  <a:lnTo>
                    <a:pt x="0" y="47429"/>
                  </a:lnTo>
                  <a:lnTo>
                    <a:pt x="1528" y="45025"/>
                  </a:lnTo>
                  <a:lnTo>
                    <a:pt x="8871" y="38590"/>
                  </a:lnTo>
                  <a:lnTo>
                    <a:pt x="47451" y="22256"/>
                  </a:lnTo>
                  <a:lnTo>
                    <a:pt x="90507" y="7535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043">
              <a:extLst>
                <a:ext uri="{FF2B5EF4-FFF2-40B4-BE49-F238E27FC236}">
                  <a16:creationId xmlns:a16="http://schemas.microsoft.com/office/drawing/2014/main" xmlns="" id="{64C513DA-7EA8-4D0B-81BE-D20B7C18DD1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533952" y="3456889"/>
              <a:ext cx="161978" cy="137591"/>
            </a:xfrm>
            <a:custGeom>
              <a:avLst/>
              <a:gdLst/>
              <a:ahLst/>
              <a:cxnLst/>
              <a:rect l="0" t="0" r="0" b="0"/>
              <a:pathLst>
                <a:path w="161978" h="137591">
                  <a:moveTo>
                    <a:pt x="6048" y="48311"/>
                  </a:moveTo>
                  <a:lnTo>
                    <a:pt x="6048" y="48311"/>
                  </a:lnTo>
                  <a:lnTo>
                    <a:pt x="12790" y="48311"/>
                  </a:lnTo>
                  <a:lnTo>
                    <a:pt x="32780" y="38172"/>
                  </a:lnTo>
                  <a:lnTo>
                    <a:pt x="49482" y="26648"/>
                  </a:lnTo>
                  <a:lnTo>
                    <a:pt x="56631" y="18457"/>
                  </a:lnTo>
                  <a:lnTo>
                    <a:pt x="58115" y="14297"/>
                  </a:lnTo>
                  <a:lnTo>
                    <a:pt x="57881" y="5912"/>
                  </a:lnTo>
                  <a:lnTo>
                    <a:pt x="55420" y="3111"/>
                  </a:lnTo>
                  <a:lnTo>
                    <a:pt x="47041" y="0"/>
                  </a:lnTo>
                  <a:lnTo>
                    <a:pt x="36262" y="2380"/>
                  </a:lnTo>
                  <a:lnTo>
                    <a:pt x="30424" y="4990"/>
                  </a:lnTo>
                  <a:lnTo>
                    <a:pt x="12095" y="25519"/>
                  </a:lnTo>
                  <a:lnTo>
                    <a:pt x="0" y="60686"/>
                  </a:lnTo>
                  <a:lnTo>
                    <a:pt x="67" y="82503"/>
                  </a:lnTo>
                  <a:lnTo>
                    <a:pt x="2061" y="92273"/>
                  </a:lnTo>
                  <a:lnTo>
                    <a:pt x="11802" y="108772"/>
                  </a:lnTo>
                  <a:lnTo>
                    <a:pt x="25538" y="121749"/>
                  </a:lnTo>
                  <a:lnTo>
                    <a:pt x="41051" y="129869"/>
                  </a:lnTo>
                  <a:lnTo>
                    <a:pt x="61116" y="128303"/>
                  </a:lnTo>
                  <a:lnTo>
                    <a:pt x="83439" y="119140"/>
                  </a:lnTo>
                  <a:lnTo>
                    <a:pt x="113724" y="94149"/>
                  </a:lnTo>
                  <a:lnTo>
                    <a:pt x="131869" y="63695"/>
                  </a:lnTo>
                  <a:lnTo>
                    <a:pt x="139109" y="40332"/>
                  </a:lnTo>
                  <a:lnTo>
                    <a:pt x="139034" y="21481"/>
                  </a:lnTo>
                  <a:lnTo>
                    <a:pt x="137039" y="13491"/>
                  </a:lnTo>
                  <a:lnTo>
                    <a:pt x="134297" y="8165"/>
                  </a:lnTo>
                  <a:lnTo>
                    <a:pt x="131059" y="4613"/>
                  </a:lnTo>
                  <a:lnTo>
                    <a:pt x="127488" y="2246"/>
                  </a:lnTo>
                  <a:lnTo>
                    <a:pt x="117877" y="1496"/>
                  </a:lnTo>
                  <a:lnTo>
                    <a:pt x="112351" y="2285"/>
                  </a:lnTo>
                  <a:lnTo>
                    <a:pt x="108666" y="4221"/>
                  </a:lnTo>
                  <a:lnTo>
                    <a:pt x="106210" y="6923"/>
                  </a:lnTo>
                  <a:lnTo>
                    <a:pt x="104573" y="10136"/>
                  </a:lnTo>
                  <a:lnTo>
                    <a:pt x="104892" y="13689"/>
                  </a:lnTo>
                  <a:lnTo>
                    <a:pt x="109010" y="21399"/>
                  </a:lnTo>
                  <a:lnTo>
                    <a:pt x="145494" y="66363"/>
                  </a:lnTo>
                  <a:lnTo>
                    <a:pt x="158451" y="90270"/>
                  </a:lnTo>
                  <a:lnTo>
                    <a:pt x="161977" y="104354"/>
                  </a:lnTo>
                  <a:lnTo>
                    <a:pt x="159781" y="117669"/>
                  </a:lnTo>
                  <a:lnTo>
                    <a:pt x="154102" y="129231"/>
                  </a:lnTo>
                  <a:lnTo>
                    <a:pt x="146874" y="136722"/>
                  </a:lnTo>
                  <a:lnTo>
                    <a:pt x="143676" y="137590"/>
                  </a:lnTo>
                  <a:lnTo>
                    <a:pt x="140839" y="136758"/>
                  </a:lnTo>
                  <a:lnTo>
                    <a:pt x="138242" y="134793"/>
                  </a:lnTo>
                  <a:lnTo>
                    <a:pt x="137238" y="121319"/>
                  </a:lnTo>
                  <a:lnTo>
                    <a:pt x="139398" y="92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792">
            <a:extLst>
              <a:ext uri="{FF2B5EF4-FFF2-40B4-BE49-F238E27FC236}">
                <a16:creationId xmlns:a16="http://schemas.microsoft.com/office/drawing/2014/main" xmlns="" id="{4075154B-3DC7-406D-82EA-11014C33F055}"/>
              </a:ext>
            </a:extLst>
          </p:cNvPr>
          <p:cNvGrpSpPr/>
          <p:nvPr/>
        </p:nvGrpSpPr>
        <p:grpSpPr>
          <a:xfrm>
            <a:off x="3337280" y="3302000"/>
            <a:ext cx="415571" cy="381001"/>
            <a:chOff x="3337280" y="3302000"/>
            <a:chExt cx="415571" cy="381001"/>
          </a:xfrm>
        </p:grpSpPr>
        <p:sp>
          <p:nvSpPr>
            <p:cNvPr id="147" name="SMARTInkShape-4044">
              <a:extLst>
                <a:ext uri="{FF2B5EF4-FFF2-40B4-BE49-F238E27FC236}">
                  <a16:creationId xmlns:a16="http://schemas.microsoft.com/office/drawing/2014/main" xmlns="" id="{EC46B38C-55EE-4AB4-A47E-C8DBB10989A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689350" y="35877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1882" y="18509"/>
                  </a:lnTo>
                  <a:lnTo>
                    <a:pt x="5958" y="6589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045">
              <a:extLst>
                <a:ext uri="{FF2B5EF4-FFF2-40B4-BE49-F238E27FC236}">
                  <a16:creationId xmlns:a16="http://schemas.microsoft.com/office/drawing/2014/main" xmlns="" id="{7D2BD44A-916F-4CEE-B04F-7DDB812D347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337280" y="3302000"/>
              <a:ext cx="415571" cy="127001"/>
            </a:xfrm>
            <a:custGeom>
              <a:avLst/>
              <a:gdLst/>
              <a:ahLst/>
              <a:cxnLst/>
              <a:rect l="0" t="0" r="0" b="0"/>
              <a:pathLst>
                <a:path w="415571" h="127001">
                  <a:moveTo>
                    <a:pt x="21870" y="127000"/>
                  </a:moveTo>
                  <a:lnTo>
                    <a:pt x="21870" y="127000"/>
                  </a:lnTo>
                  <a:lnTo>
                    <a:pt x="0" y="116065"/>
                  </a:lnTo>
                  <a:lnTo>
                    <a:pt x="1646" y="114066"/>
                  </a:lnTo>
                  <a:lnTo>
                    <a:pt x="37735" y="95073"/>
                  </a:lnTo>
                  <a:lnTo>
                    <a:pt x="81132" y="76827"/>
                  </a:lnTo>
                  <a:lnTo>
                    <a:pt x="111472" y="66035"/>
                  </a:lnTo>
                  <a:lnTo>
                    <a:pt x="145105" y="54606"/>
                  </a:lnTo>
                  <a:lnTo>
                    <a:pt x="180932" y="44166"/>
                  </a:lnTo>
                  <a:lnTo>
                    <a:pt x="218223" y="34382"/>
                  </a:lnTo>
                  <a:lnTo>
                    <a:pt x="256489" y="25038"/>
                  </a:lnTo>
                  <a:lnTo>
                    <a:pt x="291171" y="18103"/>
                  </a:lnTo>
                  <a:lnTo>
                    <a:pt x="323465" y="12774"/>
                  </a:lnTo>
                  <a:lnTo>
                    <a:pt x="354167" y="8516"/>
                  </a:lnTo>
                  <a:lnTo>
                    <a:pt x="415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046">
              <a:extLst>
                <a:ext uri="{FF2B5EF4-FFF2-40B4-BE49-F238E27FC236}">
                  <a16:creationId xmlns:a16="http://schemas.microsoft.com/office/drawing/2014/main" xmlns="" id="{9B64D872-8A03-4C8B-9A78-98954F7A8D8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530600" y="3327400"/>
              <a:ext cx="26259" cy="304801"/>
            </a:xfrm>
            <a:custGeom>
              <a:avLst/>
              <a:gdLst/>
              <a:ahLst/>
              <a:cxnLst/>
              <a:rect l="0" t="0" r="0" b="0"/>
              <a:pathLst>
                <a:path w="26259" h="304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8838" y="16855"/>
                  </a:lnTo>
                  <a:lnTo>
                    <a:pt x="14927" y="61046"/>
                  </a:lnTo>
                  <a:lnTo>
                    <a:pt x="20980" y="100745"/>
                  </a:lnTo>
                  <a:lnTo>
                    <a:pt x="26258" y="144259"/>
                  </a:lnTo>
                  <a:lnTo>
                    <a:pt x="26251" y="189468"/>
                  </a:lnTo>
                  <a:lnTo>
                    <a:pt x="25778" y="229788"/>
                  </a:lnTo>
                  <a:lnTo>
                    <a:pt x="21749" y="274813"/>
                  </a:lnTo>
                  <a:lnTo>
                    <a:pt x="127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MARTInkShape-4047">
            <a:extLst>
              <a:ext uri="{FF2B5EF4-FFF2-40B4-BE49-F238E27FC236}">
                <a16:creationId xmlns:a16="http://schemas.microsoft.com/office/drawing/2014/main" xmlns="" id="{98FF1EE3-1903-40CA-93D2-1DB2C251F57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00756" y="3398486"/>
            <a:ext cx="117245" cy="240065"/>
          </a:xfrm>
          <a:custGeom>
            <a:avLst/>
            <a:gdLst/>
            <a:ahLst/>
            <a:cxnLst/>
            <a:rect l="0" t="0" r="0" b="0"/>
            <a:pathLst>
              <a:path w="117245" h="240065">
                <a:moveTo>
                  <a:pt x="117244" y="170214"/>
                </a:moveTo>
                <a:lnTo>
                  <a:pt x="117244" y="170214"/>
                </a:lnTo>
                <a:lnTo>
                  <a:pt x="106399" y="163733"/>
                </a:lnTo>
                <a:lnTo>
                  <a:pt x="89807" y="146422"/>
                </a:lnTo>
                <a:lnTo>
                  <a:pt x="68740" y="109856"/>
                </a:lnTo>
                <a:lnTo>
                  <a:pt x="57822" y="77066"/>
                </a:lnTo>
                <a:lnTo>
                  <a:pt x="55792" y="46970"/>
                </a:lnTo>
                <a:lnTo>
                  <a:pt x="62615" y="6640"/>
                </a:lnTo>
                <a:lnTo>
                  <a:pt x="66008" y="2604"/>
                </a:lnTo>
                <a:lnTo>
                  <a:pt x="70387" y="618"/>
                </a:lnTo>
                <a:lnTo>
                  <a:pt x="75423" y="0"/>
                </a:lnTo>
                <a:lnTo>
                  <a:pt x="99364" y="9243"/>
                </a:lnTo>
                <a:lnTo>
                  <a:pt x="106030" y="17039"/>
                </a:lnTo>
                <a:lnTo>
                  <a:pt x="115317" y="38871"/>
                </a:lnTo>
                <a:lnTo>
                  <a:pt x="114271" y="65037"/>
                </a:lnTo>
                <a:lnTo>
                  <a:pt x="105339" y="92425"/>
                </a:lnTo>
                <a:lnTo>
                  <a:pt x="79771" y="130232"/>
                </a:lnTo>
                <a:lnTo>
                  <a:pt x="37326" y="167125"/>
                </a:lnTo>
                <a:lnTo>
                  <a:pt x="8089" y="191633"/>
                </a:lnTo>
                <a:lnTo>
                  <a:pt x="1703" y="201135"/>
                </a:lnTo>
                <a:lnTo>
                  <a:pt x="0" y="205645"/>
                </a:lnTo>
                <a:lnTo>
                  <a:pt x="982" y="209357"/>
                </a:lnTo>
                <a:lnTo>
                  <a:pt x="3752" y="212537"/>
                </a:lnTo>
                <a:lnTo>
                  <a:pt x="7716" y="215362"/>
                </a:lnTo>
                <a:lnTo>
                  <a:pt x="49755" y="224033"/>
                </a:lnTo>
                <a:lnTo>
                  <a:pt x="97014" y="235172"/>
                </a:lnTo>
                <a:lnTo>
                  <a:pt x="117244" y="2400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794">
            <a:extLst>
              <a:ext uri="{FF2B5EF4-FFF2-40B4-BE49-F238E27FC236}">
                <a16:creationId xmlns:a16="http://schemas.microsoft.com/office/drawing/2014/main" xmlns="" id="{7F1AF6A4-9B7D-4B7C-94D3-7EFF0A3E735C}"/>
              </a:ext>
            </a:extLst>
          </p:cNvPr>
          <p:cNvGrpSpPr/>
          <p:nvPr/>
        </p:nvGrpSpPr>
        <p:grpSpPr>
          <a:xfrm>
            <a:off x="4607346" y="3302000"/>
            <a:ext cx="352005" cy="404303"/>
            <a:chOff x="4607346" y="3302000"/>
            <a:chExt cx="352005" cy="404303"/>
          </a:xfrm>
        </p:grpSpPr>
        <p:sp>
          <p:nvSpPr>
            <p:cNvPr id="152" name="SMARTInkShape-4048">
              <a:extLst>
                <a:ext uri="{FF2B5EF4-FFF2-40B4-BE49-F238E27FC236}">
                  <a16:creationId xmlns:a16="http://schemas.microsoft.com/office/drawing/2014/main" xmlns="" id="{D43C6C39-5B8C-4177-AD45-05C524F2976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813300" y="3601956"/>
              <a:ext cx="146051" cy="104347"/>
            </a:xfrm>
            <a:custGeom>
              <a:avLst/>
              <a:gdLst/>
              <a:ahLst/>
              <a:cxnLst/>
              <a:rect l="0" t="0" r="0" b="0"/>
              <a:pathLst>
                <a:path w="146051" h="104347">
                  <a:moveTo>
                    <a:pt x="0" y="30244"/>
                  </a:moveTo>
                  <a:lnTo>
                    <a:pt x="0" y="30244"/>
                  </a:lnTo>
                  <a:lnTo>
                    <a:pt x="0" y="26873"/>
                  </a:lnTo>
                  <a:lnTo>
                    <a:pt x="3763" y="23337"/>
                  </a:lnTo>
                  <a:lnTo>
                    <a:pt x="33224" y="3577"/>
                  </a:lnTo>
                  <a:lnTo>
                    <a:pt x="51237" y="0"/>
                  </a:lnTo>
                  <a:lnTo>
                    <a:pt x="69979" y="2311"/>
                  </a:lnTo>
                  <a:lnTo>
                    <a:pt x="74875" y="5977"/>
                  </a:lnTo>
                  <a:lnTo>
                    <a:pt x="82197" y="17577"/>
                  </a:lnTo>
                  <a:lnTo>
                    <a:pt x="82314" y="24621"/>
                  </a:lnTo>
                  <a:lnTo>
                    <a:pt x="65167" y="64485"/>
                  </a:lnTo>
                  <a:lnTo>
                    <a:pt x="46919" y="99363"/>
                  </a:lnTo>
                  <a:lnTo>
                    <a:pt x="48213" y="101723"/>
                  </a:lnTo>
                  <a:lnTo>
                    <a:pt x="51192" y="103297"/>
                  </a:lnTo>
                  <a:lnTo>
                    <a:pt x="55295" y="104346"/>
                  </a:lnTo>
                  <a:lnTo>
                    <a:pt x="74553" y="102451"/>
                  </a:lnTo>
                  <a:lnTo>
                    <a:pt x="114367" y="91126"/>
                  </a:lnTo>
                  <a:lnTo>
                    <a:pt x="146050" y="8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049">
              <a:extLst>
                <a:ext uri="{FF2B5EF4-FFF2-40B4-BE49-F238E27FC236}">
                  <a16:creationId xmlns:a16="http://schemas.microsoft.com/office/drawing/2014/main" xmlns="" id="{024315E5-9F46-407D-9064-CD0007FC3FF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607346" y="3302000"/>
              <a:ext cx="352005" cy="127001"/>
            </a:xfrm>
            <a:custGeom>
              <a:avLst/>
              <a:gdLst/>
              <a:ahLst/>
              <a:cxnLst/>
              <a:rect l="0" t="0" r="0" b="0"/>
              <a:pathLst>
                <a:path w="352005" h="127001">
                  <a:moveTo>
                    <a:pt x="53554" y="127000"/>
                  </a:moveTo>
                  <a:lnTo>
                    <a:pt x="53554" y="127000"/>
                  </a:lnTo>
                  <a:lnTo>
                    <a:pt x="8541" y="107227"/>
                  </a:lnTo>
                  <a:lnTo>
                    <a:pt x="1798" y="102219"/>
                  </a:lnTo>
                  <a:lnTo>
                    <a:pt x="0" y="99896"/>
                  </a:lnTo>
                  <a:lnTo>
                    <a:pt x="2329" y="96231"/>
                  </a:lnTo>
                  <a:lnTo>
                    <a:pt x="27401" y="78842"/>
                  </a:lnTo>
                  <a:lnTo>
                    <a:pt x="64508" y="59030"/>
                  </a:lnTo>
                  <a:lnTo>
                    <a:pt x="89079" y="49231"/>
                  </a:lnTo>
                  <a:lnTo>
                    <a:pt x="116748" y="39876"/>
                  </a:lnTo>
                  <a:lnTo>
                    <a:pt x="146484" y="30817"/>
                  </a:lnTo>
                  <a:lnTo>
                    <a:pt x="176890" y="23367"/>
                  </a:lnTo>
                  <a:lnTo>
                    <a:pt x="207745" y="16989"/>
                  </a:lnTo>
                  <a:lnTo>
                    <a:pt x="238898" y="11326"/>
                  </a:lnTo>
                  <a:lnTo>
                    <a:pt x="265310" y="7550"/>
                  </a:lnTo>
                  <a:lnTo>
                    <a:pt x="309711" y="3356"/>
                  </a:lnTo>
                  <a:lnTo>
                    <a:pt x="3520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050">
              <a:extLst>
                <a:ext uri="{FF2B5EF4-FFF2-40B4-BE49-F238E27FC236}">
                  <a16:creationId xmlns:a16="http://schemas.microsoft.com/office/drawing/2014/main" xmlns="" id="{F546535C-06B9-4047-B589-40595C5292C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749800" y="3375380"/>
              <a:ext cx="31751" cy="237771"/>
            </a:xfrm>
            <a:custGeom>
              <a:avLst/>
              <a:gdLst/>
              <a:ahLst/>
              <a:cxnLst/>
              <a:rect l="0" t="0" r="0" b="0"/>
              <a:pathLst>
                <a:path w="31751" h="237771">
                  <a:moveTo>
                    <a:pt x="0" y="21870"/>
                  </a:moveTo>
                  <a:lnTo>
                    <a:pt x="0" y="21870"/>
                  </a:lnTo>
                  <a:lnTo>
                    <a:pt x="10935" y="0"/>
                  </a:lnTo>
                  <a:lnTo>
                    <a:pt x="12229" y="235"/>
                  </a:lnTo>
                  <a:lnTo>
                    <a:pt x="15548" y="4258"/>
                  </a:lnTo>
                  <a:lnTo>
                    <a:pt x="19064" y="49461"/>
                  </a:lnTo>
                  <a:lnTo>
                    <a:pt x="22113" y="82816"/>
                  </a:lnTo>
                  <a:lnTo>
                    <a:pt x="23939" y="116926"/>
                  </a:lnTo>
                  <a:lnTo>
                    <a:pt x="26848" y="164099"/>
                  </a:lnTo>
                  <a:lnTo>
                    <a:pt x="30298" y="203007"/>
                  </a:lnTo>
                  <a:lnTo>
                    <a:pt x="31750" y="237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795">
            <a:extLst>
              <a:ext uri="{FF2B5EF4-FFF2-40B4-BE49-F238E27FC236}">
                <a16:creationId xmlns:a16="http://schemas.microsoft.com/office/drawing/2014/main" xmlns="" id="{CB92EF5A-961C-442E-A882-D335E26CBBC7}"/>
              </a:ext>
            </a:extLst>
          </p:cNvPr>
          <p:cNvGrpSpPr/>
          <p:nvPr/>
        </p:nvGrpSpPr>
        <p:grpSpPr>
          <a:xfrm>
            <a:off x="6364261" y="3252083"/>
            <a:ext cx="1281140" cy="589668"/>
            <a:chOff x="6364261" y="3252083"/>
            <a:chExt cx="1281140" cy="589668"/>
          </a:xfrm>
        </p:grpSpPr>
        <p:sp>
          <p:nvSpPr>
            <p:cNvPr id="156" name="SMARTInkShape-4051">
              <a:extLst>
                <a:ext uri="{FF2B5EF4-FFF2-40B4-BE49-F238E27FC236}">
                  <a16:creationId xmlns:a16="http://schemas.microsoft.com/office/drawing/2014/main" xmlns="" id="{C88AA7FD-C17B-4447-9891-D92D7C2FE8A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506843" y="3252083"/>
              <a:ext cx="62358" cy="265818"/>
            </a:xfrm>
            <a:custGeom>
              <a:avLst/>
              <a:gdLst/>
              <a:ahLst/>
              <a:cxnLst/>
              <a:rect l="0" t="0" r="0" b="0"/>
              <a:pathLst>
                <a:path w="62358" h="265818">
                  <a:moveTo>
                    <a:pt x="11557" y="5467"/>
                  </a:moveTo>
                  <a:lnTo>
                    <a:pt x="11557" y="5467"/>
                  </a:lnTo>
                  <a:lnTo>
                    <a:pt x="8186" y="5467"/>
                  </a:lnTo>
                  <a:lnTo>
                    <a:pt x="4650" y="3585"/>
                  </a:lnTo>
                  <a:lnTo>
                    <a:pt x="0" y="0"/>
                  </a:lnTo>
                  <a:lnTo>
                    <a:pt x="5937" y="2749"/>
                  </a:lnTo>
                  <a:lnTo>
                    <a:pt x="10941" y="13666"/>
                  </a:lnTo>
                  <a:lnTo>
                    <a:pt x="26644" y="59533"/>
                  </a:lnTo>
                  <a:lnTo>
                    <a:pt x="34255" y="94172"/>
                  </a:lnTo>
                  <a:lnTo>
                    <a:pt x="39989" y="132380"/>
                  </a:lnTo>
                  <a:lnTo>
                    <a:pt x="44890" y="170528"/>
                  </a:lnTo>
                  <a:lnTo>
                    <a:pt x="51615" y="214222"/>
                  </a:lnTo>
                  <a:lnTo>
                    <a:pt x="61511" y="260533"/>
                  </a:lnTo>
                  <a:lnTo>
                    <a:pt x="62357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052">
              <a:extLst>
                <a:ext uri="{FF2B5EF4-FFF2-40B4-BE49-F238E27FC236}">
                  <a16:creationId xmlns:a16="http://schemas.microsoft.com/office/drawing/2014/main" xmlns="" id="{8B6D4612-66AA-48D0-A080-F3EA3A3A0F6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407418" y="3340100"/>
              <a:ext cx="237983" cy="12701"/>
            </a:xfrm>
            <a:custGeom>
              <a:avLst/>
              <a:gdLst/>
              <a:ahLst/>
              <a:cxnLst/>
              <a:rect l="0" t="0" r="0" b="0"/>
              <a:pathLst>
                <a:path w="237983" h="12701">
                  <a:moveTo>
                    <a:pt x="34782" y="12700"/>
                  </a:moveTo>
                  <a:lnTo>
                    <a:pt x="34782" y="12700"/>
                  </a:lnTo>
                  <a:lnTo>
                    <a:pt x="0" y="12700"/>
                  </a:lnTo>
                  <a:lnTo>
                    <a:pt x="44967" y="12700"/>
                  </a:lnTo>
                  <a:lnTo>
                    <a:pt x="87110" y="12700"/>
                  </a:lnTo>
                  <a:lnTo>
                    <a:pt x="122715" y="10818"/>
                  </a:lnTo>
                  <a:lnTo>
                    <a:pt x="159941" y="7631"/>
                  </a:lnTo>
                  <a:lnTo>
                    <a:pt x="205137" y="2575"/>
                  </a:lnTo>
                  <a:lnTo>
                    <a:pt x="237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053">
              <a:extLst>
                <a:ext uri="{FF2B5EF4-FFF2-40B4-BE49-F238E27FC236}">
                  <a16:creationId xmlns:a16="http://schemas.microsoft.com/office/drawing/2014/main" xmlns="" id="{05B1A87C-18F2-4154-B1AD-0D38C62717F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078430" y="3432049"/>
              <a:ext cx="300271" cy="98552"/>
            </a:xfrm>
            <a:custGeom>
              <a:avLst/>
              <a:gdLst/>
              <a:ahLst/>
              <a:cxnLst/>
              <a:rect l="0" t="0" r="0" b="0"/>
              <a:pathLst>
                <a:path w="300271" h="98552">
                  <a:moveTo>
                    <a:pt x="8170" y="98551"/>
                  </a:moveTo>
                  <a:lnTo>
                    <a:pt x="8170" y="98551"/>
                  </a:lnTo>
                  <a:lnTo>
                    <a:pt x="1428" y="95180"/>
                  </a:lnTo>
                  <a:lnTo>
                    <a:pt x="147" y="93481"/>
                  </a:lnTo>
                  <a:lnTo>
                    <a:pt x="0" y="91644"/>
                  </a:lnTo>
                  <a:lnTo>
                    <a:pt x="606" y="89713"/>
                  </a:lnTo>
                  <a:lnTo>
                    <a:pt x="11574" y="80253"/>
                  </a:lnTo>
                  <a:lnTo>
                    <a:pt x="55197" y="58400"/>
                  </a:lnTo>
                  <a:lnTo>
                    <a:pt x="101273" y="39549"/>
                  </a:lnTo>
                  <a:lnTo>
                    <a:pt x="127388" y="29583"/>
                  </a:lnTo>
                  <a:lnTo>
                    <a:pt x="153265" y="21528"/>
                  </a:lnTo>
                  <a:lnTo>
                    <a:pt x="178984" y="14746"/>
                  </a:lnTo>
                  <a:lnTo>
                    <a:pt x="225198" y="4860"/>
                  </a:lnTo>
                  <a:lnTo>
                    <a:pt x="268932" y="0"/>
                  </a:lnTo>
                  <a:lnTo>
                    <a:pt x="300270" y="3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054">
              <a:extLst>
                <a:ext uri="{FF2B5EF4-FFF2-40B4-BE49-F238E27FC236}">
                  <a16:creationId xmlns:a16="http://schemas.microsoft.com/office/drawing/2014/main" xmlns="" id="{60661113-A5EA-49D3-95E1-34B8CB1A10D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353300" y="3734683"/>
              <a:ext cx="22860" cy="107068"/>
            </a:xfrm>
            <a:custGeom>
              <a:avLst/>
              <a:gdLst/>
              <a:ahLst/>
              <a:cxnLst/>
              <a:rect l="0" t="0" r="0" b="0"/>
              <a:pathLst>
                <a:path w="22860" h="107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8" y="5154"/>
                  </a:lnTo>
                  <a:lnTo>
                    <a:pt x="15194" y="15206"/>
                  </a:lnTo>
                  <a:lnTo>
                    <a:pt x="22062" y="37437"/>
                  </a:lnTo>
                  <a:lnTo>
                    <a:pt x="22859" y="76196"/>
                  </a:lnTo>
                  <a:lnTo>
                    <a:pt x="1905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055">
              <a:extLst>
                <a:ext uri="{FF2B5EF4-FFF2-40B4-BE49-F238E27FC236}">
                  <a16:creationId xmlns:a16="http://schemas.microsoft.com/office/drawing/2014/main" xmlns="" id="{B6F22BB0-2E70-4E85-8FCE-AA42996DB26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830991" y="3405888"/>
              <a:ext cx="185760" cy="310179"/>
            </a:xfrm>
            <a:custGeom>
              <a:avLst/>
              <a:gdLst/>
              <a:ahLst/>
              <a:cxnLst/>
              <a:rect l="0" t="0" r="0" b="0"/>
              <a:pathLst>
                <a:path w="185760" h="310179">
                  <a:moveTo>
                    <a:pt x="90509" y="23112"/>
                  </a:moveTo>
                  <a:lnTo>
                    <a:pt x="90509" y="23112"/>
                  </a:lnTo>
                  <a:lnTo>
                    <a:pt x="86145" y="12973"/>
                  </a:lnTo>
                  <a:lnTo>
                    <a:pt x="84042" y="2861"/>
                  </a:lnTo>
                  <a:lnTo>
                    <a:pt x="82669" y="1145"/>
                  </a:lnTo>
                  <a:lnTo>
                    <a:pt x="81049" y="0"/>
                  </a:lnTo>
                  <a:lnTo>
                    <a:pt x="73605" y="610"/>
                  </a:lnTo>
                  <a:lnTo>
                    <a:pt x="68655" y="1761"/>
                  </a:lnTo>
                  <a:lnTo>
                    <a:pt x="57513" y="14328"/>
                  </a:lnTo>
                  <a:lnTo>
                    <a:pt x="37457" y="52730"/>
                  </a:lnTo>
                  <a:lnTo>
                    <a:pt x="21774" y="90603"/>
                  </a:lnTo>
                  <a:lnTo>
                    <a:pt x="5396" y="135658"/>
                  </a:lnTo>
                  <a:lnTo>
                    <a:pt x="0" y="180142"/>
                  </a:lnTo>
                  <a:lnTo>
                    <a:pt x="3716" y="221314"/>
                  </a:lnTo>
                  <a:lnTo>
                    <a:pt x="14775" y="256076"/>
                  </a:lnTo>
                  <a:lnTo>
                    <a:pt x="34741" y="282344"/>
                  </a:lnTo>
                  <a:lnTo>
                    <a:pt x="46981" y="293300"/>
                  </a:lnTo>
                  <a:lnTo>
                    <a:pt x="79394" y="305473"/>
                  </a:lnTo>
                  <a:lnTo>
                    <a:pt x="115908" y="310178"/>
                  </a:lnTo>
                  <a:lnTo>
                    <a:pt x="162553" y="309565"/>
                  </a:lnTo>
                  <a:lnTo>
                    <a:pt x="185759" y="30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056">
              <a:extLst>
                <a:ext uri="{FF2B5EF4-FFF2-40B4-BE49-F238E27FC236}">
                  <a16:creationId xmlns:a16="http://schemas.microsoft.com/office/drawing/2014/main" xmlns="" id="{9E63070C-712A-498C-833F-F1257B2D44A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473629" y="3530600"/>
              <a:ext cx="155772" cy="192335"/>
            </a:xfrm>
            <a:custGeom>
              <a:avLst/>
              <a:gdLst/>
              <a:ahLst/>
              <a:cxnLst/>
              <a:rect l="0" t="0" r="0" b="0"/>
              <a:pathLst>
                <a:path w="155772" h="192335">
                  <a:moveTo>
                    <a:pt x="3371" y="120650"/>
                  </a:moveTo>
                  <a:lnTo>
                    <a:pt x="3371" y="120650"/>
                  </a:lnTo>
                  <a:lnTo>
                    <a:pt x="2666" y="110511"/>
                  </a:lnTo>
                  <a:lnTo>
                    <a:pt x="0" y="102973"/>
                  </a:lnTo>
                  <a:lnTo>
                    <a:pt x="418" y="98988"/>
                  </a:lnTo>
                  <a:lnTo>
                    <a:pt x="4646" y="90796"/>
                  </a:lnTo>
                  <a:lnTo>
                    <a:pt x="14991" y="84334"/>
                  </a:lnTo>
                  <a:lnTo>
                    <a:pt x="21702" y="81623"/>
                  </a:lnTo>
                  <a:lnTo>
                    <a:pt x="48000" y="81177"/>
                  </a:lnTo>
                  <a:lnTo>
                    <a:pt x="78135" y="95627"/>
                  </a:lnTo>
                  <a:lnTo>
                    <a:pt x="93279" y="113762"/>
                  </a:lnTo>
                  <a:lnTo>
                    <a:pt x="102597" y="135227"/>
                  </a:lnTo>
                  <a:lnTo>
                    <a:pt x="104387" y="156527"/>
                  </a:lnTo>
                  <a:lnTo>
                    <a:pt x="100949" y="173990"/>
                  </a:lnTo>
                  <a:lnTo>
                    <a:pt x="98056" y="181610"/>
                  </a:lnTo>
                  <a:lnTo>
                    <a:pt x="94010" y="186690"/>
                  </a:lnTo>
                  <a:lnTo>
                    <a:pt x="83872" y="192334"/>
                  </a:lnTo>
                  <a:lnTo>
                    <a:pt x="80321" y="191017"/>
                  </a:lnTo>
                  <a:lnTo>
                    <a:pt x="77955" y="187317"/>
                  </a:lnTo>
                  <a:lnTo>
                    <a:pt x="76376" y="182028"/>
                  </a:lnTo>
                  <a:lnTo>
                    <a:pt x="77527" y="154358"/>
                  </a:lnTo>
                  <a:lnTo>
                    <a:pt x="84307" y="123872"/>
                  </a:lnTo>
                  <a:lnTo>
                    <a:pt x="95081" y="88921"/>
                  </a:lnTo>
                  <a:lnTo>
                    <a:pt x="117720" y="43593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057">
              <a:extLst>
                <a:ext uri="{FF2B5EF4-FFF2-40B4-BE49-F238E27FC236}">
                  <a16:creationId xmlns:a16="http://schemas.microsoft.com/office/drawing/2014/main" xmlns="" id="{5E175575-78ED-4F7C-BFBE-75DC7748571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364261" y="3377021"/>
              <a:ext cx="119138" cy="349818"/>
            </a:xfrm>
            <a:custGeom>
              <a:avLst/>
              <a:gdLst/>
              <a:ahLst/>
              <a:cxnLst/>
              <a:rect l="0" t="0" r="0" b="0"/>
              <a:pathLst>
                <a:path w="119138" h="349818">
                  <a:moveTo>
                    <a:pt x="17489" y="96429"/>
                  </a:moveTo>
                  <a:lnTo>
                    <a:pt x="17489" y="96429"/>
                  </a:lnTo>
                  <a:lnTo>
                    <a:pt x="17489" y="93058"/>
                  </a:lnTo>
                  <a:lnTo>
                    <a:pt x="16784" y="92065"/>
                  </a:lnTo>
                  <a:lnTo>
                    <a:pt x="15608" y="91403"/>
                  </a:lnTo>
                  <a:lnTo>
                    <a:pt x="12022" y="90341"/>
                  </a:lnTo>
                  <a:lnTo>
                    <a:pt x="11216" y="117892"/>
                  </a:lnTo>
                  <a:lnTo>
                    <a:pt x="14533" y="156567"/>
                  </a:lnTo>
                  <a:lnTo>
                    <a:pt x="19985" y="203774"/>
                  </a:lnTo>
                  <a:lnTo>
                    <a:pt x="24007" y="236801"/>
                  </a:lnTo>
                  <a:lnTo>
                    <a:pt x="27442" y="269589"/>
                  </a:lnTo>
                  <a:lnTo>
                    <a:pt x="29375" y="312992"/>
                  </a:lnTo>
                  <a:lnTo>
                    <a:pt x="30117" y="349817"/>
                  </a:lnTo>
                  <a:lnTo>
                    <a:pt x="30157" y="347569"/>
                  </a:lnTo>
                  <a:lnTo>
                    <a:pt x="20044" y="307870"/>
                  </a:lnTo>
                  <a:lnTo>
                    <a:pt x="12510" y="275775"/>
                  </a:lnTo>
                  <a:lnTo>
                    <a:pt x="6339" y="234699"/>
                  </a:lnTo>
                  <a:lnTo>
                    <a:pt x="1950" y="189632"/>
                  </a:lnTo>
                  <a:lnTo>
                    <a:pt x="0" y="146084"/>
                  </a:lnTo>
                  <a:lnTo>
                    <a:pt x="1014" y="106974"/>
                  </a:lnTo>
                  <a:lnTo>
                    <a:pt x="5228" y="72188"/>
                  </a:lnTo>
                  <a:lnTo>
                    <a:pt x="19501" y="30920"/>
                  </a:lnTo>
                  <a:lnTo>
                    <a:pt x="31084" y="12281"/>
                  </a:lnTo>
                  <a:lnTo>
                    <a:pt x="45168" y="2585"/>
                  </a:lnTo>
                  <a:lnTo>
                    <a:pt x="52875" y="0"/>
                  </a:lnTo>
                  <a:lnTo>
                    <a:pt x="70845" y="2772"/>
                  </a:lnTo>
                  <a:lnTo>
                    <a:pt x="80577" y="6474"/>
                  </a:lnTo>
                  <a:lnTo>
                    <a:pt x="97033" y="23758"/>
                  </a:lnTo>
                  <a:lnTo>
                    <a:pt x="114435" y="59375"/>
                  </a:lnTo>
                  <a:lnTo>
                    <a:pt x="119137" y="84194"/>
                  </a:lnTo>
                  <a:lnTo>
                    <a:pt x="116523" y="109336"/>
                  </a:lnTo>
                  <a:lnTo>
                    <a:pt x="105013" y="128976"/>
                  </a:lnTo>
                  <a:lnTo>
                    <a:pt x="88138" y="143350"/>
                  </a:lnTo>
                  <a:lnTo>
                    <a:pt x="68880" y="152090"/>
                  </a:lnTo>
                  <a:lnTo>
                    <a:pt x="50442" y="152682"/>
                  </a:lnTo>
                  <a:lnTo>
                    <a:pt x="23030" y="147707"/>
                  </a:lnTo>
                  <a:lnTo>
                    <a:pt x="23839" y="147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4058">
            <a:extLst>
              <a:ext uri="{FF2B5EF4-FFF2-40B4-BE49-F238E27FC236}">
                <a16:creationId xmlns:a16="http://schemas.microsoft.com/office/drawing/2014/main" xmlns="" id="{D772EC72-1A28-4BE8-9757-0A1F1D0282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51815" y="3467100"/>
            <a:ext cx="6236" cy="266701"/>
          </a:xfrm>
          <a:custGeom>
            <a:avLst/>
            <a:gdLst/>
            <a:ahLst/>
            <a:cxnLst/>
            <a:rect l="0" t="0" r="0" b="0"/>
            <a:pathLst>
              <a:path w="6236" h="266701">
                <a:moveTo>
                  <a:pt x="6235" y="0"/>
                </a:moveTo>
                <a:lnTo>
                  <a:pt x="6235" y="0"/>
                </a:lnTo>
                <a:lnTo>
                  <a:pt x="4354" y="12552"/>
                </a:lnTo>
                <a:lnTo>
                  <a:pt x="768" y="48183"/>
                </a:lnTo>
                <a:lnTo>
                  <a:pt x="147" y="90398"/>
                </a:lnTo>
                <a:lnTo>
                  <a:pt x="0" y="126019"/>
                </a:lnTo>
                <a:lnTo>
                  <a:pt x="642" y="163253"/>
                </a:lnTo>
                <a:lnTo>
                  <a:pt x="4264" y="210570"/>
                </a:lnTo>
                <a:lnTo>
                  <a:pt x="5845" y="253235"/>
                </a:lnTo>
                <a:lnTo>
                  <a:pt x="6235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Shape-4059">
            <a:extLst>
              <a:ext uri="{FF2B5EF4-FFF2-40B4-BE49-F238E27FC236}">
                <a16:creationId xmlns:a16="http://schemas.microsoft.com/office/drawing/2014/main" xmlns="" id="{99163533-E6CE-4B2C-9C98-0D6AC4F6F0B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45214" y="3480600"/>
            <a:ext cx="195311" cy="284951"/>
          </a:xfrm>
          <a:custGeom>
            <a:avLst/>
            <a:gdLst/>
            <a:ahLst/>
            <a:cxnLst/>
            <a:rect l="0" t="0" r="0" b="0"/>
            <a:pathLst>
              <a:path w="195311" h="284951">
                <a:moveTo>
                  <a:pt x="17686" y="107150"/>
                </a:moveTo>
                <a:lnTo>
                  <a:pt x="17686" y="107150"/>
                </a:lnTo>
                <a:lnTo>
                  <a:pt x="23153" y="101683"/>
                </a:lnTo>
                <a:lnTo>
                  <a:pt x="27145" y="101062"/>
                </a:lnTo>
                <a:lnTo>
                  <a:pt x="30827" y="106561"/>
                </a:lnTo>
                <a:lnTo>
                  <a:pt x="34109" y="117471"/>
                </a:lnTo>
                <a:lnTo>
                  <a:pt x="34335" y="155102"/>
                </a:lnTo>
                <a:lnTo>
                  <a:pt x="27793" y="192619"/>
                </a:lnTo>
                <a:lnTo>
                  <a:pt x="20681" y="231251"/>
                </a:lnTo>
                <a:lnTo>
                  <a:pt x="13010" y="275135"/>
                </a:lnTo>
                <a:lnTo>
                  <a:pt x="9023" y="283645"/>
                </a:lnTo>
                <a:lnTo>
                  <a:pt x="7677" y="284785"/>
                </a:lnTo>
                <a:lnTo>
                  <a:pt x="6780" y="284135"/>
                </a:lnTo>
                <a:lnTo>
                  <a:pt x="858" y="261298"/>
                </a:lnTo>
                <a:lnTo>
                  <a:pt x="0" y="226044"/>
                </a:lnTo>
                <a:lnTo>
                  <a:pt x="3195" y="185025"/>
                </a:lnTo>
                <a:lnTo>
                  <a:pt x="5866" y="145040"/>
                </a:lnTo>
                <a:lnTo>
                  <a:pt x="15673" y="102933"/>
                </a:lnTo>
                <a:lnTo>
                  <a:pt x="31671" y="64038"/>
                </a:lnTo>
                <a:lnTo>
                  <a:pt x="50521" y="31268"/>
                </a:lnTo>
                <a:lnTo>
                  <a:pt x="65676" y="14863"/>
                </a:lnTo>
                <a:lnTo>
                  <a:pt x="83700" y="4280"/>
                </a:lnTo>
                <a:lnTo>
                  <a:pt x="93444" y="470"/>
                </a:lnTo>
                <a:lnTo>
                  <a:pt x="109918" y="0"/>
                </a:lnTo>
                <a:lnTo>
                  <a:pt x="117274" y="1850"/>
                </a:lnTo>
                <a:lnTo>
                  <a:pt x="131091" y="11431"/>
                </a:lnTo>
                <a:lnTo>
                  <a:pt x="150771" y="36455"/>
                </a:lnTo>
                <a:lnTo>
                  <a:pt x="170007" y="72563"/>
                </a:lnTo>
                <a:lnTo>
                  <a:pt x="185349" y="112659"/>
                </a:lnTo>
                <a:lnTo>
                  <a:pt x="192482" y="151351"/>
                </a:lnTo>
                <a:lnTo>
                  <a:pt x="194596" y="187745"/>
                </a:lnTo>
                <a:lnTo>
                  <a:pt x="195310" y="228276"/>
                </a:lnTo>
                <a:lnTo>
                  <a:pt x="189713" y="272481"/>
                </a:lnTo>
                <a:lnTo>
                  <a:pt x="189136" y="28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798">
            <a:extLst>
              <a:ext uri="{FF2B5EF4-FFF2-40B4-BE49-F238E27FC236}">
                <a16:creationId xmlns:a16="http://schemas.microsoft.com/office/drawing/2014/main" xmlns="" id="{FAA929BC-0C82-4DC9-A590-4D012C8CF39B}"/>
              </a:ext>
            </a:extLst>
          </p:cNvPr>
          <p:cNvGrpSpPr/>
          <p:nvPr/>
        </p:nvGrpSpPr>
        <p:grpSpPr>
          <a:xfrm>
            <a:off x="8441798" y="3308350"/>
            <a:ext cx="626003" cy="589692"/>
            <a:chOff x="8441798" y="3308350"/>
            <a:chExt cx="626003" cy="589692"/>
          </a:xfrm>
        </p:grpSpPr>
        <p:sp>
          <p:nvSpPr>
            <p:cNvPr id="166" name="SMARTInkShape-4060">
              <a:extLst>
                <a:ext uri="{FF2B5EF4-FFF2-40B4-BE49-F238E27FC236}">
                  <a16:creationId xmlns:a16="http://schemas.microsoft.com/office/drawing/2014/main" xmlns="" id="{70AFBD79-CA97-46E2-B5CF-C9F090D8325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959850" y="3308350"/>
              <a:ext cx="44451" cy="152401"/>
            </a:xfrm>
            <a:custGeom>
              <a:avLst/>
              <a:gdLst/>
              <a:ahLst/>
              <a:cxnLst/>
              <a:rect l="0" t="0" r="0" b="0"/>
              <a:pathLst>
                <a:path w="44451" h="152401">
                  <a:moveTo>
                    <a:pt x="0" y="0"/>
                  </a:moveTo>
                  <a:lnTo>
                    <a:pt x="0" y="0"/>
                  </a:lnTo>
                  <a:lnTo>
                    <a:pt x="20394" y="45434"/>
                  </a:lnTo>
                  <a:lnTo>
                    <a:pt x="29480" y="85279"/>
                  </a:lnTo>
                  <a:lnTo>
                    <a:pt x="38070" y="125239"/>
                  </a:lnTo>
                  <a:lnTo>
                    <a:pt x="444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061">
              <a:extLst>
                <a:ext uri="{FF2B5EF4-FFF2-40B4-BE49-F238E27FC236}">
                  <a16:creationId xmlns:a16="http://schemas.microsoft.com/office/drawing/2014/main" xmlns="" id="{86F6B49B-7809-4341-84BF-3C14DE60437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896350" y="33845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2324" y="1324"/>
                  </a:lnTo>
                  <a:lnTo>
                    <a:pt x="69314" y="392"/>
                  </a:lnTo>
                  <a:lnTo>
                    <a:pt x="112260" y="1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062">
              <a:extLst>
                <a:ext uri="{FF2B5EF4-FFF2-40B4-BE49-F238E27FC236}">
                  <a16:creationId xmlns:a16="http://schemas.microsoft.com/office/drawing/2014/main" xmlns="" id="{5020F779-A00C-44C1-848D-AA563FCF884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743950" y="3784976"/>
              <a:ext cx="139701" cy="113066"/>
            </a:xfrm>
            <a:custGeom>
              <a:avLst/>
              <a:gdLst/>
              <a:ahLst/>
              <a:cxnLst/>
              <a:rect l="0" t="0" r="0" b="0"/>
              <a:pathLst>
                <a:path w="139701" h="113066">
                  <a:moveTo>
                    <a:pt x="0" y="31374"/>
                  </a:moveTo>
                  <a:lnTo>
                    <a:pt x="0" y="31374"/>
                  </a:lnTo>
                  <a:lnTo>
                    <a:pt x="0" y="17069"/>
                  </a:lnTo>
                  <a:lnTo>
                    <a:pt x="1881" y="12551"/>
                  </a:lnTo>
                  <a:lnTo>
                    <a:pt x="8837" y="3902"/>
                  </a:lnTo>
                  <a:lnTo>
                    <a:pt x="12865" y="1525"/>
                  </a:lnTo>
                  <a:lnTo>
                    <a:pt x="21199" y="0"/>
                  </a:lnTo>
                  <a:lnTo>
                    <a:pt x="30897" y="3106"/>
                  </a:lnTo>
                  <a:lnTo>
                    <a:pt x="42708" y="11866"/>
                  </a:lnTo>
                  <a:lnTo>
                    <a:pt x="51774" y="26770"/>
                  </a:lnTo>
                  <a:lnTo>
                    <a:pt x="50997" y="40381"/>
                  </a:lnTo>
                  <a:lnTo>
                    <a:pt x="45244" y="55133"/>
                  </a:lnTo>
                  <a:lnTo>
                    <a:pt x="12932" y="99246"/>
                  </a:lnTo>
                  <a:lnTo>
                    <a:pt x="2553" y="111025"/>
                  </a:lnTo>
                  <a:lnTo>
                    <a:pt x="3114" y="111991"/>
                  </a:lnTo>
                  <a:lnTo>
                    <a:pt x="7500" y="113065"/>
                  </a:lnTo>
                  <a:lnTo>
                    <a:pt x="48434" y="105022"/>
                  </a:lnTo>
                  <a:lnTo>
                    <a:pt x="96038" y="90136"/>
                  </a:lnTo>
                  <a:lnTo>
                    <a:pt x="139700" y="82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063">
              <a:extLst>
                <a:ext uri="{FF2B5EF4-FFF2-40B4-BE49-F238E27FC236}">
                  <a16:creationId xmlns:a16="http://schemas.microsoft.com/office/drawing/2014/main" xmlns="" id="{41EF5142-82C8-45B1-84AE-13D2C25AA84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441798" y="3479800"/>
              <a:ext cx="359303" cy="82551"/>
            </a:xfrm>
            <a:custGeom>
              <a:avLst/>
              <a:gdLst/>
              <a:ahLst/>
              <a:cxnLst/>
              <a:rect l="0" t="0" r="0" b="0"/>
              <a:pathLst>
                <a:path w="359303" h="82551">
                  <a:moveTo>
                    <a:pt x="16402" y="82550"/>
                  </a:moveTo>
                  <a:lnTo>
                    <a:pt x="16402" y="82550"/>
                  </a:lnTo>
                  <a:lnTo>
                    <a:pt x="3310" y="73116"/>
                  </a:lnTo>
                  <a:lnTo>
                    <a:pt x="0" y="68244"/>
                  </a:lnTo>
                  <a:lnTo>
                    <a:pt x="1234" y="65957"/>
                  </a:lnTo>
                  <a:lnTo>
                    <a:pt x="8249" y="61535"/>
                  </a:lnTo>
                  <a:lnTo>
                    <a:pt x="44325" y="51707"/>
                  </a:lnTo>
                  <a:lnTo>
                    <a:pt x="85021" y="42031"/>
                  </a:lnTo>
                  <a:lnTo>
                    <a:pt x="108715" y="36487"/>
                  </a:lnTo>
                  <a:lnTo>
                    <a:pt x="135094" y="31380"/>
                  </a:lnTo>
                  <a:lnTo>
                    <a:pt x="163263" y="26565"/>
                  </a:lnTo>
                  <a:lnTo>
                    <a:pt x="192626" y="21943"/>
                  </a:lnTo>
                  <a:lnTo>
                    <a:pt x="220667" y="18156"/>
                  </a:lnTo>
                  <a:lnTo>
                    <a:pt x="247828" y="14926"/>
                  </a:lnTo>
                  <a:lnTo>
                    <a:pt x="274403" y="12067"/>
                  </a:lnTo>
                  <a:lnTo>
                    <a:pt x="313337" y="7009"/>
                  </a:lnTo>
                  <a:lnTo>
                    <a:pt x="359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064">
              <a:extLst>
                <a:ext uri="{FF2B5EF4-FFF2-40B4-BE49-F238E27FC236}">
                  <a16:creationId xmlns:a16="http://schemas.microsoft.com/office/drawing/2014/main" xmlns="" id="{D89B2384-CE04-4A78-8999-BAC941D11D4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623692" y="3511811"/>
              <a:ext cx="5959" cy="279319"/>
            </a:xfrm>
            <a:custGeom>
              <a:avLst/>
              <a:gdLst/>
              <a:ahLst/>
              <a:cxnLst/>
              <a:rect l="0" t="0" r="0" b="0"/>
              <a:pathLst>
                <a:path w="5959" h="279319">
                  <a:moveTo>
                    <a:pt x="5958" y="6089"/>
                  </a:moveTo>
                  <a:lnTo>
                    <a:pt x="5958" y="6089"/>
                  </a:lnTo>
                  <a:lnTo>
                    <a:pt x="5958" y="0"/>
                  </a:lnTo>
                  <a:lnTo>
                    <a:pt x="2587" y="45228"/>
                  </a:lnTo>
                  <a:lnTo>
                    <a:pt x="491" y="92710"/>
                  </a:lnTo>
                  <a:lnTo>
                    <a:pt x="0" y="128548"/>
                  </a:lnTo>
                  <a:lnTo>
                    <a:pt x="488" y="164232"/>
                  </a:lnTo>
                  <a:lnTo>
                    <a:pt x="4023" y="211383"/>
                  </a:lnTo>
                  <a:lnTo>
                    <a:pt x="5575" y="258072"/>
                  </a:lnTo>
                  <a:lnTo>
                    <a:pt x="5907" y="279318"/>
                  </a:lnTo>
                  <a:lnTo>
                    <a:pt x="5958" y="27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799">
            <a:extLst>
              <a:ext uri="{FF2B5EF4-FFF2-40B4-BE49-F238E27FC236}">
                <a16:creationId xmlns:a16="http://schemas.microsoft.com/office/drawing/2014/main" xmlns="" id="{AEE119DA-CBA1-4DE4-9BE7-9D6B6432265E}"/>
              </a:ext>
            </a:extLst>
          </p:cNvPr>
          <p:cNvGrpSpPr/>
          <p:nvPr/>
        </p:nvGrpSpPr>
        <p:grpSpPr>
          <a:xfrm>
            <a:off x="9321800" y="3252160"/>
            <a:ext cx="628136" cy="780790"/>
            <a:chOff x="9321800" y="3252160"/>
            <a:chExt cx="628136" cy="780790"/>
          </a:xfrm>
        </p:grpSpPr>
        <p:sp>
          <p:nvSpPr>
            <p:cNvPr id="172" name="SMARTInkShape-4065">
              <a:extLst>
                <a:ext uri="{FF2B5EF4-FFF2-40B4-BE49-F238E27FC236}">
                  <a16:creationId xmlns:a16="http://schemas.microsoft.com/office/drawing/2014/main" xmlns="" id="{65740E3D-6D75-4EEF-8960-71F31F694B6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740900" y="3372733"/>
              <a:ext cx="209036" cy="519818"/>
            </a:xfrm>
            <a:custGeom>
              <a:avLst/>
              <a:gdLst/>
              <a:ahLst/>
              <a:cxnLst/>
              <a:rect l="0" t="0" r="0" b="0"/>
              <a:pathLst>
                <a:path w="209036" h="519818">
                  <a:moveTo>
                    <a:pt x="107950" y="5467"/>
                  </a:moveTo>
                  <a:lnTo>
                    <a:pt x="107950" y="5467"/>
                  </a:lnTo>
                  <a:lnTo>
                    <a:pt x="111320" y="2096"/>
                  </a:lnTo>
                  <a:lnTo>
                    <a:pt x="116739" y="441"/>
                  </a:lnTo>
                  <a:lnTo>
                    <a:pt x="120159" y="0"/>
                  </a:lnTo>
                  <a:lnTo>
                    <a:pt x="138457" y="9492"/>
                  </a:lnTo>
                  <a:lnTo>
                    <a:pt x="165123" y="42564"/>
                  </a:lnTo>
                  <a:lnTo>
                    <a:pt x="183220" y="81692"/>
                  </a:lnTo>
                  <a:lnTo>
                    <a:pt x="191996" y="104967"/>
                  </a:lnTo>
                  <a:lnTo>
                    <a:pt x="198554" y="131067"/>
                  </a:lnTo>
                  <a:lnTo>
                    <a:pt x="203630" y="159050"/>
                  </a:lnTo>
                  <a:lnTo>
                    <a:pt x="207719" y="188289"/>
                  </a:lnTo>
                  <a:lnTo>
                    <a:pt x="209035" y="217659"/>
                  </a:lnTo>
                  <a:lnTo>
                    <a:pt x="208500" y="247117"/>
                  </a:lnTo>
                  <a:lnTo>
                    <a:pt x="206733" y="276634"/>
                  </a:lnTo>
                  <a:lnTo>
                    <a:pt x="201322" y="305484"/>
                  </a:lnTo>
                  <a:lnTo>
                    <a:pt x="193482" y="333889"/>
                  </a:lnTo>
                  <a:lnTo>
                    <a:pt x="184021" y="361998"/>
                  </a:lnTo>
                  <a:lnTo>
                    <a:pt x="172069" y="387088"/>
                  </a:lnTo>
                  <a:lnTo>
                    <a:pt x="143739" y="431898"/>
                  </a:lnTo>
                  <a:lnTo>
                    <a:pt x="110450" y="467336"/>
                  </a:lnTo>
                  <a:lnTo>
                    <a:pt x="74489" y="493670"/>
                  </a:lnTo>
                  <a:lnTo>
                    <a:pt x="37340" y="507725"/>
                  </a:lnTo>
                  <a:lnTo>
                    <a:pt x="0" y="51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066">
              <a:extLst>
                <a:ext uri="{FF2B5EF4-FFF2-40B4-BE49-F238E27FC236}">
                  <a16:creationId xmlns:a16="http://schemas.microsoft.com/office/drawing/2014/main" xmlns="" id="{E074C3C5-74C7-45BD-9E2B-642F3AF6CB4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561123" y="3556983"/>
              <a:ext cx="217878" cy="211760"/>
            </a:xfrm>
            <a:custGeom>
              <a:avLst/>
              <a:gdLst/>
              <a:ahLst/>
              <a:cxnLst/>
              <a:rect l="0" t="0" r="0" b="0"/>
              <a:pathLst>
                <a:path w="217878" h="211760">
                  <a:moveTo>
                    <a:pt x="109927" y="18067"/>
                  </a:moveTo>
                  <a:lnTo>
                    <a:pt x="109927" y="18067"/>
                  </a:lnTo>
                  <a:lnTo>
                    <a:pt x="109926" y="14696"/>
                  </a:lnTo>
                  <a:lnTo>
                    <a:pt x="111808" y="11160"/>
                  </a:lnTo>
                  <a:lnTo>
                    <a:pt x="115394" y="6511"/>
                  </a:lnTo>
                  <a:lnTo>
                    <a:pt x="114983" y="5424"/>
                  </a:lnTo>
                  <a:lnTo>
                    <a:pt x="112645" y="2335"/>
                  </a:lnTo>
                  <a:lnTo>
                    <a:pt x="107372" y="492"/>
                  </a:lnTo>
                  <a:lnTo>
                    <a:pt x="103990" y="0"/>
                  </a:lnTo>
                  <a:lnTo>
                    <a:pt x="85747" y="6050"/>
                  </a:lnTo>
                  <a:lnTo>
                    <a:pt x="53592" y="27217"/>
                  </a:lnTo>
                  <a:lnTo>
                    <a:pt x="25659" y="55429"/>
                  </a:lnTo>
                  <a:lnTo>
                    <a:pt x="10386" y="80768"/>
                  </a:lnTo>
                  <a:lnTo>
                    <a:pt x="0" y="122801"/>
                  </a:lnTo>
                  <a:lnTo>
                    <a:pt x="5097" y="148106"/>
                  </a:lnTo>
                  <a:lnTo>
                    <a:pt x="10407" y="159793"/>
                  </a:lnTo>
                  <a:lnTo>
                    <a:pt x="29478" y="178423"/>
                  </a:lnTo>
                  <a:lnTo>
                    <a:pt x="69862" y="198930"/>
                  </a:lnTo>
                  <a:lnTo>
                    <a:pt x="101999" y="207812"/>
                  </a:lnTo>
                  <a:lnTo>
                    <a:pt x="137448" y="211759"/>
                  </a:lnTo>
                  <a:lnTo>
                    <a:pt x="170606" y="209751"/>
                  </a:lnTo>
                  <a:lnTo>
                    <a:pt x="217877" y="202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067">
              <a:extLst>
                <a:ext uri="{FF2B5EF4-FFF2-40B4-BE49-F238E27FC236}">
                  <a16:creationId xmlns:a16="http://schemas.microsoft.com/office/drawing/2014/main" xmlns="" id="{61F570D1-F1FF-4D99-B7C6-D1F4E76081B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321800" y="3252160"/>
              <a:ext cx="59559" cy="780790"/>
            </a:xfrm>
            <a:custGeom>
              <a:avLst/>
              <a:gdLst/>
              <a:ahLst/>
              <a:cxnLst/>
              <a:rect l="0" t="0" r="0" b="0"/>
              <a:pathLst>
                <a:path w="59559" h="780790">
                  <a:moveTo>
                    <a:pt x="0" y="11740"/>
                  </a:moveTo>
                  <a:lnTo>
                    <a:pt x="0" y="11740"/>
                  </a:lnTo>
                  <a:lnTo>
                    <a:pt x="0" y="0"/>
                  </a:lnTo>
                  <a:lnTo>
                    <a:pt x="0" y="45217"/>
                  </a:lnTo>
                  <a:lnTo>
                    <a:pt x="705" y="77419"/>
                  </a:lnTo>
                  <a:lnTo>
                    <a:pt x="3370" y="119952"/>
                  </a:lnTo>
                  <a:lnTo>
                    <a:pt x="5775" y="144559"/>
                  </a:lnTo>
                  <a:lnTo>
                    <a:pt x="8789" y="170842"/>
                  </a:lnTo>
                  <a:lnTo>
                    <a:pt x="12209" y="198241"/>
                  </a:lnTo>
                  <a:lnTo>
                    <a:pt x="15901" y="229207"/>
                  </a:lnTo>
                  <a:lnTo>
                    <a:pt x="19772" y="262551"/>
                  </a:lnTo>
                  <a:lnTo>
                    <a:pt x="23764" y="297481"/>
                  </a:lnTo>
                  <a:lnTo>
                    <a:pt x="28543" y="332762"/>
                  </a:lnTo>
                  <a:lnTo>
                    <a:pt x="33845" y="368276"/>
                  </a:lnTo>
                  <a:lnTo>
                    <a:pt x="39497" y="403947"/>
                  </a:lnTo>
                  <a:lnTo>
                    <a:pt x="43970" y="439017"/>
                  </a:lnTo>
                  <a:lnTo>
                    <a:pt x="47658" y="473686"/>
                  </a:lnTo>
                  <a:lnTo>
                    <a:pt x="50822" y="508087"/>
                  </a:lnTo>
                  <a:lnTo>
                    <a:pt x="53637" y="539488"/>
                  </a:lnTo>
                  <a:lnTo>
                    <a:pt x="56218" y="568889"/>
                  </a:lnTo>
                  <a:lnTo>
                    <a:pt x="58646" y="596955"/>
                  </a:lnTo>
                  <a:lnTo>
                    <a:pt x="59558" y="623428"/>
                  </a:lnTo>
                  <a:lnTo>
                    <a:pt x="59461" y="648838"/>
                  </a:lnTo>
                  <a:lnTo>
                    <a:pt x="56766" y="694239"/>
                  </a:lnTo>
                  <a:lnTo>
                    <a:pt x="48021" y="741482"/>
                  </a:lnTo>
                  <a:lnTo>
                    <a:pt x="38743" y="780789"/>
                  </a:lnTo>
                  <a:lnTo>
                    <a:pt x="38529" y="780556"/>
                  </a:lnTo>
                  <a:lnTo>
                    <a:pt x="38100" y="767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4068">
            <a:extLst>
              <a:ext uri="{FF2B5EF4-FFF2-40B4-BE49-F238E27FC236}">
                <a16:creationId xmlns:a16="http://schemas.microsoft.com/office/drawing/2014/main" xmlns="" id="{BFC44AB6-A7BB-43D4-A96C-896D580A66B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64783" y="3907978"/>
            <a:ext cx="538868" cy="47994"/>
          </a:xfrm>
          <a:custGeom>
            <a:avLst/>
            <a:gdLst/>
            <a:ahLst/>
            <a:cxnLst/>
            <a:rect l="0" t="0" r="0" b="0"/>
            <a:pathLst>
              <a:path w="538868" h="47994">
                <a:moveTo>
                  <a:pt x="5467" y="16322"/>
                </a:moveTo>
                <a:lnTo>
                  <a:pt x="5467" y="16322"/>
                </a:lnTo>
                <a:lnTo>
                  <a:pt x="0" y="5387"/>
                </a:lnTo>
                <a:lnTo>
                  <a:pt x="1116" y="4093"/>
                </a:lnTo>
                <a:lnTo>
                  <a:pt x="6120" y="774"/>
                </a:lnTo>
                <a:lnTo>
                  <a:pt x="16811" y="2591"/>
                </a:lnTo>
                <a:lnTo>
                  <a:pt x="53412" y="18627"/>
                </a:lnTo>
                <a:lnTo>
                  <a:pt x="89053" y="32684"/>
                </a:lnTo>
                <a:lnTo>
                  <a:pt x="129795" y="39044"/>
                </a:lnTo>
                <a:lnTo>
                  <a:pt x="169775" y="40929"/>
                </a:lnTo>
                <a:lnTo>
                  <a:pt x="213240" y="43499"/>
                </a:lnTo>
                <a:lnTo>
                  <a:pt x="259868" y="47670"/>
                </a:lnTo>
                <a:lnTo>
                  <a:pt x="296784" y="47993"/>
                </a:lnTo>
                <a:lnTo>
                  <a:pt x="330966" y="44677"/>
                </a:lnTo>
                <a:lnTo>
                  <a:pt x="374647" y="35856"/>
                </a:lnTo>
                <a:lnTo>
                  <a:pt x="408730" y="26414"/>
                </a:lnTo>
                <a:lnTo>
                  <a:pt x="443634" y="15869"/>
                </a:lnTo>
                <a:lnTo>
                  <a:pt x="488934" y="3409"/>
                </a:lnTo>
                <a:lnTo>
                  <a:pt x="511266" y="0"/>
                </a:lnTo>
                <a:lnTo>
                  <a:pt x="524953" y="2247"/>
                </a:lnTo>
                <a:lnTo>
                  <a:pt x="538867" y="99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801">
            <a:extLst>
              <a:ext uri="{FF2B5EF4-FFF2-40B4-BE49-F238E27FC236}">
                <a16:creationId xmlns:a16="http://schemas.microsoft.com/office/drawing/2014/main" xmlns="" id="{77DA86B2-D672-4026-A750-354768CEB963}"/>
              </a:ext>
            </a:extLst>
          </p:cNvPr>
          <p:cNvGrpSpPr/>
          <p:nvPr/>
        </p:nvGrpSpPr>
        <p:grpSpPr>
          <a:xfrm>
            <a:off x="2590800" y="4133850"/>
            <a:ext cx="2025366" cy="469901"/>
            <a:chOff x="2590800" y="4133850"/>
            <a:chExt cx="2025366" cy="469901"/>
          </a:xfrm>
        </p:grpSpPr>
        <p:sp>
          <p:nvSpPr>
            <p:cNvPr id="177" name="SMARTInkShape-4069">
              <a:extLst>
                <a:ext uri="{FF2B5EF4-FFF2-40B4-BE49-F238E27FC236}">
                  <a16:creationId xmlns:a16="http://schemas.microsoft.com/office/drawing/2014/main" xmlns="" id="{D5B35F25-5057-4EF8-BF00-D3F8E7ECA54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590800" y="4179984"/>
              <a:ext cx="113724" cy="348819"/>
            </a:xfrm>
            <a:custGeom>
              <a:avLst/>
              <a:gdLst/>
              <a:ahLst/>
              <a:cxnLst/>
              <a:rect l="0" t="0" r="0" b="0"/>
              <a:pathLst>
                <a:path w="113724" h="348819">
                  <a:moveTo>
                    <a:pt x="0" y="106266"/>
                  </a:moveTo>
                  <a:lnTo>
                    <a:pt x="0" y="106266"/>
                  </a:lnTo>
                  <a:lnTo>
                    <a:pt x="0" y="102895"/>
                  </a:lnTo>
                  <a:lnTo>
                    <a:pt x="705" y="102608"/>
                  </a:lnTo>
                  <a:lnTo>
                    <a:pt x="3371" y="104170"/>
                  </a:lnTo>
                  <a:lnTo>
                    <a:pt x="14747" y="143027"/>
                  </a:lnTo>
                  <a:lnTo>
                    <a:pt x="21370" y="175521"/>
                  </a:lnTo>
                  <a:lnTo>
                    <a:pt x="26667" y="213481"/>
                  </a:lnTo>
                  <a:lnTo>
                    <a:pt x="31372" y="253871"/>
                  </a:lnTo>
                  <a:lnTo>
                    <a:pt x="35110" y="291812"/>
                  </a:lnTo>
                  <a:lnTo>
                    <a:pt x="39391" y="339271"/>
                  </a:lnTo>
                  <a:lnTo>
                    <a:pt x="42201" y="348818"/>
                  </a:lnTo>
                  <a:lnTo>
                    <a:pt x="42951" y="348400"/>
                  </a:lnTo>
                  <a:lnTo>
                    <a:pt x="43451" y="346006"/>
                  </a:lnTo>
                  <a:lnTo>
                    <a:pt x="38477" y="308922"/>
                  </a:lnTo>
                  <a:lnTo>
                    <a:pt x="32153" y="275122"/>
                  </a:lnTo>
                  <a:lnTo>
                    <a:pt x="22757" y="229056"/>
                  </a:lnTo>
                  <a:lnTo>
                    <a:pt x="17288" y="202943"/>
                  </a:lnTo>
                  <a:lnTo>
                    <a:pt x="14348" y="177067"/>
                  </a:lnTo>
                  <a:lnTo>
                    <a:pt x="13093" y="151350"/>
                  </a:lnTo>
                  <a:lnTo>
                    <a:pt x="12962" y="125738"/>
                  </a:lnTo>
                  <a:lnTo>
                    <a:pt x="16579" y="82229"/>
                  </a:lnTo>
                  <a:lnTo>
                    <a:pt x="22891" y="46900"/>
                  </a:lnTo>
                  <a:lnTo>
                    <a:pt x="30400" y="21790"/>
                  </a:lnTo>
                  <a:lnTo>
                    <a:pt x="36494" y="13260"/>
                  </a:lnTo>
                  <a:lnTo>
                    <a:pt x="52673" y="1900"/>
                  </a:lnTo>
                  <a:lnTo>
                    <a:pt x="61221" y="0"/>
                  </a:lnTo>
                  <a:lnTo>
                    <a:pt x="78245" y="1651"/>
                  </a:lnTo>
                  <a:lnTo>
                    <a:pt x="93337" y="10852"/>
                  </a:lnTo>
                  <a:lnTo>
                    <a:pt x="100324" y="17257"/>
                  </a:lnTo>
                  <a:lnTo>
                    <a:pt x="109970" y="35662"/>
                  </a:lnTo>
                  <a:lnTo>
                    <a:pt x="113530" y="46496"/>
                  </a:lnTo>
                  <a:lnTo>
                    <a:pt x="113723" y="69824"/>
                  </a:lnTo>
                  <a:lnTo>
                    <a:pt x="111798" y="81971"/>
                  </a:lnTo>
                  <a:lnTo>
                    <a:pt x="100253" y="102994"/>
                  </a:lnTo>
                  <a:lnTo>
                    <a:pt x="75801" y="126933"/>
                  </a:lnTo>
                  <a:lnTo>
                    <a:pt x="31750" y="150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070">
              <a:extLst>
                <a:ext uri="{FF2B5EF4-FFF2-40B4-BE49-F238E27FC236}">
                  <a16:creationId xmlns:a16="http://schemas.microsoft.com/office/drawing/2014/main" xmlns="" id="{AA546811-AA42-49F5-8309-1D9BAFB4F33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213100" y="42926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0" y="0"/>
                  </a:lnTo>
                  <a:lnTo>
                    <a:pt x="3371" y="37902"/>
                  </a:lnTo>
                  <a:lnTo>
                    <a:pt x="6907" y="69057"/>
                  </a:lnTo>
                  <a:lnTo>
                    <a:pt x="10831" y="102658"/>
                  </a:lnTo>
                  <a:lnTo>
                    <a:pt x="17007" y="149342"/>
                  </a:lnTo>
                  <a:lnTo>
                    <a:pt x="22599" y="191632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071">
              <a:extLst>
                <a:ext uri="{FF2B5EF4-FFF2-40B4-BE49-F238E27FC236}">
                  <a16:creationId xmlns:a16="http://schemas.microsoft.com/office/drawing/2014/main" xmlns="" id="{2A416C9E-177F-45AC-AA6E-3C54C9E382E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070581" y="4260850"/>
              <a:ext cx="250470" cy="88901"/>
            </a:xfrm>
            <a:custGeom>
              <a:avLst/>
              <a:gdLst/>
              <a:ahLst/>
              <a:cxnLst/>
              <a:rect l="0" t="0" r="0" b="0"/>
              <a:pathLst>
                <a:path w="250470" h="88901">
                  <a:moveTo>
                    <a:pt x="21869" y="88900"/>
                  </a:moveTo>
                  <a:lnTo>
                    <a:pt x="21869" y="88900"/>
                  </a:lnTo>
                  <a:lnTo>
                    <a:pt x="4413" y="75102"/>
                  </a:lnTo>
                  <a:lnTo>
                    <a:pt x="0" y="69127"/>
                  </a:lnTo>
                  <a:lnTo>
                    <a:pt x="939" y="66545"/>
                  </a:lnTo>
                  <a:lnTo>
                    <a:pt x="7628" y="61796"/>
                  </a:lnTo>
                  <a:lnTo>
                    <a:pt x="40149" y="45043"/>
                  </a:lnTo>
                  <a:lnTo>
                    <a:pt x="75384" y="32013"/>
                  </a:lnTo>
                  <a:lnTo>
                    <a:pt x="117620" y="19872"/>
                  </a:lnTo>
                  <a:lnTo>
                    <a:pt x="164613" y="9773"/>
                  </a:lnTo>
                  <a:lnTo>
                    <a:pt x="202433" y="4344"/>
                  </a:lnTo>
                  <a:lnTo>
                    <a:pt x="250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072">
              <a:extLst>
                <a:ext uri="{FF2B5EF4-FFF2-40B4-BE49-F238E27FC236}">
                  <a16:creationId xmlns:a16="http://schemas.microsoft.com/office/drawing/2014/main" xmlns="" id="{0EF54D65-D69B-433C-AE89-A60230B7C11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342086" y="4457700"/>
              <a:ext cx="23415" cy="133351"/>
            </a:xfrm>
            <a:custGeom>
              <a:avLst/>
              <a:gdLst/>
              <a:ahLst/>
              <a:cxnLst/>
              <a:rect l="0" t="0" r="0" b="0"/>
              <a:pathLst>
                <a:path w="23415" h="133351">
                  <a:moveTo>
                    <a:pt x="4364" y="0"/>
                  </a:moveTo>
                  <a:lnTo>
                    <a:pt x="4364" y="0"/>
                  </a:lnTo>
                  <a:lnTo>
                    <a:pt x="0" y="16620"/>
                  </a:lnTo>
                  <a:lnTo>
                    <a:pt x="288" y="50529"/>
                  </a:lnTo>
                  <a:lnTo>
                    <a:pt x="13260" y="97461"/>
                  </a:lnTo>
                  <a:lnTo>
                    <a:pt x="2341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073">
              <a:extLst>
                <a:ext uri="{FF2B5EF4-FFF2-40B4-BE49-F238E27FC236}">
                  <a16:creationId xmlns:a16="http://schemas.microsoft.com/office/drawing/2014/main" xmlns="" id="{C23F3E26-9F78-43BF-9844-9B00C49BA20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365500" y="4203700"/>
              <a:ext cx="127001" cy="10009"/>
            </a:xfrm>
            <a:custGeom>
              <a:avLst/>
              <a:gdLst/>
              <a:ahLst/>
              <a:cxnLst/>
              <a:rect l="0" t="0" r="0" b="0"/>
              <a:pathLst>
                <a:path w="12700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008"/>
                  </a:lnTo>
                  <a:lnTo>
                    <a:pt x="41940" y="6764"/>
                  </a:lnTo>
                  <a:lnTo>
                    <a:pt x="77338" y="576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074">
              <a:extLst>
                <a:ext uri="{FF2B5EF4-FFF2-40B4-BE49-F238E27FC236}">
                  <a16:creationId xmlns:a16="http://schemas.microsoft.com/office/drawing/2014/main" xmlns="" id="{C1E6B166-BF78-485A-9F63-8DDB4A675E7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429000" y="4133850"/>
              <a:ext cx="38101" cy="146051"/>
            </a:xfrm>
            <a:custGeom>
              <a:avLst/>
              <a:gdLst/>
              <a:ahLst/>
              <a:cxnLst/>
              <a:rect l="0" t="0" r="0" b="0"/>
              <a:pathLst>
                <a:path w="38101" h="146051">
                  <a:moveTo>
                    <a:pt x="0" y="0"/>
                  </a:moveTo>
                  <a:lnTo>
                    <a:pt x="0" y="0"/>
                  </a:lnTo>
                  <a:lnTo>
                    <a:pt x="1411" y="32507"/>
                  </a:lnTo>
                  <a:lnTo>
                    <a:pt x="13815" y="72717"/>
                  </a:lnTo>
                  <a:lnTo>
                    <a:pt x="25730" y="108799"/>
                  </a:lnTo>
                  <a:lnTo>
                    <a:pt x="381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075">
              <a:extLst>
                <a:ext uri="{FF2B5EF4-FFF2-40B4-BE49-F238E27FC236}">
                  <a16:creationId xmlns:a16="http://schemas.microsoft.com/office/drawing/2014/main" xmlns="" id="{C737B7FD-5221-43D4-BE35-06B110EC9BC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606800" y="4179183"/>
              <a:ext cx="69851" cy="424568"/>
            </a:xfrm>
            <a:custGeom>
              <a:avLst/>
              <a:gdLst/>
              <a:ahLst/>
              <a:cxnLst/>
              <a:rect l="0" t="0" r="0" b="0"/>
              <a:pathLst>
                <a:path w="69851" h="4245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12209" y="37097"/>
                  </a:lnTo>
                  <a:lnTo>
                    <a:pt x="21654" y="75734"/>
                  </a:lnTo>
                  <a:lnTo>
                    <a:pt x="27136" y="98878"/>
                  </a:lnTo>
                  <a:lnTo>
                    <a:pt x="32202" y="124186"/>
                  </a:lnTo>
                  <a:lnTo>
                    <a:pt x="36990" y="150935"/>
                  </a:lnTo>
                  <a:lnTo>
                    <a:pt x="41593" y="178646"/>
                  </a:lnTo>
                  <a:lnTo>
                    <a:pt x="45368" y="205586"/>
                  </a:lnTo>
                  <a:lnTo>
                    <a:pt x="48590" y="232013"/>
                  </a:lnTo>
                  <a:lnTo>
                    <a:pt x="51443" y="258097"/>
                  </a:lnTo>
                  <a:lnTo>
                    <a:pt x="54051" y="282542"/>
                  </a:lnTo>
                  <a:lnTo>
                    <a:pt x="58830" y="328519"/>
                  </a:lnTo>
                  <a:lnTo>
                    <a:pt x="61424" y="364945"/>
                  </a:lnTo>
                  <a:lnTo>
                    <a:pt x="63090" y="409340"/>
                  </a:lnTo>
                  <a:lnTo>
                    <a:pt x="65199" y="417800"/>
                  </a:lnTo>
                  <a:lnTo>
                    <a:pt x="69850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076">
              <a:extLst>
                <a:ext uri="{FF2B5EF4-FFF2-40B4-BE49-F238E27FC236}">
                  <a16:creationId xmlns:a16="http://schemas.microsoft.com/office/drawing/2014/main" xmlns="" id="{E20E418B-CA97-455A-9522-3487D61D4BF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734353" y="4244880"/>
              <a:ext cx="100401" cy="274403"/>
            </a:xfrm>
            <a:custGeom>
              <a:avLst/>
              <a:gdLst/>
              <a:ahLst/>
              <a:cxnLst/>
              <a:rect l="0" t="0" r="0" b="0"/>
              <a:pathLst>
                <a:path w="100401" h="274403">
                  <a:moveTo>
                    <a:pt x="12147" y="79470"/>
                  </a:moveTo>
                  <a:lnTo>
                    <a:pt x="12147" y="79470"/>
                  </a:lnTo>
                  <a:lnTo>
                    <a:pt x="18889" y="92954"/>
                  </a:lnTo>
                  <a:lnTo>
                    <a:pt x="23670" y="139414"/>
                  </a:lnTo>
                  <a:lnTo>
                    <a:pt x="24324" y="172434"/>
                  </a:lnTo>
                  <a:lnTo>
                    <a:pt x="24692" y="219982"/>
                  </a:lnTo>
                  <a:lnTo>
                    <a:pt x="24111" y="262970"/>
                  </a:lnTo>
                  <a:lnTo>
                    <a:pt x="21462" y="273444"/>
                  </a:lnTo>
                  <a:lnTo>
                    <a:pt x="19768" y="274402"/>
                  </a:lnTo>
                  <a:lnTo>
                    <a:pt x="17933" y="272925"/>
                  </a:lnTo>
                  <a:lnTo>
                    <a:pt x="16005" y="269823"/>
                  </a:lnTo>
                  <a:lnTo>
                    <a:pt x="9919" y="238491"/>
                  </a:lnTo>
                  <a:lnTo>
                    <a:pt x="5747" y="203533"/>
                  </a:lnTo>
                  <a:lnTo>
                    <a:pt x="2247" y="160714"/>
                  </a:lnTo>
                  <a:lnTo>
                    <a:pt x="1314" y="136455"/>
                  </a:lnTo>
                  <a:lnTo>
                    <a:pt x="691" y="111110"/>
                  </a:lnTo>
                  <a:lnTo>
                    <a:pt x="0" y="67897"/>
                  </a:lnTo>
                  <a:lnTo>
                    <a:pt x="1809" y="33404"/>
                  </a:lnTo>
                  <a:lnTo>
                    <a:pt x="9669" y="11018"/>
                  </a:lnTo>
                  <a:lnTo>
                    <a:pt x="14729" y="4908"/>
                  </a:lnTo>
                  <a:lnTo>
                    <a:pt x="20218" y="1540"/>
                  </a:lnTo>
                  <a:lnTo>
                    <a:pt x="25994" y="0"/>
                  </a:lnTo>
                  <a:lnTo>
                    <a:pt x="43701" y="7696"/>
                  </a:lnTo>
                  <a:lnTo>
                    <a:pt x="54350" y="14688"/>
                  </a:lnTo>
                  <a:lnTo>
                    <a:pt x="82821" y="54866"/>
                  </a:lnTo>
                  <a:lnTo>
                    <a:pt x="94828" y="88996"/>
                  </a:lnTo>
                  <a:lnTo>
                    <a:pt x="100400" y="124626"/>
                  </a:lnTo>
                  <a:lnTo>
                    <a:pt x="98172" y="159276"/>
                  </a:lnTo>
                  <a:lnTo>
                    <a:pt x="86834" y="191610"/>
                  </a:lnTo>
                  <a:lnTo>
                    <a:pt x="62499" y="230054"/>
                  </a:lnTo>
                  <a:lnTo>
                    <a:pt x="47225" y="245174"/>
                  </a:lnTo>
                  <a:lnTo>
                    <a:pt x="35733" y="251894"/>
                  </a:lnTo>
                  <a:lnTo>
                    <a:pt x="31399" y="252980"/>
                  </a:lnTo>
                  <a:lnTo>
                    <a:pt x="27804" y="252999"/>
                  </a:lnTo>
                  <a:lnTo>
                    <a:pt x="24701" y="252306"/>
                  </a:lnTo>
                  <a:lnTo>
                    <a:pt x="22633" y="249727"/>
                  </a:lnTo>
                  <a:lnTo>
                    <a:pt x="18497" y="231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077">
              <a:extLst>
                <a:ext uri="{FF2B5EF4-FFF2-40B4-BE49-F238E27FC236}">
                  <a16:creationId xmlns:a16="http://schemas.microsoft.com/office/drawing/2014/main" xmlns="" id="{64D5A128-970A-46CD-B93B-F41420B3F33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54450" y="4176694"/>
              <a:ext cx="60434" cy="357207"/>
            </a:xfrm>
            <a:custGeom>
              <a:avLst/>
              <a:gdLst/>
              <a:ahLst/>
              <a:cxnLst/>
              <a:rect l="0" t="0" r="0" b="0"/>
              <a:pathLst>
                <a:path w="60434" h="357207">
                  <a:moveTo>
                    <a:pt x="0" y="14306"/>
                  </a:moveTo>
                  <a:lnTo>
                    <a:pt x="0" y="14306"/>
                  </a:lnTo>
                  <a:lnTo>
                    <a:pt x="0" y="7564"/>
                  </a:lnTo>
                  <a:lnTo>
                    <a:pt x="1881" y="2373"/>
                  </a:lnTo>
                  <a:lnTo>
                    <a:pt x="3371" y="0"/>
                  </a:lnTo>
                  <a:lnTo>
                    <a:pt x="6480" y="536"/>
                  </a:lnTo>
                  <a:lnTo>
                    <a:pt x="15580" y="6775"/>
                  </a:lnTo>
                  <a:lnTo>
                    <a:pt x="35974" y="32300"/>
                  </a:lnTo>
                  <a:lnTo>
                    <a:pt x="47973" y="62285"/>
                  </a:lnTo>
                  <a:lnTo>
                    <a:pt x="56600" y="99835"/>
                  </a:lnTo>
                  <a:lnTo>
                    <a:pt x="60433" y="142395"/>
                  </a:lnTo>
                  <a:lnTo>
                    <a:pt x="58374" y="187180"/>
                  </a:lnTo>
                  <a:lnTo>
                    <a:pt x="52755" y="230839"/>
                  </a:lnTo>
                  <a:lnTo>
                    <a:pt x="45554" y="269058"/>
                  </a:lnTo>
                  <a:lnTo>
                    <a:pt x="30195" y="312195"/>
                  </a:lnTo>
                  <a:lnTo>
                    <a:pt x="0" y="357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078">
              <a:extLst>
                <a:ext uri="{FF2B5EF4-FFF2-40B4-BE49-F238E27FC236}">
                  <a16:creationId xmlns:a16="http://schemas.microsoft.com/office/drawing/2014/main" xmlns="" id="{AA6C8FCF-2FDB-4BBA-85D0-92FB2811AD8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09542" y="4337050"/>
              <a:ext cx="111609" cy="25401"/>
            </a:xfrm>
            <a:custGeom>
              <a:avLst/>
              <a:gdLst/>
              <a:ahLst/>
              <a:cxnLst/>
              <a:rect l="0" t="0" r="0" b="0"/>
              <a:pathLst>
                <a:path w="1116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562" y="25400"/>
                  </a:lnTo>
                  <a:lnTo>
                    <a:pt x="43473" y="7723"/>
                  </a:lnTo>
                  <a:lnTo>
                    <a:pt x="83737" y="2288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079">
              <a:extLst>
                <a:ext uri="{FF2B5EF4-FFF2-40B4-BE49-F238E27FC236}">
                  <a16:creationId xmlns:a16="http://schemas.microsoft.com/office/drawing/2014/main" xmlns="" id="{97A0DED5-462D-4EDE-99CE-7C152579087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038001" y="4425950"/>
              <a:ext cx="146650" cy="33455"/>
            </a:xfrm>
            <a:custGeom>
              <a:avLst/>
              <a:gdLst/>
              <a:ahLst/>
              <a:cxnLst/>
              <a:rect l="0" t="0" r="0" b="0"/>
              <a:pathLst>
                <a:path w="146650" h="33455">
                  <a:moveTo>
                    <a:pt x="25999" y="6350"/>
                  </a:moveTo>
                  <a:lnTo>
                    <a:pt x="25999" y="6350"/>
                  </a:lnTo>
                  <a:lnTo>
                    <a:pt x="759" y="26123"/>
                  </a:lnTo>
                  <a:lnTo>
                    <a:pt x="0" y="28704"/>
                  </a:lnTo>
                  <a:lnTo>
                    <a:pt x="905" y="31131"/>
                  </a:lnTo>
                  <a:lnTo>
                    <a:pt x="2919" y="33454"/>
                  </a:lnTo>
                  <a:lnTo>
                    <a:pt x="16447" y="32272"/>
                  </a:lnTo>
                  <a:lnTo>
                    <a:pt x="51626" y="23673"/>
                  </a:lnTo>
                  <a:lnTo>
                    <a:pt x="97798" y="12188"/>
                  </a:lnTo>
                  <a:lnTo>
                    <a:pt x="146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080">
              <a:extLst>
                <a:ext uri="{FF2B5EF4-FFF2-40B4-BE49-F238E27FC236}">
                  <a16:creationId xmlns:a16="http://schemas.microsoft.com/office/drawing/2014/main" xmlns="" id="{372127ED-C406-4897-B619-2CB43734512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237348" y="4312533"/>
              <a:ext cx="64822" cy="161500"/>
            </a:xfrm>
            <a:custGeom>
              <a:avLst/>
              <a:gdLst/>
              <a:ahLst/>
              <a:cxnLst/>
              <a:rect l="0" t="0" r="0" b="0"/>
              <a:pathLst>
                <a:path w="64822" h="161500">
                  <a:moveTo>
                    <a:pt x="42552" y="5467"/>
                  </a:moveTo>
                  <a:lnTo>
                    <a:pt x="42552" y="5467"/>
                  </a:lnTo>
                  <a:lnTo>
                    <a:pt x="22779" y="0"/>
                  </a:lnTo>
                  <a:lnTo>
                    <a:pt x="20198" y="1116"/>
                  </a:lnTo>
                  <a:lnTo>
                    <a:pt x="15448" y="6120"/>
                  </a:lnTo>
                  <a:lnTo>
                    <a:pt x="4506" y="52511"/>
                  </a:lnTo>
                  <a:lnTo>
                    <a:pt x="0" y="90667"/>
                  </a:lnTo>
                  <a:lnTo>
                    <a:pt x="356" y="116711"/>
                  </a:lnTo>
                  <a:lnTo>
                    <a:pt x="8491" y="145829"/>
                  </a:lnTo>
                  <a:lnTo>
                    <a:pt x="15890" y="158632"/>
                  </a:lnTo>
                  <a:lnTo>
                    <a:pt x="20544" y="161199"/>
                  </a:lnTo>
                  <a:lnTo>
                    <a:pt x="25763" y="161499"/>
                  </a:lnTo>
                  <a:lnTo>
                    <a:pt x="31359" y="160288"/>
                  </a:lnTo>
                  <a:lnTo>
                    <a:pt x="41340" y="151417"/>
                  </a:lnTo>
                  <a:lnTo>
                    <a:pt x="54893" y="126793"/>
                  </a:lnTo>
                  <a:lnTo>
                    <a:pt x="62148" y="103134"/>
                  </a:lnTo>
                  <a:lnTo>
                    <a:pt x="64821" y="59492"/>
                  </a:lnTo>
                  <a:lnTo>
                    <a:pt x="57303" y="21944"/>
                  </a:lnTo>
                  <a:lnTo>
                    <a:pt x="50048" y="6675"/>
                  </a:lnTo>
                  <a:lnTo>
                    <a:pt x="45433" y="3450"/>
                  </a:lnTo>
                  <a:lnTo>
                    <a:pt x="40239" y="2712"/>
                  </a:lnTo>
                  <a:lnTo>
                    <a:pt x="23502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081">
              <a:extLst>
                <a:ext uri="{FF2B5EF4-FFF2-40B4-BE49-F238E27FC236}">
                  <a16:creationId xmlns:a16="http://schemas.microsoft.com/office/drawing/2014/main" xmlns="" id="{AC8623A1-E1FD-404C-99B8-121B0F3515F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371492" y="4438912"/>
              <a:ext cx="3659" cy="6089"/>
            </a:xfrm>
            <a:custGeom>
              <a:avLst/>
              <a:gdLst/>
              <a:ahLst/>
              <a:cxnLst/>
              <a:rect l="0" t="0" r="0" b="0"/>
              <a:pathLst>
                <a:path w="3659" h="6089">
                  <a:moveTo>
                    <a:pt x="3658" y="6088"/>
                  </a:moveTo>
                  <a:lnTo>
                    <a:pt x="3658" y="6088"/>
                  </a:lnTo>
                  <a:lnTo>
                    <a:pt x="287" y="2717"/>
                  </a:lnTo>
                  <a:lnTo>
                    <a:pt x="0" y="1724"/>
                  </a:lnTo>
                  <a:lnTo>
                    <a:pt x="513" y="1062"/>
                  </a:lnTo>
                  <a:lnTo>
                    <a:pt x="3037" y="0"/>
                  </a:lnTo>
                  <a:lnTo>
                    <a:pt x="3382" y="173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082">
              <a:extLst>
                <a:ext uri="{FF2B5EF4-FFF2-40B4-BE49-F238E27FC236}">
                  <a16:creationId xmlns:a16="http://schemas.microsoft.com/office/drawing/2014/main" xmlns="" id="{CB2AA636-6688-46C1-8E9A-6D57A1FB96F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421707" y="4283904"/>
              <a:ext cx="48694" cy="230947"/>
            </a:xfrm>
            <a:custGeom>
              <a:avLst/>
              <a:gdLst/>
              <a:ahLst/>
              <a:cxnLst/>
              <a:rect l="0" t="0" r="0" b="0"/>
              <a:pathLst>
                <a:path w="48694" h="230947">
                  <a:moveTo>
                    <a:pt x="35993" y="65846"/>
                  </a:moveTo>
                  <a:lnTo>
                    <a:pt x="35993" y="65846"/>
                  </a:lnTo>
                  <a:lnTo>
                    <a:pt x="44721" y="45568"/>
                  </a:lnTo>
                  <a:lnTo>
                    <a:pt x="46811" y="23227"/>
                  </a:lnTo>
                  <a:lnTo>
                    <a:pt x="44799" y="9510"/>
                  </a:lnTo>
                  <a:lnTo>
                    <a:pt x="42569" y="5005"/>
                  </a:lnTo>
                  <a:lnTo>
                    <a:pt x="39671" y="2002"/>
                  </a:lnTo>
                  <a:lnTo>
                    <a:pt x="36328" y="0"/>
                  </a:lnTo>
                  <a:lnTo>
                    <a:pt x="31278" y="1488"/>
                  </a:lnTo>
                  <a:lnTo>
                    <a:pt x="18139" y="10666"/>
                  </a:lnTo>
                  <a:lnTo>
                    <a:pt x="8538" y="26034"/>
                  </a:lnTo>
                  <a:lnTo>
                    <a:pt x="1047" y="52639"/>
                  </a:lnTo>
                  <a:lnTo>
                    <a:pt x="0" y="67737"/>
                  </a:lnTo>
                  <a:lnTo>
                    <a:pt x="1887" y="76800"/>
                  </a:lnTo>
                  <a:lnTo>
                    <a:pt x="4083" y="78793"/>
                  </a:lnTo>
                  <a:lnTo>
                    <a:pt x="6959" y="79416"/>
                  </a:lnTo>
                  <a:lnTo>
                    <a:pt x="10286" y="79126"/>
                  </a:lnTo>
                  <a:lnTo>
                    <a:pt x="25084" y="71975"/>
                  </a:lnTo>
                  <a:lnTo>
                    <a:pt x="33026" y="64807"/>
                  </a:lnTo>
                  <a:lnTo>
                    <a:pt x="36131" y="60920"/>
                  </a:lnTo>
                  <a:lnTo>
                    <a:pt x="38908" y="59740"/>
                  </a:lnTo>
                  <a:lnTo>
                    <a:pt x="41464" y="60364"/>
                  </a:lnTo>
                  <a:lnTo>
                    <a:pt x="43874" y="62191"/>
                  </a:lnTo>
                  <a:lnTo>
                    <a:pt x="46551" y="73629"/>
                  </a:lnTo>
                  <a:lnTo>
                    <a:pt x="48270" y="113087"/>
                  </a:lnTo>
                  <a:lnTo>
                    <a:pt x="48567" y="152594"/>
                  </a:lnTo>
                  <a:lnTo>
                    <a:pt x="45285" y="192208"/>
                  </a:lnTo>
                  <a:lnTo>
                    <a:pt x="43630" y="225489"/>
                  </a:lnTo>
                  <a:lnTo>
                    <a:pt x="44612" y="228013"/>
                  </a:lnTo>
                  <a:lnTo>
                    <a:pt x="48693" y="230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083">
              <a:extLst>
                <a:ext uri="{FF2B5EF4-FFF2-40B4-BE49-F238E27FC236}">
                  <a16:creationId xmlns:a16="http://schemas.microsoft.com/office/drawing/2014/main" xmlns="" id="{932AC2F8-0214-4522-A63E-D99B55E208F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554639" y="4324493"/>
              <a:ext cx="61527" cy="215758"/>
            </a:xfrm>
            <a:custGeom>
              <a:avLst/>
              <a:gdLst/>
              <a:ahLst/>
              <a:cxnLst/>
              <a:rect l="0" t="0" r="0" b="0"/>
              <a:pathLst>
                <a:path w="61527" h="215758">
                  <a:moveTo>
                    <a:pt x="49111" y="57007"/>
                  </a:moveTo>
                  <a:lnTo>
                    <a:pt x="49111" y="57007"/>
                  </a:lnTo>
                  <a:lnTo>
                    <a:pt x="52769" y="36728"/>
                  </a:lnTo>
                  <a:lnTo>
                    <a:pt x="51207" y="21653"/>
                  </a:lnTo>
                  <a:lnTo>
                    <a:pt x="46279" y="9309"/>
                  </a:lnTo>
                  <a:lnTo>
                    <a:pt x="42990" y="4042"/>
                  </a:lnTo>
                  <a:lnTo>
                    <a:pt x="38680" y="1236"/>
                  </a:lnTo>
                  <a:lnTo>
                    <a:pt x="28247" y="0"/>
                  </a:lnTo>
                  <a:lnTo>
                    <a:pt x="18437" y="3684"/>
                  </a:lnTo>
                  <a:lnTo>
                    <a:pt x="13845" y="6641"/>
                  </a:lnTo>
                  <a:lnTo>
                    <a:pt x="6860" y="17454"/>
                  </a:lnTo>
                  <a:lnTo>
                    <a:pt x="844" y="35645"/>
                  </a:lnTo>
                  <a:lnTo>
                    <a:pt x="0" y="40649"/>
                  </a:lnTo>
                  <a:lnTo>
                    <a:pt x="1553" y="43985"/>
                  </a:lnTo>
                  <a:lnTo>
                    <a:pt x="4706" y="46209"/>
                  </a:lnTo>
                  <a:lnTo>
                    <a:pt x="8924" y="47692"/>
                  </a:lnTo>
                  <a:lnTo>
                    <a:pt x="13148" y="47269"/>
                  </a:lnTo>
                  <a:lnTo>
                    <a:pt x="37668" y="32720"/>
                  </a:lnTo>
                  <a:lnTo>
                    <a:pt x="49091" y="24097"/>
                  </a:lnTo>
                  <a:lnTo>
                    <a:pt x="51920" y="23778"/>
                  </a:lnTo>
                  <a:lnTo>
                    <a:pt x="54511" y="24977"/>
                  </a:lnTo>
                  <a:lnTo>
                    <a:pt x="56945" y="27187"/>
                  </a:lnTo>
                  <a:lnTo>
                    <a:pt x="59648" y="35287"/>
                  </a:lnTo>
                  <a:lnTo>
                    <a:pt x="61526" y="79756"/>
                  </a:lnTo>
                  <a:lnTo>
                    <a:pt x="61021" y="119408"/>
                  </a:lnTo>
                  <a:lnTo>
                    <a:pt x="56011" y="157576"/>
                  </a:lnTo>
                  <a:lnTo>
                    <a:pt x="44785" y="203113"/>
                  </a:lnTo>
                  <a:lnTo>
                    <a:pt x="42761" y="215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084">
              <a:extLst>
                <a:ext uri="{FF2B5EF4-FFF2-40B4-BE49-F238E27FC236}">
                  <a16:creationId xmlns:a16="http://schemas.microsoft.com/office/drawing/2014/main" xmlns="" id="{9F758C9F-2A27-4B7E-8D1D-CFF6A28C976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700515" y="4292600"/>
              <a:ext cx="182386" cy="184977"/>
            </a:xfrm>
            <a:custGeom>
              <a:avLst/>
              <a:gdLst/>
              <a:ahLst/>
              <a:cxnLst/>
              <a:rect l="0" t="0" r="0" b="0"/>
              <a:pathLst>
                <a:path w="182386" h="184977">
                  <a:moveTo>
                    <a:pt x="10935" y="114300"/>
                  </a:moveTo>
                  <a:lnTo>
                    <a:pt x="10935" y="114300"/>
                  </a:lnTo>
                  <a:lnTo>
                    <a:pt x="0" y="108833"/>
                  </a:lnTo>
                  <a:lnTo>
                    <a:pt x="823" y="107833"/>
                  </a:lnTo>
                  <a:lnTo>
                    <a:pt x="5500" y="104840"/>
                  </a:lnTo>
                  <a:lnTo>
                    <a:pt x="22809" y="102560"/>
                  </a:lnTo>
                  <a:lnTo>
                    <a:pt x="49182" y="105256"/>
                  </a:lnTo>
                  <a:lnTo>
                    <a:pt x="79339" y="120636"/>
                  </a:lnTo>
                  <a:lnTo>
                    <a:pt x="92607" y="137107"/>
                  </a:lnTo>
                  <a:lnTo>
                    <a:pt x="102162" y="162450"/>
                  </a:lnTo>
                  <a:lnTo>
                    <a:pt x="103503" y="169683"/>
                  </a:lnTo>
                  <a:lnTo>
                    <a:pt x="102986" y="175211"/>
                  </a:lnTo>
                  <a:lnTo>
                    <a:pt x="101230" y="179602"/>
                  </a:lnTo>
                  <a:lnTo>
                    <a:pt x="98648" y="183235"/>
                  </a:lnTo>
                  <a:lnTo>
                    <a:pt x="94811" y="184951"/>
                  </a:lnTo>
                  <a:lnTo>
                    <a:pt x="84902" y="184976"/>
                  </a:lnTo>
                  <a:lnTo>
                    <a:pt x="80002" y="181879"/>
                  </a:lnTo>
                  <a:lnTo>
                    <a:pt x="70794" y="170911"/>
                  </a:lnTo>
                  <a:lnTo>
                    <a:pt x="61048" y="138756"/>
                  </a:lnTo>
                  <a:lnTo>
                    <a:pt x="63546" y="111999"/>
                  </a:lnTo>
                  <a:lnTo>
                    <a:pt x="73123" y="84350"/>
                  </a:lnTo>
                  <a:lnTo>
                    <a:pt x="89139" y="57950"/>
                  </a:lnTo>
                  <a:lnTo>
                    <a:pt x="121360" y="29400"/>
                  </a:lnTo>
                  <a:lnTo>
                    <a:pt x="165940" y="7270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085">
              <a:extLst>
                <a:ext uri="{FF2B5EF4-FFF2-40B4-BE49-F238E27FC236}">
                  <a16:creationId xmlns:a16="http://schemas.microsoft.com/office/drawing/2014/main" xmlns="" id="{8D932992-FDCA-4814-B464-D4B2F07B23B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934543" y="4211717"/>
              <a:ext cx="100758" cy="277734"/>
            </a:xfrm>
            <a:custGeom>
              <a:avLst/>
              <a:gdLst/>
              <a:ahLst/>
              <a:cxnLst/>
              <a:rect l="0" t="0" r="0" b="0"/>
              <a:pathLst>
                <a:path w="100758" h="277734">
                  <a:moveTo>
                    <a:pt x="94407" y="23733"/>
                  </a:moveTo>
                  <a:lnTo>
                    <a:pt x="94407" y="23733"/>
                  </a:lnTo>
                  <a:lnTo>
                    <a:pt x="80102" y="3960"/>
                  </a:lnTo>
                  <a:lnTo>
                    <a:pt x="71821" y="834"/>
                  </a:lnTo>
                  <a:lnTo>
                    <a:pt x="66650" y="0"/>
                  </a:lnTo>
                  <a:lnTo>
                    <a:pt x="53378" y="6600"/>
                  </a:lnTo>
                  <a:lnTo>
                    <a:pt x="45888" y="12311"/>
                  </a:lnTo>
                  <a:lnTo>
                    <a:pt x="25233" y="47316"/>
                  </a:lnTo>
                  <a:lnTo>
                    <a:pt x="12157" y="85015"/>
                  </a:lnTo>
                  <a:lnTo>
                    <a:pt x="2113" y="128580"/>
                  </a:lnTo>
                  <a:lnTo>
                    <a:pt x="0" y="171461"/>
                  </a:lnTo>
                  <a:lnTo>
                    <a:pt x="5176" y="206512"/>
                  </a:lnTo>
                  <a:lnTo>
                    <a:pt x="9520" y="221786"/>
                  </a:lnTo>
                  <a:lnTo>
                    <a:pt x="25635" y="244401"/>
                  </a:lnTo>
                  <a:lnTo>
                    <a:pt x="47614" y="260097"/>
                  </a:lnTo>
                  <a:lnTo>
                    <a:pt x="100757" y="27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802">
            <a:extLst>
              <a:ext uri="{FF2B5EF4-FFF2-40B4-BE49-F238E27FC236}">
                <a16:creationId xmlns:a16="http://schemas.microsoft.com/office/drawing/2014/main" xmlns="" id="{495120CD-8690-4A63-B4F7-103B876561DF}"/>
              </a:ext>
            </a:extLst>
          </p:cNvPr>
          <p:cNvGrpSpPr/>
          <p:nvPr/>
        </p:nvGrpSpPr>
        <p:grpSpPr>
          <a:xfrm>
            <a:off x="4896733" y="3887083"/>
            <a:ext cx="2164468" cy="729368"/>
            <a:chOff x="4896733" y="3887083"/>
            <a:chExt cx="2164468" cy="729368"/>
          </a:xfrm>
        </p:grpSpPr>
        <p:sp>
          <p:nvSpPr>
            <p:cNvPr id="195" name="SMARTInkShape-4086">
              <a:extLst>
                <a:ext uri="{FF2B5EF4-FFF2-40B4-BE49-F238E27FC236}">
                  <a16:creationId xmlns:a16="http://schemas.microsoft.com/office/drawing/2014/main" xmlns="" id="{E5E04200-C4F1-4091-B3B8-2ADEF22C9B0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935780" y="4223749"/>
              <a:ext cx="104433" cy="272980"/>
            </a:xfrm>
            <a:custGeom>
              <a:avLst/>
              <a:gdLst/>
              <a:ahLst/>
              <a:cxnLst/>
              <a:rect l="0" t="0" r="0" b="0"/>
              <a:pathLst>
                <a:path w="104433" h="272980">
                  <a:moveTo>
                    <a:pt x="20520" y="94251"/>
                  </a:moveTo>
                  <a:lnTo>
                    <a:pt x="20520" y="94251"/>
                  </a:lnTo>
                  <a:lnTo>
                    <a:pt x="17149" y="97622"/>
                  </a:lnTo>
                  <a:lnTo>
                    <a:pt x="14758" y="122407"/>
                  </a:lnTo>
                  <a:lnTo>
                    <a:pt x="14344" y="158254"/>
                  </a:lnTo>
                  <a:lnTo>
                    <a:pt x="14927" y="196705"/>
                  </a:lnTo>
                  <a:lnTo>
                    <a:pt x="18550" y="236948"/>
                  </a:lnTo>
                  <a:lnTo>
                    <a:pt x="19230" y="264864"/>
                  </a:lnTo>
                  <a:lnTo>
                    <a:pt x="16888" y="272384"/>
                  </a:lnTo>
                  <a:lnTo>
                    <a:pt x="15982" y="272979"/>
                  </a:lnTo>
                  <a:lnTo>
                    <a:pt x="15378" y="271964"/>
                  </a:lnTo>
                  <a:lnTo>
                    <a:pt x="9259" y="233992"/>
                  </a:lnTo>
                  <a:lnTo>
                    <a:pt x="5403" y="202925"/>
                  </a:lnTo>
                  <a:lnTo>
                    <a:pt x="1336" y="162305"/>
                  </a:lnTo>
                  <a:lnTo>
                    <a:pt x="0" y="116031"/>
                  </a:lnTo>
                  <a:lnTo>
                    <a:pt x="2607" y="91838"/>
                  </a:lnTo>
                  <a:lnTo>
                    <a:pt x="10442" y="48023"/>
                  </a:lnTo>
                  <a:lnTo>
                    <a:pt x="25088" y="4425"/>
                  </a:lnTo>
                  <a:lnTo>
                    <a:pt x="27799" y="500"/>
                  </a:lnTo>
                  <a:lnTo>
                    <a:pt x="32428" y="0"/>
                  </a:lnTo>
                  <a:lnTo>
                    <a:pt x="45097" y="5090"/>
                  </a:lnTo>
                  <a:lnTo>
                    <a:pt x="71467" y="29968"/>
                  </a:lnTo>
                  <a:lnTo>
                    <a:pt x="94883" y="74263"/>
                  </a:lnTo>
                  <a:lnTo>
                    <a:pt x="102959" y="111238"/>
                  </a:lnTo>
                  <a:lnTo>
                    <a:pt x="104432" y="149778"/>
                  </a:lnTo>
                  <a:lnTo>
                    <a:pt x="98030" y="185723"/>
                  </a:lnTo>
                  <a:lnTo>
                    <a:pt x="86249" y="218631"/>
                  </a:lnTo>
                  <a:lnTo>
                    <a:pt x="71604" y="246192"/>
                  </a:lnTo>
                  <a:lnTo>
                    <a:pt x="55689" y="263145"/>
                  </a:lnTo>
                  <a:lnTo>
                    <a:pt x="48199" y="267525"/>
                  </a:lnTo>
                  <a:lnTo>
                    <a:pt x="34233" y="270509"/>
                  </a:lnTo>
                  <a:lnTo>
                    <a:pt x="28956" y="269612"/>
                  </a:lnTo>
                  <a:lnTo>
                    <a:pt x="21212" y="264853"/>
                  </a:lnTo>
                  <a:lnTo>
                    <a:pt x="20275" y="259491"/>
                  </a:lnTo>
                  <a:lnTo>
                    <a:pt x="26870" y="227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087">
              <a:extLst>
                <a:ext uri="{FF2B5EF4-FFF2-40B4-BE49-F238E27FC236}">
                  <a16:creationId xmlns:a16="http://schemas.microsoft.com/office/drawing/2014/main" xmlns="" id="{93C91862-D6A3-4F0C-B04C-F6EFA26BF51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855994" y="4114800"/>
              <a:ext cx="17757" cy="450851"/>
            </a:xfrm>
            <a:custGeom>
              <a:avLst/>
              <a:gdLst/>
              <a:ahLst/>
              <a:cxnLst/>
              <a:rect l="0" t="0" r="0" b="0"/>
              <a:pathLst>
                <a:path w="17757" h="450851">
                  <a:moveTo>
                    <a:pt x="5056" y="0"/>
                  </a:moveTo>
                  <a:lnTo>
                    <a:pt x="5056" y="0"/>
                  </a:lnTo>
                  <a:lnTo>
                    <a:pt x="692" y="18736"/>
                  </a:lnTo>
                  <a:lnTo>
                    <a:pt x="0" y="62074"/>
                  </a:lnTo>
                  <a:lnTo>
                    <a:pt x="2338" y="109198"/>
                  </a:lnTo>
                  <a:lnTo>
                    <a:pt x="3950" y="136299"/>
                  </a:lnTo>
                  <a:lnTo>
                    <a:pt x="5730" y="164949"/>
                  </a:lnTo>
                  <a:lnTo>
                    <a:pt x="7622" y="194632"/>
                  </a:lnTo>
                  <a:lnTo>
                    <a:pt x="9588" y="224299"/>
                  </a:lnTo>
                  <a:lnTo>
                    <a:pt x="11605" y="253955"/>
                  </a:lnTo>
                  <a:lnTo>
                    <a:pt x="13655" y="283603"/>
                  </a:lnTo>
                  <a:lnTo>
                    <a:pt x="15023" y="311130"/>
                  </a:lnTo>
                  <a:lnTo>
                    <a:pt x="15934" y="337242"/>
                  </a:lnTo>
                  <a:lnTo>
                    <a:pt x="16946" y="383424"/>
                  </a:lnTo>
                  <a:lnTo>
                    <a:pt x="17516" y="428990"/>
                  </a:lnTo>
                  <a:lnTo>
                    <a:pt x="17756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088">
              <a:extLst>
                <a:ext uri="{FF2B5EF4-FFF2-40B4-BE49-F238E27FC236}">
                  <a16:creationId xmlns:a16="http://schemas.microsoft.com/office/drawing/2014/main" xmlns="" id="{5AC8BF81-3E84-4558-A948-37008BDCD8E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57900" y="4202733"/>
              <a:ext cx="97078" cy="324818"/>
            </a:xfrm>
            <a:custGeom>
              <a:avLst/>
              <a:gdLst/>
              <a:ahLst/>
              <a:cxnLst/>
              <a:rect l="0" t="0" r="0" b="0"/>
              <a:pathLst>
                <a:path w="97078" h="324818">
                  <a:moveTo>
                    <a:pt x="44450" y="7317"/>
                  </a:moveTo>
                  <a:lnTo>
                    <a:pt x="44450" y="7317"/>
                  </a:lnTo>
                  <a:lnTo>
                    <a:pt x="47821" y="575"/>
                  </a:lnTo>
                  <a:lnTo>
                    <a:pt x="50225" y="0"/>
                  </a:lnTo>
                  <a:lnTo>
                    <a:pt x="56659" y="3124"/>
                  </a:lnTo>
                  <a:lnTo>
                    <a:pt x="71586" y="19559"/>
                  </a:lnTo>
                  <a:lnTo>
                    <a:pt x="89413" y="59157"/>
                  </a:lnTo>
                  <a:lnTo>
                    <a:pt x="96184" y="96915"/>
                  </a:lnTo>
                  <a:lnTo>
                    <a:pt x="97077" y="138860"/>
                  </a:lnTo>
                  <a:lnTo>
                    <a:pt x="90417" y="181022"/>
                  </a:lnTo>
                  <a:lnTo>
                    <a:pt x="76640" y="221397"/>
                  </a:lnTo>
                  <a:lnTo>
                    <a:pt x="58756" y="257685"/>
                  </a:lnTo>
                  <a:lnTo>
                    <a:pt x="22294" y="304083"/>
                  </a:lnTo>
                  <a:lnTo>
                    <a:pt x="0" y="32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089">
              <a:extLst>
                <a:ext uri="{FF2B5EF4-FFF2-40B4-BE49-F238E27FC236}">
                  <a16:creationId xmlns:a16="http://schemas.microsoft.com/office/drawing/2014/main" xmlns="" id="{EBB199FA-9F90-442B-948A-2AF84B6DA1B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267450" y="4377032"/>
              <a:ext cx="114301" cy="10819"/>
            </a:xfrm>
            <a:custGeom>
              <a:avLst/>
              <a:gdLst/>
              <a:ahLst/>
              <a:cxnLst/>
              <a:rect l="0" t="0" r="0" b="0"/>
              <a:pathLst>
                <a:path w="114301" h="10819">
                  <a:moveTo>
                    <a:pt x="0" y="10818"/>
                  </a:moveTo>
                  <a:lnTo>
                    <a:pt x="0" y="10818"/>
                  </a:lnTo>
                  <a:lnTo>
                    <a:pt x="3371" y="10818"/>
                  </a:lnTo>
                  <a:lnTo>
                    <a:pt x="28155" y="2090"/>
                  </a:lnTo>
                  <a:lnTo>
                    <a:pt x="64003" y="0"/>
                  </a:lnTo>
                  <a:lnTo>
                    <a:pt x="114300" y="4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090">
              <a:extLst>
                <a:ext uri="{FF2B5EF4-FFF2-40B4-BE49-F238E27FC236}">
                  <a16:creationId xmlns:a16="http://schemas.microsoft.com/office/drawing/2014/main" xmlns="" id="{6F19156D-E24C-418A-BA1E-66FB8B197DD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73362" y="4368800"/>
              <a:ext cx="58162" cy="111850"/>
            </a:xfrm>
            <a:custGeom>
              <a:avLst/>
              <a:gdLst/>
              <a:ahLst/>
              <a:cxnLst/>
              <a:rect l="0" t="0" r="0" b="0"/>
              <a:pathLst>
                <a:path w="58162" h="111850">
                  <a:moveTo>
                    <a:pt x="48088" y="6350"/>
                  </a:moveTo>
                  <a:lnTo>
                    <a:pt x="48088" y="6350"/>
                  </a:lnTo>
                  <a:lnTo>
                    <a:pt x="37948" y="1986"/>
                  </a:lnTo>
                  <a:lnTo>
                    <a:pt x="30412" y="883"/>
                  </a:lnTo>
                  <a:lnTo>
                    <a:pt x="20476" y="6036"/>
                  </a:lnTo>
                  <a:lnTo>
                    <a:pt x="14864" y="10375"/>
                  </a:lnTo>
                  <a:lnTo>
                    <a:pt x="6746" y="24602"/>
                  </a:lnTo>
                  <a:lnTo>
                    <a:pt x="90" y="52445"/>
                  </a:lnTo>
                  <a:lnTo>
                    <a:pt x="0" y="81156"/>
                  </a:lnTo>
                  <a:lnTo>
                    <a:pt x="4441" y="101893"/>
                  </a:lnTo>
                  <a:lnTo>
                    <a:pt x="6291" y="106028"/>
                  </a:lnTo>
                  <a:lnTo>
                    <a:pt x="10345" y="108786"/>
                  </a:lnTo>
                  <a:lnTo>
                    <a:pt x="22376" y="111849"/>
                  </a:lnTo>
                  <a:lnTo>
                    <a:pt x="28125" y="111255"/>
                  </a:lnTo>
                  <a:lnTo>
                    <a:pt x="38275" y="106832"/>
                  </a:lnTo>
                  <a:lnTo>
                    <a:pt x="51922" y="89666"/>
                  </a:lnTo>
                  <a:lnTo>
                    <a:pt x="58161" y="59964"/>
                  </a:lnTo>
                  <a:lnTo>
                    <a:pt x="53268" y="27724"/>
                  </a:lnTo>
                  <a:lnTo>
                    <a:pt x="42880" y="5941"/>
                  </a:lnTo>
                  <a:lnTo>
                    <a:pt x="38972" y="2549"/>
                  </a:lnTo>
                  <a:lnTo>
                    <a:pt x="34955" y="994"/>
                  </a:lnTo>
                  <a:lnTo>
                    <a:pt x="22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091">
              <a:extLst>
                <a:ext uri="{FF2B5EF4-FFF2-40B4-BE49-F238E27FC236}">
                  <a16:creationId xmlns:a16="http://schemas.microsoft.com/office/drawing/2014/main" xmlns="" id="{8AB44D61-FFE9-4FBA-BF47-769A965C764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896733" y="3887083"/>
              <a:ext cx="411868" cy="62618"/>
            </a:xfrm>
            <a:custGeom>
              <a:avLst/>
              <a:gdLst/>
              <a:ahLst/>
              <a:cxnLst/>
              <a:rect l="0" t="0" r="0" b="0"/>
              <a:pathLst>
                <a:path w="411868" h="626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1404" y="20242"/>
                  </a:lnTo>
                  <a:lnTo>
                    <a:pt x="36388" y="34461"/>
                  </a:lnTo>
                  <a:lnTo>
                    <a:pt x="73974" y="40869"/>
                  </a:lnTo>
                  <a:lnTo>
                    <a:pt x="116390" y="39396"/>
                  </a:lnTo>
                  <a:lnTo>
                    <a:pt x="156867" y="37862"/>
                  </a:lnTo>
                  <a:lnTo>
                    <a:pt x="192555" y="42414"/>
                  </a:lnTo>
                  <a:lnTo>
                    <a:pt x="222999" y="50577"/>
                  </a:lnTo>
                  <a:lnTo>
                    <a:pt x="241215" y="60752"/>
                  </a:lnTo>
                  <a:lnTo>
                    <a:pt x="267360" y="61543"/>
                  </a:lnTo>
                  <a:lnTo>
                    <a:pt x="311826" y="55637"/>
                  </a:lnTo>
                  <a:lnTo>
                    <a:pt x="358004" y="51047"/>
                  </a:lnTo>
                  <a:lnTo>
                    <a:pt x="380307" y="50252"/>
                  </a:lnTo>
                  <a:lnTo>
                    <a:pt x="392901" y="53829"/>
                  </a:lnTo>
                  <a:lnTo>
                    <a:pt x="411867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092">
              <a:extLst>
                <a:ext uri="{FF2B5EF4-FFF2-40B4-BE49-F238E27FC236}">
                  <a16:creationId xmlns:a16="http://schemas.microsoft.com/office/drawing/2014/main" xmlns="" id="{9E1498A0-5DB3-4323-B7F0-E0F6EE13E2D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070279" y="4128809"/>
              <a:ext cx="85166" cy="292915"/>
            </a:xfrm>
            <a:custGeom>
              <a:avLst/>
              <a:gdLst/>
              <a:ahLst/>
              <a:cxnLst/>
              <a:rect l="0" t="0" r="0" b="0"/>
              <a:pathLst>
                <a:path w="85166" h="292915">
                  <a:moveTo>
                    <a:pt x="3371" y="87591"/>
                  </a:moveTo>
                  <a:lnTo>
                    <a:pt x="3371" y="87591"/>
                  </a:lnTo>
                  <a:lnTo>
                    <a:pt x="2665" y="126592"/>
                  </a:lnTo>
                  <a:lnTo>
                    <a:pt x="0" y="160194"/>
                  </a:lnTo>
                  <a:lnTo>
                    <a:pt x="2108" y="194883"/>
                  </a:lnTo>
                  <a:lnTo>
                    <a:pt x="7465" y="242383"/>
                  </a:lnTo>
                  <a:lnTo>
                    <a:pt x="9424" y="287631"/>
                  </a:lnTo>
                  <a:lnTo>
                    <a:pt x="9589" y="292914"/>
                  </a:lnTo>
                  <a:lnTo>
                    <a:pt x="6338" y="254675"/>
                  </a:lnTo>
                  <a:lnTo>
                    <a:pt x="4690" y="224174"/>
                  </a:lnTo>
                  <a:lnTo>
                    <a:pt x="5368" y="184984"/>
                  </a:lnTo>
                  <a:lnTo>
                    <a:pt x="7525" y="161691"/>
                  </a:lnTo>
                  <a:lnTo>
                    <a:pt x="10374" y="136991"/>
                  </a:lnTo>
                  <a:lnTo>
                    <a:pt x="15420" y="90732"/>
                  </a:lnTo>
                  <a:lnTo>
                    <a:pt x="21426" y="50181"/>
                  </a:lnTo>
                  <a:lnTo>
                    <a:pt x="31151" y="20400"/>
                  </a:lnTo>
                  <a:lnTo>
                    <a:pt x="42529" y="4812"/>
                  </a:lnTo>
                  <a:lnTo>
                    <a:pt x="48526" y="654"/>
                  </a:lnTo>
                  <a:lnTo>
                    <a:pt x="53935" y="0"/>
                  </a:lnTo>
                  <a:lnTo>
                    <a:pt x="58953" y="1680"/>
                  </a:lnTo>
                  <a:lnTo>
                    <a:pt x="63709" y="4917"/>
                  </a:lnTo>
                  <a:lnTo>
                    <a:pt x="80516" y="26327"/>
                  </a:lnTo>
                  <a:lnTo>
                    <a:pt x="85165" y="45076"/>
                  </a:lnTo>
                  <a:lnTo>
                    <a:pt x="84174" y="64462"/>
                  </a:lnTo>
                  <a:lnTo>
                    <a:pt x="79029" y="82485"/>
                  </a:lnTo>
                  <a:lnTo>
                    <a:pt x="70158" y="96140"/>
                  </a:lnTo>
                  <a:lnTo>
                    <a:pt x="58454" y="106207"/>
                  </a:lnTo>
                  <a:lnTo>
                    <a:pt x="33589" y="116538"/>
                  </a:lnTo>
                  <a:lnTo>
                    <a:pt x="22421" y="119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093">
              <a:extLst>
                <a:ext uri="{FF2B5EF4-FFF2-40B4-BE49-F238E27FC236}">
                  <a16:creationId xmlns:a16="http://schemas.microsoft.com/office/drawing/2014/main" xmlns="" id="{5C2F6B3B-8DDB-4089-B2B5-DCCA3AC02F9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276447" y="4445000"/>
              <a:ext cx="73554" cy="12701"/>
            </a:xfrm>
            <a:custGeom>
              <a:avLst/>
              <a:gdLst/>
              <a:ahLst/>
              <a:cxnLst/>
              <a:rect l="0" t="0" r="0" b="0"/>
              <a:pathLst>
                <a:path w="73554" h="12701">
                  <a:moveTo>
                    <a:pt x="16403" y="0"/>
                  </a:moveTo>
                  <a:lnTo>
                    <a:pt x="16403" y="0"/>
                  </a:lnTo>
                  <a:lnTo>
                    <a:pt x="0" y="10935"/>
                  </a:lnTo>
                  <a:lnTo>
                    <a:pt x="36001" y="12467"/>
                  </a:lnTo>
                  <a:lnTo>
                    <a:pt x="7355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094">
              <a:extLst>
                <a:ext uri="{FF2B5EF4-FFF2-40B4-BE49-F238E27FC236}">
                  <a16:creationId xmlns:a16="http://schemas.microsoft.com/office/drawing/2014/main" xmlns="" id="{F0E7DBDE-E18F-4546-B72F-EA6979010B9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572250" y="4432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095">
              <a:extLst>
                <a:ext uri="{FF2B5EF4-FFF2-40B4-BE49-F238E27FC236}">
                  <a16:creationId xmlns:a16="http://schemas.microsoft.com/office/drawing/2014/main" xmlns="" id="{82BCC790-8D87-4D6A-9855-7B49AF964E7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663396" y="4347738"/>
              <a:ext cx="86655" cy="192513"/>
            </a:xfrm>
            <a:custGeom>
              <a:avLst/>
              <a:gdLst/>
              <a:ahLst/>
              <a:cxnLst/>
              <a:rect l="0" t="0" r="0" b="0"/>
              <a:pathLst>
                <a:path w="86655" h="192513">
                  <a:moveTo>
                    <a:pt x="86654" y="33762"/>
                  </a:moveTo>
                  <a:lnTo>
                    <a:pt x="86654" y="33762"/>
                  </a:lnTo>
                  <a:lnTo>
                    <a:pt x="80878" y="19258"/>
                  </a:lnTo>
                  <a:lnTo>
                    <a:pt x="74444" y="10618"/>
                  </a:lnTo>
                  <a:lnTo>
                    <a:pt x="59517" y="1191"/>
                  </a:lnTo>
                  <a:lnTo>
                    <a:pt x="47783" y="0"/>
                  </a:lnTo>
                  <a:lnTo>
                    <a:pt x="19630" y="4986"/>
                  </a:lnTo>
                  <a:lnTo>
                    <a:pt x="13749" y="8228"/>
                  </a:lnTo>
                  <a:lnTo>
                    <a:pt x="5333" y="17475"/>
                  </a:lnTo>
                  <a:lnTo>
                    <a:pt x="1123" y="28640"/>
                  </a:lnTo>
                  <a:lnTo>
                    <a:pt x="0" y="34581"/>
                  </a:lnTo>
                  <a:lnTo>
                    <a:pt x="662" y="39247"/>
                  </a:lnTo>
                  <a:lnTo>
                    <a:pt x="2516" y="43063"/>
                  </a:lnTo>
                  <a:lnTo>
                    <a:pt x="5161" y="46312"/>
                  </a:lnTo>
                  <a:lnTo>
                    <a:pt x="9748" y="47773"/>
                  </a:lnTo>
                  <a:lnTo>
                    <a:pt x="22370" y="47515"/>
                  </a:lnTo>
                  <a:lnTo>
                    <a:pt x="54444" y="35620"/>
                  </a:lnTo>
                  <a:lnTo>
                    <a:pt x="57419" y="35706"/>
                  </a:lnTo>
                  <a:lnTo>
                    <a:pt x="62607" y="37683"/>
                  </a:lnTo>
                  <a:lnTo>
                    <a:pt x="67264" y="46559"/>
                  </a:lnTo>
                  <a:lnTo>
                    <a:pt x="70981" y="61322"/>
                  </a:lnTo>
                  <a:lnTo>
                    <a:pt x="73366" y="105293"/>
                  </a:lnTo>
                  <a:lnTo>
                    <a:pt x="70467" y="151373"/>
                  </a:lnTo>
                  <a:lnTo>
                    <a:pt x="64511" y="182190"/>
                  </a:lnTo>
                  <a:lnTo>
                    <a:pt x="64837" y="185631"/>
                  </a:lnTo>
                  <a:lnTo>
                    <a:pt x="67604" y="19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096">
              <a:extLst>
                <a:ext uri="{FF2B5EF4-FFF2-40B4-BE49-F238E27FC236}">
                  <a16:creationId xmlns:a16="http://schemas.microsoft.com/office/drawing/2014/main" xmlns="" id="{71D25A44-07AB-474A-944B-5B26D5D7BD4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816279" y="4366801"/>
              <a:ext cx="58185" cy="160750"/>
            </a:xfrm>
            <a:custGeom>
              <a:avLst/>
              <a:gdLst/>
              <a:ahLst/>
              <a:cxnLst/>
              <a:rect l="0" t="0" r="0" b="0"/>
              <a:pathLst>
                <a:path w="58185" h="160750">
                  <a:moveTo>
                    <a:pt x="54421" y="52799"/>
                  </a:moveTo>
                  <a:lnTo>
                    <a:pt x="54421" y="52799"/>
                  </a:lnTo>
                  <a:lnTo>
                    <a:pt x="53716" y="42660"/>
                  </a:lnTo>
                  <a:lnTo>
                    <a:pt x="44961" y="10400"/>
                  </a:lnTo>
                  <a:lnTo>
                    <a:pt x="39398" y="3852"/>
                  </a:lnTo>
                  <a:lnTo>
                    <a:pt x="35939" y="1117"/>
                  </a:lnTo>
                  <a:lnTo>
                    <a:pt x="31516" y="0"/>
                  </a:lnTo>
                  <a:lnTo>
                    <a:pt x="20958" y="640"/>
                  </a:lnTo>
                  <a:lnTo>
                    <a:pt x="11091" y="7039"/>
                  </a:lnTo>
                  <a:lnTo>
                    <a:pt x="6484" y="11709"/>
                  </a:lnTo>
                  <a:lnTo>
                    <a:pt x="1365" y="22542"/>
                  </a:lnTo>
                  <a:lnTo>
                    <a:pt x="0" y="28395"/>
                  </a:lnTo>
                  <a:lnTo>
                    <a:pt x="502" y="33707"/>
                  </a:lnTo>
                  <a:lnTo>
                    <a:pt x="4822" y="43373"/>
                  </a:lnTo>
                  <a:lnTo>
                    <a:pt x="8655" y="46515"/>
                  </a:lnTo>
                  <a:lnTo>
                    <a:pt x="18559" y="50006"/>
                  </a:lnTo>
                  <a:lnTo>
                    <a:pt x="30016" y="47795"/>
                  </a:lnTo>
                  <a:lnTo>
                    <a:pt x="57948" y="35082"/>
                  </a:lnTo>
                  <a:lnTo>
                    <a:pt x="58184" y="36049"/>
                  </a:lnTo>
                  <a:lnTo>
                    <a:pt x="40888" y="80254"/>
                  </a:lnTo>
                  <a:lnTo>
                    <a:pt x="27994" y="120938"/>
                  </a:lnTo>
                  <a:lnTo>
                    <a:pt x="16321" y="160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097">
              <a:extLst>
                <a:ext uri="{FF2B5EF4-FFF2-40B4-BE49-F238E27FC236}">
                  <a16:creationId xmlns:a16="http://schemas.microsoft.com/office/drawing/2014/main" xmlns="" id="{B5AA599A-F370-4E4F-BB31-182CD2DAFDC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961717" y="4360934"/>
              <a:ext cx="99484" cy="255517"/>
            </a:xfrm>
            <a:custGeom>
              <a:avLst/>
              <a:gdLst/>
              <a:ahLst/>
              <a:cxnLst/>
              <a:rect l="0" t="0" r="0" b="0"/>
              <a:pathLst>
                <a:path w="99484" h="255517">
                  <a:moveTo>
                    <a:pt x="99483" y="58666"/>
                  </a:moveTo>
                  <a:lnTo>
                    <a:pt x="99483" y="58666"/>
                  </a:lnTo>
                  <a:lnTo>
                    <a:pt x="87240" y="26173"/>
                  </a:lnTo>
                  <a:lnTo>
                    <a:pt x="77814" y="13885"/>
                  </a:lnTo>
                  <a:lnTo>
                    <a:pt x="60607" y="1810"/>
                  </a:lnTo>
                  <a:lnTo>
                    <a:pt x="48338" y="0"/>
                  </a:lnTo>
                  <a:lnTo>
                    <a:pt x="42102" y="506"/>
                  </a:lnTo>
                  <a:lnTo>
                    <a:pt x="27649" y="8593"/>
                  </a:lnTo>
                  <a:lnTo>
                    <a:pt x="13229" y="22300"/>
                  </a:lnTo>
                  <a:lnTo>
                    <a:pt x="2116" y="40152"/>
                  </a:lnTo>
                  <a:lnTo>
                    <a:pt x="0" y="49146"/>
                  </a:lnTo>
                  <a:lnTo>
                    <a:pt x="1411" y="66664"/>
                  </a:lnTo>
                  <a:lnTo>
                    <a:pt x="8623" y="80095"/>
                  </a:lnTo>
                  <a:lnTo>
                    <a:pt x="13510" y="85652"/>
                  </a:lnTo>
                  <a:lnTo>
                    <a:pt x="26465" y="91826"/>
                  </a:lnTo>
                  <a:lnTo>
                    <a:pt x="33871" y="93473"/>
                  </a:lnTo>
                  <a:lnTo>
                    <a:pt x="47744" y="91540"/>
                  </a:lnTo>
                  <a:lnTo>
                    <a:pt x="60966" y="85271"/>
                  </a:lnTo>
                  <a:lnTo>
                    <a:pt x="86337" y="64730"/>
                  </a:lnTo>
                  <a:lnTo>
                    <a:pt x="87896" y="62003"/>
                  </a:lnTo>
                  <a:lnTo>
                    <a:pt x="88231" y="59480"/>
                  </a:lnTo>
                  <a:lnTo>
                    <a:pt x="87748" y="57092"/>
                  </a:lnTo>
                  <a:lnTo>
                    <a:pt x="87426" y="57617"/>
                  </a:lnTo>
                  <a:lnTo>
                    <a:pt x="85429" y="95933"/>
                  </a:lnTo>
                  <a:lnTo>
                    <a:pt x="76660" y="131562"/>
                  </a:lnTo>
                  <a:lnTo>
                    <a:pt x="64420" y="175829"/>
                  </a:lnTo>
                  <a:lnTo>
                    <a:pt x="49818" y="214266"/>
                  </a:lnTo>
                  <a:lnTo>
                    <a:pt x="42333" y="255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098">
              <a:extLst>
                <a:ext uri="{FF2B5EF4-FFF2-40B4-BE49-F238E27FC236}">
                  <a16:creationId xmlns:a16="http://schemas.microsoft.com/office/drawing/2014/main" xmlns="" id="{0789BC27-FD15-4683-B774-F11CDEAA4C7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667179" y="4083050"/>
              <a:ext cx="9722" cy="152401"/>
            </a:xfrm>
            <a:custGeom>
              <a:avLst/>
              <a:gdLst/>
              <a:ahLst/>
              <a:cxnLst/>
              <a:rect l="0" t="0" r="0" b="0"/>
              <a:pathLst>
                <a:path w="9722" h="1524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6615" y="49222"/>
                  </a:lnTo>
                  <a:lnTo>
                    <a:pt x="4221" y="91306"/>
                  </a:lnTo>
                  <a:lnTo>
                    <a:pt x="6910" y="133433"/>
                  </a:lnTo>
                  <a:lnTo>
                    <a:pt x="972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099">
              <a:extLst>
                <a:ext uri="{FF2B5EF4-FFF2-40B4-BE49-F238E27FC236}">
                  <a16:creationId xmlns:a16="http://schemas.microsoft.com/office/drawing/2014/main" xmlns="" id="{3C06C43B-F52D-4233-B5BE-0CD4D5B48EE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622442" y="4140200"/>
              <a:ext cx="92559" cy="12701"/>
            </a:xfrm>
            <a:custGeom>
              <a:avLst/>
              <a:gdLst/>
              <a:ahLst/>
              <a:cxnLst/>
              <a:rect l="0" t="0" r="0" b="0"/>
              <a:pathLst>
                <a:path w="92559" h="127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41804" y="705"/>
                  </a:lnTo>
                  <a:lnTo>
                    <a:pt x="925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100">
              <a:extLst>
                <a:ext uri="{FF2B5EF4-FFF2-40B4-BE49-F238E27FC236}">
                  <a16:creationId xmlns:a16="http://schemas.microsoft.com/office/drawing/2014/main" xmlns="" id="{34E0147B-5A11-4D69-B306-0ECC9A338E5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398644" y="4222750"/>
              <a:ext cx="183007" cy="12526"/>
            </a:xfrm>
            <a:custGeom>
              <a:avLst/>
              <a:gdLst/>
              <a:ahLst/>
              <a:cxnLst/>
              <a:rect l="0" t="0" r="0" b="0"/>
              <a:pathLst>
                <a:path w="183007" h="12526">
                  <a:moveTo>
                    <a:pt x="11556" y="6350"/>
                  </a:moveTo>
                  <a:lnTo>
                    <a:pt x="11556" y="6350"/>
                  </a:lnTo>
                  <a:lnTo>
                    <a:pt x="0" y="6350"/>
                  </a:lnTo>
                  <a:lnTo>
                    <a:pt x="11165" y="7055"/>
                  </a:lnTo>
                  <a:lnTo>
                    <a:pt x="44483" y="11817"/>
                  </a:lnTo>
                  <a:lnTo>
                    <a:pt x="89242" y="12525"/>
                  </a:lnTo>
                  <a:lnTo>
                    <a:pt x="125591" y="11943"/>
                  </a:lnTo>
                  <a:lnTo>
                    <a:pt x="170463" y="3855"/>
                  </a:lnTo>
                  <a:lnTo>
                    <a:pt x="183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101">
              <a:extLst>
                <a:ext uri="{FF2B5EF4-FFF2-40B4-BE49-F238E27FC236}">
                  <a16:creationId xmlns:a16="http://schemas.microsoft.com/office/drawing/2014/main" xmlns="" id="{DC04B222-ECC6-4E42-938D-60C0F5A3492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492750" y="4384832"/>
              <a:ext cx="152401" cy="97649"/>
            </a:xfrm>
            <a:custGeom>
              <a:avLst/>
              <a:gdLst/>
              <a:ahLst/>
              <a:cxnLst/>
              <a:rect l="0" t="0" r="0" b="0"/>
              <a:pathLst>
                <a:path w="152401" h="97649">
                  <a:moveTo>
                    <a:pt x="0" y="15718"/>
                  </a:moveTo>
                  <a:lnTo>
                    <a:pt x="0" y="15718"/>
                  </a:lnTo>
                  <a:lnTo>
                    <a:pt x="0" y="12347"/>
                  </a:lnTo>
                  <a:lnTo>
                    <a:pt x="705" y="11354"/>
                  </a:lnTo>
                  <a:lnTo>
                    <a:pt x="1881" y="10692"/>
                  </a:lnTo>
                  <a:lnTo>
                    <a:pt x="37271" y="0"/>
                  </a:lnTo>
                  <a:lnTo>
                    <a:pt x="50432" y="1206"/>
                  </a:lnTo>
                  <a:lnTo>
                    <a:pt x="55493" y="3926"/>
                  </a:lnTo>
                  <a:lnTo>
                    <a:pt x="62999" y="12594"/>
                  </a:lnTo>
                  <a:lnTo>
                    <a:pt x="64923" y="25383"/>
                  </a:lnTo>
                  <a:lnTo>
                    <a:pt x="64448" y="32744"/>
                  </a:lnTo>
                  <a:lnTo>
                    <a:pt x="56395" y="48450"/>
                  </a:lnTo>
                  <a:lnTo>
                    <a:pt x="26006" y="83450"/>
                  </a:lnTo>
                  <a:lnTo>
                    <a:pt x="9217" y="96177"/>
                  </a:lnTo>
                  <a:lnTo>
                    <a:pt x="10378" y="96874"/>
                  </a:lnTo>
                  <a:lnTo>
                    <a:pt x="17313" y="97648"/>
                  </a:lnTo>
                  <a:lnTo>
                    <a:pt x="54925" y="92370"/>
                  </a:lnTo>
                  <a:lnTo>
                    <a:pt x="94983" y="82331"/>
                  </a:lnTo>
                  <a:lnTo>
                    <a:pt x="152400" y="66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102">
              <a:extLst>
                <a:ext uri="{FF2B5EF4-FFF2-40B4-BE49-F238E27FC236}">
                  <a16:creationId xmlns:a16="http://schemas.microsoft.com/office/drawing/2014/main" xmlns="" id="{E0069B9A-65F5-4F77-99EA-62E8D64718D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376674" y="4222750"/>
              <a:ext cx="97027" cy="44451"/>
            </a:xfrm>
            <a:custGeom>
              <a:avLst/>
              <a:gdLst/>
              <a:ahLst/>
              <a:cxnLst/>
              <a:rect l="0" t="0" r="0" b="0"/>
              <a:pathLst>
                <a:path w="97027" h="44451">
                  <a:moveTo>
                    <a:pt x="14476" y="44450"/>
                  </a:moveTo>
                  <a:lnTo>
                    <a:pt x="14476" y="44450"/>
                  </a:lnTo>
                  <a:lnTo>
                    <a:pt x="170" y="35612"/>
                  </a:lnTo>
                  <a:lnTo>
                    <a:pt x="0" y="33619"/>
                  </a:lnTo>
                  <a:lnTo>
                    <a:pt x="1298" y="31585"/>
                  </a:lnTo>
                  <a:lnTo>
                    <a:pt x="3574" y="29523"/>
                  </a:lnTo>
                  <a:lnTo>
                    <a:pt x="39055" y="16075"/>
                  </a:lnTo>
                  <a:lnTo>
                    <a:pt x="97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103">
              <a:extLst>
                <a:ext uri="{FF2B5EF4-FFF2-40B4-BE49-F238E27FC236}">
                  <a16:creationId xmlns:a16="http://schemas.microsoft.com/office/drawing/2014/main" xmlns="" id="{E67CEE60-FB36-4360-BD21-F905E4EB17F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441950" y="423545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25400" y="0"/>
                  </a:moveTo>
                  <a:lnTo>
                    <a:pt x="25400" y="0"/>
                  </a:lnTo>
                  <a:lnTo>
                    <a:pt x="16561" y="24419"/>
                  </a:lnTo>
                  <a:lnTo>
                    <a:pt x="12757" y="70884"/>
                  </a:lnTo>
                  <a:lnTo>
                    <a:pt x="8562" y="112411"/>
                  </a:lnTo>
                  <a:lnTo>
                    <a:pt x="6300" y="15042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104">
              <a:extLst>
                <a:ext uri="{FF2B5EF4-FFF2-40B4-BE49-F238E27FC236}">
                  <a16:creationId xmlns:a16="http://schemas.microsoft.com/office/drawing/2014/main" xmlns="" id="{4BD66793-FC26-422E-B3CA-1BB7D3A05BB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294811" y="4199115"/>
              <a:ext cx="70940" cy="182386"/>
            </a:xfrm>
            <a:custGeom>
              <a:avLst/>
              <a:gdLst/>
              <a:ahLst/>
              <a:cxnLst/>
              <a:rect l="0" t="0" r="0" b="0"/>
              <a:pathLst>
                <a:path w="70940" h="182386">
                  <a:moveTo>
                    <a:pt x="70939" y="10935"/>
                  </a:moveTo>
                  <a:lnTo>
                    <a:pt x="70939" y="10935"/>
                  </a:lnTo>
                  <a:lnTo>
                    <a:pt x="67568" y="4193"/>
                  </a:lnTo>
                  <a:lnTo>
                    <a:pt x="64458" y="2207"/>
                  </a:lnTo>
                  <a:lnTo>
                    <a:pt x="55359" y="0"/>
                  </a:lnTo>
                  <a:lnTo>
                    <a:pt x="46140" y="901"/>
                  </a:lnTo>
                  <a:lnTo>
                    <a:pt x="41707" y="2129"/>
                  </a:lnTo>
                  <a:lnTo>
                    <a:pt x="33017" y="11019"/>
                  </a:lnTo>
                  <a:lnTo>
                    <a:pt x="12570" y="49835"/>
                  </a:lnTo>
                  <a:lnTo>
                    <a:pt x="1120" y="90743"/>
                  </a:lnTo>
                  <a:lnTo>
                    <a:pt x="0" y="127402"/>
                  </a:lnTo>
                  <a:lnTo>
                    <a:pt x="8131" y="147835"/>
                  </a:lnTo>
                  <a:lnTo>
                    <a:pt x="26694" y="171442"/>
                  </a:lnTo>
                  <a:lnTo>
                    <a:pt x="32976" y="177206"/>
                  </a:lnTo>
                  <a:lnTo>
                    <a:pt x="39985" y="180343"/>
                  </a:lnTo>
                  <a:lnTo>
                    <a:pt x="70939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105">
              <a:extLst>
                <a:ext uri="{FF2B5EF4-FFF2-40B4-BE49-F238E27FC236}">
                  <a16:creationId xmlns:a16="http://schemas.microsoft.com/office/drawing/2014/main" xmlns="" id="{9A192756-4BEF-4838-91DF-FC4C991A26B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124450" y="4267200"/>
              <a:ext cx="114301" cy="146413"/>
            </a:xfrm>
            <a:custGeom>
              <a:avLst/>
              <a:gdLst/>
              <a:ahLst/>
              <a:cxnLst/>
              <a:rect l="0" t="0" r="0" b="0"/>
              <a:pathLst>
                <a:path w="114301" h="146413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6742" y="19933"/>
                  </a:lnTo>
                  <a:lnTo>
                    <a:pt x="17676" y="22682"/>
                  </a:lnTo>
                  <a:lnTo>
                    <a:pt x="39966" y="34708"/>
                  </a:lnTo>
                  <a:lnTo>
                    <a:pt x="51395" y="51409"/>
                  </a:lnTo>
                  <a:lnTo>
                    <a:pt x="64480" y="93254"/>
                  </a:lnTo>
                  <a:lnTo>
                    <a:pt x="64888" y="124919"/>
                  </a:lnTo>
                  <a:lnTo>
                    <a:pt x="60540" y="143160"/>
                  </a:lnTo>
                  <a:lnTo>
                    <a:pt x="58705" y="145535"/>
                  </a:lnTo>
                  <a:lnTo>
                    <a:pt x="56776" y="146412"/>
                  </a:lnTo>
                  <a:lnTo>
                    <a:pt x="54783" y="146291"/>
                  </a:lnTo>
                  <a:lnTo>
                    <a:pt x="52750" y="144094"/>
                  </a:lnTo>
                  <a:lnTo>
                    <a:pt x="48609" y="136008"/>
                  </a:lnTo>
                  <a:lnTo>
                    <a:pt x="54705" y="94704"/>
                  </a:lnTo>
                  <a:lnTo>
                    <a:pt x="67198" y="51110"/>
                  </a:lnTo>
                  <a:lnTo>
                    <a:pt x="79254" y="3118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SMARTInkShape-4106">
            <a:extLst>
              <a:ext uri="{FF2B5EF4-FFF2-40B4-BE49-F238E27FC236}">
                <a16:creationId xmlns:a16="http://schemas.microsoft.com/office/drawing/2014/main" xmlns="" id="{62BB7E21-41B4-4F03-98A9-7B477D0D322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214062" y="4937939"/>
            <a:ext cx="12739" cy="27762"/>
          </a:xfrm>
          <a:custGeom>
            <a:avLst/>
            <a:gdLst/>
            <a:ahLst/>
            <a:cxnLst/>
            <a:rect l="0" t="0" r="0" b="0"/>
            <a:pathLst>
              <a:path w="12739" h="27762">
                <a:moveTo>
                  <a:pt x="0" y="0"/>
                </a:moveTo>
                <a:lnTo>
                  <a:pt x="0" y="0"/>
                </a:lnTo>
                <a:lnTo>
                  <a:pt x="12738" y="277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SMARTInkShape-Group806">
            <a:extLst>
              <a:ext uri="{FF2B5EF4-FFF2-40B4-BE49-F238E27FC236}">
                <a16:creationId xmlns:a16="http://schemas.microsoft.com/office/drawing/2014/main" xmlns="" id="{B1F1E124-BDFC-468F-8B69-CEF93CB6A3D2}"/>
              </a:ext>
            </a:extLst>
          </p:cNvPr>
          <p:cNvGrpSpPr/>
          <p:nvPr/>
        </p:nvGrpSpPr>
        <p:grpSpPr>
          <a:xfrm>
            <a:off x="7543800" y="4225442"/>
            <a:ext cx="2953660" cy="498959"/>
            <a:chOff x="7543800" y="4225442"/>
            <a:chExt cx="2953660" cy="498959"/>
          </a:xfrm>
        </p:grpSpPr>
        <p:sp>
          <p:nvSpPr>
            <p:cNvPr id="217" name="SMARTInkShape-4107">
              <a:extLst>
                <a:ext uri="{FF2B5EF4-FFF2-40B4-BE49-F238E27FC236}">
                  <a16:creationId xmlns:a16="http://schemas.microsoft.com/office/drawing/2014/main" xmlns="" id="{622468A0-27C6-4F03-999A-4E3EB66CCD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388600" y="4457700"/>
              <a:ext cx="108860" cy="241301"/>
            </a:xfrm>
            <a:custGeom>
              <a:avLst/>
              <a:gdLst/>
              <a:ahLst/>
              <a:cxnLst/>
              <a:rect l="0" t="0" r="0" b="0"/>
              <a:pathLst>
                <a:path w="108860" h="241301">
                  <a:moveTo>
                    <a:pt x="88900" y="0"/>
                  </a:moveTo>
                  <a:lnTo>
                    <a:pt x="88900" y="0"/>
                  </a:lnTo>
                  <a:lnTo>
                    <a:pt x="100437" y="39679"/>
                  </a:lnTo>
                  <a:lnTo>
                    <a:pt x="108859" y="77765"/>
                  </a:lnTo>
                  <a:lnTo>
                    <a:pt x="106415" y="124484"/>
                  </a:lnTo>
                  <a:lnTo>
                    <a:pt x="98096" y="157397"/>
                  </a:lnTo>
                  <a:lnTo>
                    <a:pt x="74769" y="200918"/>
                  </a:lnTo>
                  <a:lnTo>
                    <a:pt x="45515" y="230511"/>
                  </a:lnTo>
                  <a:lnTo>
                    <a:pt x="26815" y="238151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108">
              <a:extLst>
                <a:ext uri="{FF2B5EF4-FFF2-40B4-BE49-F238E27FC236}">
                  <a16:creationId xmlns:a16="http://schemas.microsoft.com/office/drawing/2014/main" xmlns="" id="{93B05586-6419-4EE0-A76F-1A7DB1B6216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258311" y="4490671"/>
              <a:ext cx="117590" cy="138858"/>
            </a:xfrm>
            <a:custGeom>
              <a:avLst/>
              <a:gdLst/>
              <a:ahLst/>
              <a:cxnLst/>
              <a:rect l="0" t="0" r="0" b="0"/>
              <a:pathLst>
                <a:path w="117590" h="138858">
                  <a:moveTo>
                    <a:pt x="79489" y="17829"/>
                  </a:moveTo>
                  <a:lnTo>
                    <a:pt x="79489" y="17829"/>
                  </a:lnTo>
                  <a:lnTo>
                    <a:pt x="76119" y="14458"/>
                  </a:lnTo>
                  <a:lnTo>
                    <a:pt x="74463" y="10921"/>
                  </a:lnTo>
                  <a:lnTo>
                    <a:pt x="74021" y="8990"/>
                  </a:lnTo>
                  <a:lnTo>
                    <a:pt x="70029" y="2902"/>
                  </a:lnTo>
                  <a:lnTo>
                    <a:pt x="64467" y="611"/>
                  </a:lnTo>
                  <a:lnTo>
                    <a:pt x="61008" y="0"/>
                  </a:lnTo>
                  <a:lnTo>
                    <a:pt x="49637" y="4966"/>
                  </a:lnTo>
                  <a:lnTo>
                    <a:pt x="36587" y="14934"/>
                  </a:lnTo>
                  <a:lnTo>
                    <a:pt x="8867" y="52430"/>
                  </a:lnTo>
                  <a:lnTo>
                    <a:pt x="2239" y="68955"/>
                  </a:lnTo>
                  <a:lnTo>
                    <a:pt x="0" y="85707"/>
                  </a:lnTo>
                  <a:lnTo>
                    <a:pt x="1357" y="102560"/>
                  </a:lnTo>
                  <a:lnTo>
                    <a:pt x="8075" y="115695"/>
                  </a:lnTo>
                  <a:lnTo>
                    <a:pt x="18822" y="126236"/>
                  </a:lnTo>
                  <a:lnTo>
                    <a:pt x="33006" y="135625"/>
                  </a:lnTo>
                  <a:lnTo>
                    <a:pt x="52479" y="138857"/>
                  </a:lnTo>
                  <a:lnTo>
                    <a:pt x="85362" y="134828"/>
                  </a:lnTo>
                  <a:lnTo>
                    <a:pt x="117589" y="125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109">
              <a:extLst>
                <a:ext uri="{FF2B5EF4-FFF2-40B4-BE49-F238E27FC236}">
                  <a16:creationId xmlns:a16="http://schemas.microsoft.com/office/drawing/2014/main" xmlns="" id="{115BF398-B5F3-458F-8037-1B8DBE0CE53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097261" y="4350166"/>
              <a:ext cx="43684" cy="374235"/>
            </a:xfrm>
            <a:custGeom>
              <a:avLst/>
              <a:gdLst/>
              <a:ahLst/>
              <a:cxnLst/>
              <a:rect l="0" t="0" r="0" b="0"/>
              <a:pathLst>
                <a:path w="43684" h="374235">
                  <a:moveTo>
                    <a:pt x="37339" y="18634"/>
                  </a:moveTo>
                  <a:lnTo>
                    <a:pt x="37339" y="18634"/>
                  </a:lnTo>
                  <a:lnTo>
                    <a:pt x="42365" y="6700"/>
                  </a:lnTo>
                  <a:lnTo>
                    <a:pt x="43611" y="0"/>
                  </a:lnTo>
                  <a:lnTo>
                    <a:pt x="43683" y="45086"/>
                  </a:lnTo>
                  <a:lnTo>
                    <a:pt x="36946" y="92559"/>
                  </a:lnTo>
                  <a:lnTo>
                    <a:pt x="29873" y="130276"/>
                  </a:lnTo>
                  <a:lnTo>
                    <a:pt x="22026" y="170558"/>
                  </a:lnTo>
                  <a:lnTo>
                    <a:pt x="13834" y="211980"/>
                  </a:lnTo>
                  <a:lnTo>
                    <a:pt x="7373" y="250145"/>
                  </a:lnTo>
                  <a:lnTo>
                    <a:pt x="3530" y="297720"/>
                  </a:lnTo>
                  <a:lnTo>
                    <a:pt x="3097" y="334159"/>
                  </a:lnTo>
                  <a:lnTo>
                    <a:pt x="0" y="367964"/>
                  </a:lnTo>
                  <a:lnTo>
                    <a:pt x="453" y="371465"/>
                  </a:lnTo>
                  <a:lnTo>
                    <a:pt x="1458" y="373093"/>
                  </a:lnTo>
                  <a:lnTo>
                    <a:pt x="5589" y="374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110">
              <a:extLst>
                <a:ext uri="{FF2B5EF4-FFF2-40B4-BE49-F238E27FC236}">
                  <a16:creationId xmlns:a16="http://schemas.microsoft.com/office/drawing/2014/main" xmlns="" id="{0AC769F0-C3E5-416B-A6B3-7B7F2EC650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944100" y="43243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10832" y="32507"/>
                  </a:lnTo>
                  <a:lnTo>
                    <a:pt x="17218" y="70836"/>
                  </a:lnTo>
                  <a:lnTo>
                    <a:pt x="18809" y="115005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111">
              <a:extLst>
                <a:ext uri="{FF2B5EF4-FFF2-40B4-BE49-F238E27FC236}">
                  <a16:creationId xmlns:a16="http://schemas.microsoft.com/office/drawing/2014/main" xmlns="" id="{AC08D9AE-5F3C-4BF8-AC31-910E872DD59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906000" y="4370268"/>
              <a:ext cx="107951" cy="11233"/>
            </a:xfrm>
            <a:custGeom>
              <a:avLst/>
              <a:gdLst/>
              <a:ahLst/>
              <a:cxnLst/>
              <a:rect l="0" t="0" r="0" b="0"/>
              <a:pathLst>
                <a:path w="107951" h="11233">
                  <a:moveTo>
                    <a:pt x="0" y="11232"/>
                  </a:moveTo>
                  <a:lnTo>
                    <a:pt x="0" y="11232"/>
                  </a:lnTo>
                  <a:lnTo>
                    <a:pt x="3370" y="7861"/>
                  </a:lnTo>
                  <a:lnTo>
                    <a:pt x="18951" y="2393"/>
                  </a:lnTo>
                  <a:lnTo>
                    <a:pt x="54570" y="0"/>
                  </a:lnTo>
                  <a:lnTo>
                    <a:pt x="99943" y="8724"/>
                  </a:lnTo>
                  <a:lnTo>
                    <a:pt x="107950" y="1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112">
              <a:extLst>
                <a:ext uri="{FF2B5EF4-FFF2-40B4-BE49-F238E27FC236}">
                  <a16:creationId xmlns:a16="http://schemas.microsoft.com/office/drawing/2014/main" xmlns="" id="{43FC6BC4-8B49-4E4D-8909-E4F3D754A6B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817099" y="4579572"/>
              <a:ext cx="88902" cy="87243"/>
            </a:xfrm>
            <a:custGeom>
              <a:avLst/>
              <a:gdLst/>
              <a:ahLst/>
              <a:cxnLst/>
              <a:rect l="0" t="0" r="0" b="0"/>
              <a:pathLst>
                <a:path w="88902" h="87243">
                  <a:moveTo>
                    <a:pt x="1" y="17828"/>
                  </a:moveTo>
                  <a:lnTo>
                    <a:pt x="1" y="17828"/>
                  </a:lnTo>
                  <a:lnTo>
                    <a:pt x="0" y="8989"/>
                  </a:lnTo>
                  <a:lnTo>
                    <a:pt x="1412" y="6996"/>
                  </a:lnTo>
                  <a:lnTo>
                    <a:pt x="6743" y="2901"/>
                  </a:lnTo>
                  <a:lnTo>
                    <a:pt x="14306" y="0"/>
                  </a:lnTo>
                  <a:lnTo>
                    <a:pt x="27758" y="2511"/>
                  </a:lnTo>
                  <a:lnTo>
                    <a:pt x="35384" y="7728"/>
                  </a:lnTo>
                  <a:lnTo>
                    <a:pt x="38406" y="11094"/>
                  </a:lnTo>
                  <a:lnTo>
                    <a:pt x="41764" y="20480"/>
                  </a:lnTo>
                  <a:lnTo>
                    <a:pt x="42551" y="31707"/>
                  </a:lnTo>
                  <a:lnTo>
                    <a:pt x="40549" y="43752"/>
                  </a:lnTo>
                  <a:lnTo>
                    <a:pt x="31663" y="56160"/>
                  </a:lnTo>
                  <a:lnTo>
                    <a:pt x="10834" y="77569"/>
                  </a:lnTo>
                  <a:lnTo>
                    <a:pt x="8343" y="82715"/>
                  </a:lnTo>
                  <a:lnTo>
                    <a:pt x="8385" y="84369"/>
                  </a:lnTo>
                  <a:lnTo>
                    <a:pt x="9117" y="85472"/>
                  </a:lnTo>
                  <a:lnTo>
                    <a:pt x="10311" y="86208"/>
                  </a:lnTo>
                  <a:lnTo>
                    <a:pt x="22106" y="87242"/>
                  </a:lnTo>
                  <a:lnTo>
                    <a:pt x="63137" y="80713"/>
                  </a:lnTo>
                  <a:lnTo>
                    <a:pt x="88901" y="74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113">
              <a:extLst>
                <a:ext uri="{FF2B5EF4-FFF2-40B4-BE49-F238E27FC236}">
                  <a16:creationId xmlns:a16="http://schemas.microsoft.com/office/drawing/2014/main" xmlns="" id="{F6DE65A1-AA78-49F0-95BF-52ED04D519B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647317" y="4419600"/>
              <a:ext cx="201534" cy="44451"/>
            </a:xfrm>
            <a:custGeom>
              <a:avLst/>
              <a:gdLst/>
              <a:ahLst/>
              <a:cxnLst/>
              <a:rect l="0" t="0" r="0" b="0"/>
              <a:pathLst>
                <a:path w="201534" h="44451">
                  <a:moveTo>
                    <a:pt x="23733" y="44450"/>
                  </a:moveTo>
                  <a:lnTo>
                    <a:pt x="23733" y="44450"/>
                  </a:lnTo>
                  <a:lnTo>
                    <a:pt x="6774" y="37542"/>
                  </a:lnTo>
                  <a:lnTo>
                    <a:pt x="0" y="32894"/>
                  </a:lnTo>
                  <a:lnTo>
                    <a:pt x="855" y="31807"/>
                  </a:lnTo>
                  <a:lnTo>
                    <a:pt x="5568" y="28718"/>
                  </a:lnTo>
                  <a:lnTo>
                    <a:pt x="41782" y="20280"/>
                  </a:lnTo>
                  <a:lnTo>
                    <a:pt x="85133" y="10399"/>
                  </a:lnTo>
                  <a:lnTo>
                    <a:pt x="128866" y="3394"/>
                  </a:lnTo>
                  <a:lnTo>
                    <a:pt x="176283" y="671"/>
                  </a:lnTo>
                  <a:lnTo>
                    <a:pt x="201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114">
              <a:extLst>
                <a:ext uri="{FF2B5EF4-FFF2-40B4-BE49-F238E27FC236}">
                  <a16:creationId xmlns:a16="http://schemas.microsoft.com/office/drawing/2014/main" xmlns="" id="{639828CE-9683-4257-AE3D-F009EF860F8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543800" y="43434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6453" y="132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115">
              <a:extLst>
                <a:ext uri="{FF2B5EF4-FFF2-40B4-BE49-F238E27FC236}">
                  <a16:creationId xmlns:a16="http://schemas.microsoft.com/office/drawing/2014/main" xmlns="" id="{4B9AF744-DB2B-4655-946F-33B46A607C9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46491" y="4425950"/>
              <a:ext cx="124310" cy="18171"/>
            </a:xfrm>
            <a:custGeom>
              <a:avLst/>
              <a:gdLst/>
              <a:ahLst/>
              <a:cxnLst/>
              <a:rect l="0" t="0" r="0" b="0"/>
              <a:pathLst>
                <a:path w="124310" h="18171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2" y="18167"/>
                  </a:lnTo>
                  <a:lnTo>
                    <a:pt x="20570" y="18170"/>
                  </a:lnTo>
                  <a:lnTo>
                    <a:pt x="62895" y="12108"/>
                  </a:lnTo>
                  <a:lnTo>
                    <a:pt x="105279" y="411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116">
              <a:extLst>
                <a:ext uri="{FF2B5EF4-FFF2-40B4-BE49-F238E27FC236}">
                  <a16:creationId xmlns:a16="http://schemas.microsoft.com/office/drawing/2014/main" xmlns="" id="{0D252012-F99C-4EA8-85EF-BBE47BD3580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61299" y="4241410"/>
              <a:ext cx="113475" cy="263330"/>
            </a:xfrm>
            <a:custGeom>
              <a:avLst/>
              <a:gdLst/>
              <a:ahLst/>
              <a:cxnLst/>
              <a:rect l="0" t="0" r="0" b="0"/>
              <a:pathLst>
                <a:path w="113475" h="263330">
                  <a:moveTo>
                    <a:pt x="1" y="114690"/>
                  </a:moveTo>
                  <a:lnTo>
                    <a:pt x="1" y="114690"/>
                  </a:lnTo>
                  <a:lnTo>
                    <a:pt x="0" y="111319"/>
                  </a:lnTo>
                  <a:lnTo>
                    <a:pt x="6908" y="149883"/>
                  </a:lnTo>
                  <a:lnTo>
                    <a:pt x="14927" y="196195"/>
                  </a:lnTo>
                  <a:lnTo>
                    <a:pt x="18236" y="240647"/>
                  </a:lnTo>
                  <a:lnTo>
                    <a:pt x="18943" y="263329"/>
                  </a:lnTo>
                  <a:lnTo>
                    <a:pt x="18274" y="262466"/>
                  </a:lnTo>
                  <a:lnTo>
                    <a:pt x="15648" y="255863"/>
                  </a:lnTo>
                  <a:lnTo>
                    <a:pt x="17647" y="212687"/>
                  </a:lnTo>
                  <a:lnTo>
                    <a:pt x="18427" y="180117"/>
                  </a:lnTo>
                  <a:lnTo>
                    <a:pt x="18773" y="142593"/>
                  </a:lnTo>
                  <a:lnTo>
                    <a:pt x="20339" y="105219"/>
                  </a:lnTo>
                  <a:lnTo>
                    <a:pt x="29153" y="61084"/>
                  </a:lnTo>
                  <a:lnTo>
                    <a:pt x="44774" y="19852"/>
                  </a:lnTo>
                  <a:lnTo>
                    <a:pt x="48900" y="13365"/>
                  </a:lnTo>
                  <a:lnTo>
                    <a:pt x="61010" y="4275"/>
                  </a:lnTo>
                  <a:lnTo>
                    <a:pt x="68190" y="863"/>
                  </a:lnTo>
                  <a:lnTo>
                    <a:pt x="75093" y="0"/>
                  </a:lnTo>
                  <a:lnTo>
                    <a:pt x="88409" y="2803"/>
                  </a:lnTo>
                  <a:lnTo>
                    <a:pt x="101382" y="12516"/>
                  </a:lnTo>
                  <a:lnTo>
                    <a:pt x="107804" y="19057"/>
                  </a:lnTo>
                  <a:lnTo>
                    <a:pt x="111381" y="26946"/>
                  </a:lnTo>
                  <a:lnTo>
                    <a:pt x="113474" y="45119"/>
                  </a:lnTo>
                  <a:lnTo>
                    <a:pt x="108289" y="63073"/>
                  </a:lnTo>
                  <a:lnTo>
                    <a:pt x="98929" y="79049"/>
                  </a:lnTo>
                  <a:lnTo>
                    <a:pt x="87713" y="90853"/>
                  </a:lnTo>
                  <a:lnTo>
                    <a:pt x="73791" y="97040"/>
                  </a:lnTo>
                  <a:lnTo>
                    <a:pt x="66127" y="98690"/>
                  </a:lnTo>
                  <a:lnTo>
                    <a:pt x="59607" y="98379"/>
                  </a:lnTo>
                  <a:lnTo>
                    <a:pt x="31751" y="89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117">
              <a:extLst>
                <a:ext uri="{FF2B5EF4-FFF2-40B4-BE49-F238E27FC236}">
                  <a16:creationId xmlns:a16="http://schemas.microsoft.com/office/drawing/2014/main" xmlns="" id="{542953C3-F8DC-483A-A41B-AF75F86E8BA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62900" y="4368800"/>
              <a:ext cx="107951" cy="123526"/>
            </a:xfrm>
            <a:custGeom>
              <a:avLst/>
              <a:gdLst/>
              <a:ahLst/>
              <a:cxnLst/>
              <a:rect l="0" t="0" r="0" b="0"/>
              <a:pathLst>
                <a:path w="107951" h="123526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15580" y="32633"/>
                  </a:lnTo>
                  <a:lnTo>
                    <a:pt x="29232" y="32012"/>
                  </a:lnTo>
                  <a:lnTo>
                    <a:pt x="33599" y="34747"/>
                  </a:lnTo>
                  <a:lnTo>
                    <a:pt x="42214" y="45312"/>
                  </a:lnTo>
                  <a:lnTo>
                    <a:pt x="46984" y="59415"/>
                  </a:lnTo>
                  <a:lnTo>
                    <a:pt x="48399" y="75795"/>
                  </a:lnTo>
                  <a:lnTo>
                    <a:pt x="44523" y="102734"/>
                  </a:lnTo>
                  <a:lnTo>
                    <a:pt x="38367" y="115274"/>
                  </a:lnTo>
                  <a:lnTo>
                    <a:pt x="32810" y="121788"/>
                  </a:lnTo>
                  <a:lnTo>
                    <a:pt x="30339" y="123525"/>
                  </a:lnTo>
                  <a:lnTo>
                    <a:pt x="28692" y="122567"/>
                  </a:lnTo>
                  <a:lnTo>
                    <a:pt x="26863" y="115858"/>
                  </a:lnTo>
                  <a:lnTo>
                    <a:pt x="32575" y="90067"/>
                  </a:lnTo>
                  <a:lnTo>
                    <a:pt x="52922" y="49201"/>
                  </a:lnTo>
                  <a:lnTo>
                    <a:pt x="75340" y="2335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118">
              <a:extLst>
                <a:ext uri="{FF2B5EF4-FFF2-40B4-BE49-F238E27FC236}">
                  <a16:creationId xmlns:a16="http://schemas.microsoft.com/office/drawing/2014/main" xmlns="" id="{554CDA4D-D8A6-40DB-B53A-B8A5121F1C1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121355" y="4307065"/>
              <a:ext cx="101896" cy="214136"/>
            </a:xfrm>
            <a:custGeom>
              <a:avLst/>
              <a:gdLst/>
              <a:ahLst/>
              <a:cxnLst/>
              <a:rect l="0" t="0" r="0" b="0"/>
              <a:pathLst>
                <a:path w="101896" h="214136">
                  <a:moveTo>
                    <a:pt x="101895" y="10935"/>
                  </a:moveTo>
                  <a:lnTo>
                    <a:pt x="101895" y="10935"/>
                  </a:lnTo>
                  <a:lnTo>
                    <a:pt x="98524" y="4193"/>
                  </a:lnTo>
                  <a:lnTo>
                    <a:pt x="96120" y="2207"/>
                  </a:lnTo>
                  <a:lnTo>
                    <a:pt x="89686" y="0"/>
                  </a:lnTo>
                  <a:lnTo>
                    <a:pt x="85994" y="823"/>
                  </a:lnTo>
                  <a:lnTo>
                    <a:pt x="52285" y="26179"/>
                  </a:lnTo>
                  <a:lnTo>
                    <a:pt x="27929" y="58020"/>
                  </a:lnTo>
                  <a:lnTo>
                    <a:pt x="10677" y="97637"/>
                  </a:lnTo>
                  <a:lnTo>
                    <a:pt x="0" y="140655"/>
                  </a:lnTo>
                  <a:lnTo>
                    <a:pt x="2480" y="177938"/>
                  </a:lnTo>
                  <a:lnTo>
                    <a:pt x="12320" y="196636"/>
                  </a:lnTo>
                  <a:lnTo>
                    <a:pt x="18895" y="204586"/>
                  </a:lnTo>
                  <a:lnTo>
                    <a:pt x="26806" y="209180"/>
                  </a:lnTo>
                  <a:lnTo>
                    <a:pt x="63795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119">
              <a:extLst>
                <a:ext uri="{FF2B5EF4-FFF2-40B4-BE49-F238E27FC236}">
                  <a16:creationId xmlns:a16="http://schemas.microsoft.com/office/drawing/2014/main" xmlns="" id="{00F94418-6BD4-4FA5-89CC-88E22AE2C78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312150" y="4375150"/>
              <a:ext cx="38101" cy="142298"/>
            </a:xfrm>
            <a:custGeom>
              <a:avLst/>
              <a:gdLst/>
              <a:ahLst/>
              <a:cxnLst/>
              <a:rect l="0" t="0" r="0" b="0"/>
              <a:pathLst>
                <a:path w="38101" h="142298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26150" y="50219"/>
                  </a:lnTo>
                  <a:lnTo>
                    <a:pt x="16606" y="87709"/>
                  </a:lnTo>
                  <a:lnTo>
                    <a:pt x="4469" y="133384"/>
                  </a:lnTo>
                  <a:lnTo>
                    <a:pt x="1324" y="142297"/>
                  </a:lnTo>
                  <a:lnTo>
                    <a:pt x="882" y="14213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120">
              <a:extLst>
                <a:ext uri="{FF2B5EF4-FFF2-40B4-BE49-F238E27FC236}">
                  <a16:creationId xmlns:a16="http://schemas.microsoft.com/office/drawing/2014/main" xmlns="" id="{1196C725-5034-44A1-A23D-BD9983BC41C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221675" y="4362450"/>
              <a:ext cx="211126" cy="31751"/>
            </a:xfrm>
            <a:custGeom>
              <a:avLst/>
              <a:gdLst/>
              <a:ahLst/>
              <a:cxnLst/>
              <a:rect l="0" t="0" r="0" b="0"/>
              <a:pathLst>
                <a:path w="211126" h="31751">
                  <a:moveTo>
                    <a:pt x="26975" y="31750"/>
                  </a:moveTo>
                  <a:lnTo>
                    <a:pt x="26975" y="31750"/>
                  </a:lnTo>
                  <a:lnTo>
                    <a:pt x="1735" y="17444"/>
                  </a:lnTo>
                  <a:lnTo>
                    <a:pt x="270" y="15863"/>
                  </a:lnTo>
                  <a:lnTo>
                    <a:pt x="0" y="14809"/>
                  </a:lnTo>
                  <a:lnTo>
                    <a:pt x="525" y="14106"/>
                  </a:lnTo>
                  <a:lnTo>
                    <a:pt x="38265" y="8613"/>
                  </a:lnTo>
                  <a:lnTo>
                    <a:pt x="70093" y="7356"/>
                  </a:lnTo>
                  <a:lnTo>
                    <a:pt x="105405" y="6797"/>
                  </a:lnTo>
                  <a:lnTo>
                    <a:pt x="140149" y="6548"/>
                  </a:lnTo>
                  <a:lnTo>
                    <a:pt x="180687" y="5703"/>
                  </a:lnTo>
                  <a:lnTo>
                    <a:pt x="211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121">
              <a:extLst>
                <a:ext uri="{FF2B5EF4-FFF2-40B4-BE49-F238E27FC236}">
                  <a16:creationId xmlns:a16="http://schemas.microsoft.com/office/drawing/2014/main" xmlns="" id="{9F74C152-3E49-46C7-9615-459DB650253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413750" y="450215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38099" y="12209"/>
                  </a:lnTo>
                  <a:lnTo>
                    <a:pt x="20424" y="538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122">
              <a:extLst>
                <a:ext uri="{FF2B5EF4-FFF2-40B4-BE49-F238E27FC236}">
                  <a16:creationId xmlns:a16="http://schemas.microsoft.com/office/drawing/2014/main" xmlns="" id="{A0CCB2F4-241C-4DA2-A67B-7AA380800D8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83600" y="42799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0008" y="11289"/>
                  </a:lnTo>
                  <a:lnTo>
                    <a:pt x="55573" y="2648"/>
                  </a:lnTo>
                  <a:lnTo>
                    <a:pt x="101967" y="34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123">
              <a:extLst>
                <a:ext uri="{FF2B5EF4-FFF2-40B4-BE49-F238E27FC236}">
                  <a16:creationId xmlns:a16="http://schemas.microsoft.com/office/drawing/2014/main" xmlns="" id="{92CA15AF-AF60-419E-BAC2-E147C7E0972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553450" y="4225442"/>
              <a:ext cx="10052" cy="130659"/>
            </a:xfrm>
            <a:custGeom>
              <a:avLst/>
              <a:gdLst/>
              <a:ahLst/>
              <a:cxnLst/>
              <a:rect l="0" t="0" r="0" b="0"/>
              <a:pathLst>
                <a:path w="10052" h="130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9779"/>
                  </a:lnTo>
                  <a:lnTo>
                    <a:pt x="10051" y="53792"/>
                  </a:lnTo>
                  <a:lnTo>
                    <a:pt x="10034" y="92361"/>
                  </a:lnTo>
                  <a:lnTo>
                    <a:pt x="635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124">
              <a:extLst>
                <a:ext uri="{FF2B5EF4-FFF2-40B4-BE49-F238E27FC236}">
                  <a16:creationId xmlns:a16="http://schemas.microsoft.com/office/drawing/2014/main" xmlns="" id="{74D3D9EF-3741-492C-9398-ECC01AD40D6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94039" y="4324350"/>
              <a:ext cx="11812" cy="306611"/>
            </a:xfrm>
            <a:custGeom>
              <a:avLst/>
              <a:gdLst/>
              <a:ahLst/>
              <a:cxnLst/>
              <a:rect l="0" t="0" r="0" b="0"/>
              <a:pathLst>
                <a:path w="11812" h="306611">
                  <a:moveTo>
                    <a:pt x="11811" y="0"/>
                  </a:moveTo>
                  <a:lnTo>
                    <a:pt x="11811" y="0"/>
                  </a:lnTo>
                  <a:lnTo>
                    <a:pt x="11811" y="38282"/>
                  </a:lnTo>
                  <a:lnTo>
                    <a:pt x="11105" y="78056"/>
                  </a:lnTo>
                  <a:lnTo>
                    <a:pt x="8440" y="111597"/>
                  </a:lnTo>
                  <a:lnTo>
                    <a:pt x="6785" y="145790"/>
                  </a:lnTo>
                  <a:lnTo>
                    <a:pt x="6049" y="179801"/>
                  </a:lnTo>
                  <a:lnTo>
                    <a:pt x="5722" y="213732"/>
                  </a:lnTo>
                  <a:lnTo>
                    <a:pt x="5539" y="257826"/>
                  </a:lnTo>
                  <a:lnTo>
                    <a:pt x="0" y="305168"/>
                  </a:lnTo>
                  <a:lnTo>
                    <a:pt x="409" y="306456"/>
                  </a:lnTo>
                  <a:lnTo>
                    <a:pt x="1388" y="306610"/>
                  </a:lnTo>
                  <a:lnTo>
                    <a:pt x="546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125">
              <a:extLst>
                <a:ext uri="{FF2B5EF4-FFF2-40B4-BE49-F238E27FC236}">
                  <a16:creationId xmlns:a16="http://schemas.microsoft.com/office/drawing/2014/main" xmlns="" id="{77109F51-F0D0-4C6B-A31B-93C6E4223DF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752127" y="4432739"/>
              <a:ext cx="106124" cy="133584"/>
            </a:xfrm>
            <a:custGeom>
              <a:avLst/>
              <a:gdLst/>
              <a:ahLst/>
              <a:cxnLst/>
              <a:rect l="0" t="0" r="0" b="0"/>
              <a:pathLst>
                <a:path w="106124" h="133584">
                  <a:moveTo>
                    <a:pt x="87073" y="24961"/>
                  </a:moveTo>
                  <a:lnTo>
                    <a:pt x="87073" y="24961"/>
                  </a:lnTo>
                  <a:lnTo>
                    <a:pt x="87073" y="21590"/>
                  </a:lnTo>
                  <a:lnTo>
                    <a:pt x="81606" y="4567"/>
                  </a:lnTo>
                  <a:lnTo>
                    <a:pt x="79899" y="2898"/>
                  </a:lnTo>
                  <a:lnTo>
                    <a:pt x="74241" y="1044"/>
                  </a:lnTo>
                  <a:lnTo>
                    <a:pt x="59752" y="0"/>
                  </a:lnTo>
                  <a:lnTo>
                    <a:pt x="46237" y="5401"/>
                  </a:lnTo>
                  <a:lnTo>
                    <a:pt x="31528" y="16267"/>
                  </a:lnTo>
                  <a:lnTo>
                    <a:pt x="12054" y="42925"/>
                  </a:lnTo>
                  <a:lnTo>
                    <a:pt x="1755" y="65400"/>
                  </a:lnTo>
                  <a:lnTo>
                    <a:pt x="0" y="87620"/>
                  </a:lnTo>
                  <a:lnTo>
                    <a:pt x="1508" y="98483"/>
                  </a:lnTo>
                  <a:lnTo>
                    <a:pt x="5335" y="107137"/>
                  </a:lnTo>
                  <a:lnTo>
                    <a:pt x="17113" y="120515"/>
                  </a:lnTo>
                  <a:lnTo>
                    <a:pt x="46353" y="132609"/>
                  </a:lnTo>
                  <a:lnTo>
                    <a:pt x="89926" y="133583"/>
                  </a:lnTo>
                  <a:lnTo>
                    <a:pt x="106123" y="132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126">
              <a:extLst>
                <a:ext uri="{FF2B5EF4-FFF2-40B4-BE49-F238E27FC236}">
                  <a16:creationId xmlns:a16="http://schemas.microsoft.com/office/drawing/2014/main" xmlns="" id="{9CAFD543-0A19-4A03-8926-37E9FF779E5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883650" y="4362450"/>
              <a:ext cx="88422" cy="222251"/>
            </a:xfrm>
            <a:custGeom>
              <a:avLst/>
              <a:gdLst/>
              <a:ahLst/>
              <a:cxnLst/>
              <a:rect l="0" t="0" r="0" b="0"/>
              <a:pathLst>
                <a:path w="88422" h="222251">
                  <a:moveTo>
                    <a:pt x="31750" y="0"/>
                  </a:moveTo>
                  <a:lnTo>
                    <a:pt x="31750" y="0"/>
                  </a:lnTo>
                  <a:lnTo>
                    <a:pt x="43300" y="7186"/>
                  </a:lnTo>
                  <a:lnTo>
                    <a:pt x="69414" y="35469"/>
                  </a:lnTo>
                  <a:lnTo>
                    <a:pt x="80945" y="55275"/>
                  </a:lnTo>
                  <a:lnTo>
                    <a:pt x="88421" y="78189"/>
                  </a:lnTo>
                  <a:lnTo>
                    <a:pt x="86570" y="104365"/>
                  </a:lnTo>
                  <a:lnTo>
                    <a:pt x="77987" y="131051"/>
                  </a:lnTo>
                  <a:lnTo>
                    <a:pt x="56582" y="165203"/>
                  </a:lnTo>
                  <a:lnTo>
                    <a:pt x="9718" y="21258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127">
              <a:extLst>
                <a:ext uri="{FF2B5EF4-FFF2-40B4-BE49-F238E27FC236}">
                  <a16:creationId xmlns:a16="http://schemas.microsoft.com/office/drawing/2014/main" xmlns="" id="{E1BCF533-8F34-49C6-8829-B8723459692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29700" y="4552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128">
              <a:extLst>
                <a:ext uri="{FF2B5EF4-FFF2-40B4-BE49-F238E27FC236}">
                  <a16:creationId xmlns:a16="http://schemas.microsoft.com/office/drawing/2014/main" xmlns="" id="{A88DCFD5-4ED1-4CAA-A4D4-C41FB4A1C78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223914" y="4317462"/>
              <a:ext cx="73352" cy="270841"/>
            </a:xfrm>
            <a:custGeom>
              <a:avLst/>
              <a:gdLst/>
              <a:ahLst/>
              <a:cxnLst/>
              <a:rect l="0" t="0" r="0" b="0"/>
              <a:pathLst>
                <a:path w="73352" h="270841">
                  <a:moveTo>
                    <a:pt x="21686" y="102138"/>
                  </a:moveTo>
                  <a:lnTo>
                    <a:pt x="21686" y="102138"/>
                  </a:lnTo>
                  <a:lnTo>
                    <a:pt x="19805" y="144099"/>
                  </a:lnTo>
                  <a:lnTo>
                    <a:pt x="16218" y="181610"/>
                  </a:lnTo>
                  <a:lnTo>
                    <a:pt x="15510" y="224714"/>
                  </a:lnTo>
                  <a:lnTo>
                    <a:pt x="15342" y="270840"/>
                  </a:lnTo>
                  <a:lnTo>
                    <a:pt x="11966" y="262661"/>
                  </a:lnTo>
                  <a:lnTo>
                    <a:pt x="2470" y="217307"/>
                  </a:lnTo>
                  <a:lnTo>
                    <a:pt x="0" y="172951"/>
                  </a:lnTo>
                  <a:lnTo>
                    <a:pt x="2169" y="137138"/>
                  </a:lnTo>
                  <a:lnTo>
                    <a:pt x="5485" y="97703"/>
                  </a:lnTo>
                  <a:lnTo>
                    <a:pt x="11194" y="64183"/>
                  </a:lnTo>
                  <a:lnTo>
                    <a:pt x="26355" y="18284"/>
                  </a:lnTo>
                  <a:lnTo>
                    <a:pt x="34579" y="6544"/>
                  </a:lnTo>
                  <a:lnTo>
                    <a:pt x="38748" y="2425"/>
                  </a:lnTo>
                  <a:lnTo>
                    <a:pt x="42939" y="385"/>
                  </a:lnTo>
                  <a:lnTo>
                    <a:pt x="51357" y="0"/>
                  </a:lnTo>
                  <a:lnTo>
                    <a:pt x="59803" y="5943"/>
                  </a:lnTo>
                  <a:lnTo>
                    <a:pt x="67554" y="16346"/>
                  </a:lnTo>
                  <a:lnTo>
                    <a:pt x="73351" y="30376"/>
                  </a:lnTo>
                  <a:lnTo>
                    <a:pt x="68872" y="49783"/>
                  </a:lnTo>
                  <a:lnTo>
                    <a:pt x="58180" y="69697"/>
                  </a:lnTo>
                  <a:lnTo>
                    <a:pt x="46371" y="83251"/>
                  </a:lnTo>
                  <a:lnTo>
                    <a:pt x="35949" y="90216"/>
                  </a:lnTo>
                  <a:lnTo>
                    <a:pt x="21686" y="9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129">
              <a:extLst>
                <a:ext uri="{FF2B5EF4-FFF2-40B4-BE49-F238E27FC236}">
                  <a16:creationId xmlns:a16="http://schemas.microsoft.com/office/drawing/2014/main" xmlns="" id="{58BE8894-73FD-4861-A6BE-D5C4F91BACC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296400" y="4425950"/>
              <a:ext cx="120651" cy="150258"/>
            </a:xfrm>
            <a:custGeom>
              <a:avLst/>
              <a:gdLst/>
              <a:ahLst/>
              <a:cxnLst/>
              <a:rect l="0" t="0" r="0" b="0"/>
              <a:pathLst>
                <a:path w="120651" h="150258">
                  <a:moveTo>
                    <a:pt x="0" y="76200"/>
                  </a:moveTo>
                  <a:lnTo>
                    <a:pt x="0" y="76200"/>
                  </a:lnTo>
                  <a:lnTo>
                    <a:pt x="3370" y="69458"/>
                  </a:lnTo>
                  <a:lnTo>
                    <a:pt x="8789" y="64266"/>
                  </a:lnTo>
                  <a:lnTo>
                    <a:pt x="12209" y="61894"/>
                  </a:lnTo>
                  <a:lnTo>
                    <a:pt x="27136" y="58556"/>
                  </a:lnTo>
                  <a:lnTo>
                    <a:pt x="40753" y="63419"/>
                  </a:lnTo>
                  <a:lnTo>
                    <a:pt x="69119" y="83788"/>
                  </a:lnTo>
                  <a:lnTo>
                    <a:pt x="72891" y="91137"/>
                  </a:lnTo>
                  <a:lnTo>
                    <a:pt x="75199" y="108709"/>
                  </a:lnTo>
                  <a:lnTo>
                    <a:pt x="72532" y="131694"/>
                  </a:lnTo>
                  <a:lnTo>
                    <a:pt x="69521" y="137184"/>
                  </a:lnTo>
                  <a:lnTo>
                    <a:pt x="60531" y="145167"/>
                  </a:lnTo>
                  <a:lnTo>
                    <a:pt x="50312" y="150257"/>
                  </a:lnTo>
                  <a:lnTo>
                    <a:pt x="47652" y="148149"/>
                  </a:lnTo>
                  <a:lnTo>
                    <a:pt x="42815" y="138281"/>
                  </a:lnTo>
                  <a:lnTo>
                    <a:pt x="43959" y="122606"/>
                  </a:lnTo>
                  <a:lnTo>
                    <a:pt x="62932" y="77057"/>
                  </a:lnTo>
                  <a:lnTo>
                    <a:pt x="93152" y="3205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130">
              <a:extLst>
                <a:ext uri="{FF2B5EF4-FFF2-40B4-BE49-F238E27FC236}">
                  <a16:creationId xmlns:a16="http://schemas.microsoft.com/office/drawing/2014/main" xmlns="" id="{855A97A2-CF8F-4B11-A5F5-1CB806DB1ED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512291" y="4370827"/>
              <a:ext cx="114310" cy="245624"/>
            </a:xfrm>
            <a:custGeom>
              <a:avLst/>
              <a:gdLst/>
              <a:ahLst/>
              <a:cxnLst/>
              <a:rect l="0" t="0" r="0" b="0"/>
              <a:pathLst>
                <a:path w="114310" h="245624">
                  <a:moveTo>
                    <a:pt x="114309" y="17023"/>
                  </a:moveTo>
                  <a:lnTo>
                    <a:pt x="114309" y="17023"/>
                  </a:lnTo>
                  <a:lnTo>
                    <a:pt x="109240" y="11248"/>
                  </a:lnTo>
                  <a:lnTo>
                    <a:pt x="105471" y="4814"/>
                  </a:lnTo>
                  <a:lnTo>
                    <a:pt x="102772" y="2533"/>
                  </a:lnTo>
                  <a:lnTo>
                    <a:pt x="96011" y="0"/>
                  </a:lnTo>
                  <a:lnTo>
                    <a:pt x="88302" y="755"/>
                  </a:lnTo>
                  <a:lnTo>
                    <a:pt x="65114" y="10360"/>
                  </a:lnTo>
                  <a:lnTo>
                    <a:pt x="41563" y="35275"/>
                  </a:lnTo>
                  <a:lnTo>
                    <a:pt x="20082" y="72839"/>
                  </a:lnTo>
                  <a:lnTo>
                    <a:pt x="3682" y="118620"/>
                  </a:lnTo>
                  <a:lnTo>
                    <a:pt x="0" y="164561"/>
                  </a:lnTo>
                  <a:lnTo>
                    <a:pt x="10119" y="202711"/>
                  </a:lnTo>
                  <a:lnTo>
                    <a:pt x="24493" y="219731"/>
                  </a:lnTo>
                  <a:lnTo>
                    <a:pt x="69859" y="245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131">
              <a:extLst>
                <a:ext uri="{FF2B5EF4-FFF2-40B4-BE49-F238E27FC236}">
                  <a16:creationId xmlns:a16="http://schemas.microsoft.com/office/drawing/2014/main" xmlns="" id="{810D5100-EB9B-45A0-B6CF-B4DD279FC4E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721850" y="44450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0"/>
                  </a:lnTo>
                  <a:lnTo>
                    <a:pt x="12700" y="37576"/>
                  </a:lnTo>
                  <a:lnTo>
                    <a:pt x="10819" y="83701"/>
                  </a:lnTo>
                  <a:lnTo>
                    <a:pt x="3862" y="126835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1651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MARTInkShape-4408">
            <a:extLst>
              <a:ext uri="{FF2B5EF4-FFF2-40B4-BE49-F238E27FC236}">
                <a16:creationId xmlns:a16="http://schemas.microsoft.com/office/drawing/2014/main" xmlns="" id="{0D137194-DE6C-440F-9AB1-51B90CE7CED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93809" y="1390650"/>
            <a:ext cx="485892" cy="65168"/>
          </a:xfrm>
          <a:custGeom>
            <a:avLst/>
            <a:gdLst/>
            <a:ahLst/>
            <a:cxnLst/>
            <a:rect l="0" t="0" r="0" b="0"/>
            <a:pathLst>
              <a:path w="485892" h="65168">
                <a:moveTo>
                  <a:pt x="22341" y="44450"/>
                </a:moveTo>
                <a:lnTo>
                  <a:pt x="22341" y="44450"/>
                </a:lnTo>
                <a:lnTo>
                  <a:pt x="0" y="44450"/>
                </a:lnTo>
                <a:lnTo>
                  <a:pt x="34738" y="48108"/>
                </a:lnTo>
                <a:lnTo>
                  <a:pt x="81126" y="45142"/>
                </a:lnTo>
                <a:lnTo>
                  <a:pt x="123962" y="41700"/>
                </a:lnTo>
                <a:lnTo>
                  <a:pt x="150061" y="38383"/>
                </a:lnTo>
                <a:lnTo>
                  <a:pt x="178749" y="34056"/>
                </a:lnTo>
                <a:lnTo>
                  <a:pt x="209163" y="29054"/>
                </a:lnTo>
                <a:lnTo>
                  <a:pt x="237200" y="25719"/>
                </a:lnTo>
                <a:lnTo>
                  <a:pt x="263652" y="23496"/>
                </a:lnTo>
                <a:lnTo>
                  <a:pt x="309507" y="21026"/>
                </a:lnTo>
                <a:lnTo>
                  <a:pt x="356401" y="19440"/>
                </a:lnTo>
                <a:lnTo>
                  <a:pt x="359347" y="19310"/>
                </a:lnTo>
                <a:lnTo>
                  <a:pt x="321404" y="29240"/>
                </a:lnTo>
                <a:lnTo>
                  <a:pt x="283904" y="36750"/>
                </a:lnTo>
                <a:lnTo>
                  <a:pt x="243249" y="46672"/>
                </a:lnTo>
                <a:lnTo>
                  <a:pt x="205894" y="56726"/>
                </a:lnTo>
                <a:lnTo>
                  <a:pt x="168325" y="65167"/>
                </a:lnTo>
                <a:lnTo>
                  <a:pt x="166230" y="64611"/>
                </a:lnTo>
                <a:lnTo>
                  <a:pt x="207658" y="52875"/>
                </a:lnTo>
                <a:lnTo>
                  <a:pt x="253341" y="42550"/>
                </a:lnTo>
                <a:lnTo>
                  <a:pt x="280763" y="36128"/>
                </a:lnTo>
                <a:lnTo>
                  <a:pt x="310334" y="29024"/>
                </a:lnTo>
                <a:lnTo>
                  <a:pt x="341336" y="21466"/>
                </a:lnTo>
                <a:lnTo>
                  <a:pt x="371176" y="15722"/>
                </a:lnTo>
                <a:lnTo>
                  <a:pt x="400243" y="11187"/>
                </a:lnTo>
                <a:lnTo>
                  <a:pt x="447825" y="4972"/>
                </a:lnTo>
                <a:lnTo>
                  <a:pt x="48589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870">
            <a:extLst>
              <a:ext uri="{FF2B5EF4-FFF2-40B4-BE49-F238E27FC236}">
                <a16:creationId xmlns:a16="http://schemas.microsoft.com/office/drawing/2014/main" xmlns="" id="{86BBC657-7D7F-4845-ACE0-E343A355A146}"/>
              </a:ext>
            </a:extLst>
          </p:cNvPr>
          <p:cNvGrpSpPr/>
          <p:nvPr/>
        </p:nvGrpSpPr>
        <p:grpSpPr>
          <a:xfrm>
            <a:off x="9690839" y="4860221"/>
            <a:ext cx="1148612" cy="226130"/>
            <a:chOff x="9690839" y="4860221"/>
            <a:chExt cx="1148612" cy="226130"/>
          </a:xfrm>
        </p:grpSpPr>
        <p:sp>
          <p:nvSpPr>
            <p:cNvPr id="135" name="SMARTInkShape-4409">
              <a:extLst>
                <a:ext uri="{FF2B5EF4-FFF2-40B4-BE49-F238E27FC236}">
                  <a16:creationId xmlns:a16="http://schemas.microsoft.com/office/drawing/2014/main" xmlns="" id="{36141200-D6C2-4351-B13F-FD35C223634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289463" y="4951637"/>
              <a:ext cx="122040" cy="92236"/>
            </a:xfrm>
            <a:custGeom>
              <a:avLst/>
              <a:gdLst/>
              <a:ahLst/>
              <a:cxnLst/>
              <a:rect l="0" t="0" r="0" b="0"/>
              <a:pathLst>
                <a:path w="122040" h="92236">
                  <a:moveTo>
                    <a:pt x="3887" y="20413"/>
                  </a:moveTo>
                  <a:lnTo>
                    <a:pt x="3887" y="20413"/>
                  </a:lnTo>
                  <a:lnTo>
                    <a:pt x="516" y="27155"/>
                  </a:lnTo>
                  <a:lnTo>
                    <a:pt x="228" y="29847"/>
                  </a:lnTo>
                  <a:lnTo>
                    <a:pt x="1791" y="34718"/>
                  </a:lnTo>
                  <a:lnTo>
                    <a:pt x="3195" y="36300"/>
                  </a:lnTo>
                  <a:lnTo>
                    <a:pt x="6637" y="38057"/>
                  </a:lnTo>
                  <a:lnTo>
                    <a:pt x="12399" y="36957"/>
                  </a:lnTo>
                  <a:lnTo>
                    <a:pt x="27598" y="30501"/>
                  </a:lnTo>
                  <a:lnTo>
                    <a:pt x="33945" y="24662"/>
                  </a:lnTo>
                  <a:lnTo>
                    <a:pt x="38414" y="17362"/>
                  </a:lnTo>
                  <a:lnTo>
                    <a:pt x="40397" y="9414"/>
                  </a:lnTo>
                  <a:lnTo>
                    <a:pt x="39400" y="3060"/>
                  </a:lnTo>
                  <a:lnTo>
                    <a:pt x="38146" y="377"/>
                  </a:lnTo>
                  <a:lnTo>
                    <a:pt x="35896" y="0"/>
                  </a:lnTo>
                  <a:lnTo>
                    <a:pt x="29638" y="3345"/>
                  </a:lnTo>
                  <a:lnTo>
                    <a:pt x="18181" y="13160"/>
                  </a:lnTo>
                  <a:lnTo>
                    <a:pt x="5849" y="35119"/>
                  </a:lnTo>
                  <a:lnTo>
                    <a:pt x="0" y="57226"/>
                  </a:lnTo>
                  <a:lnTo>
                    <a:pt x="515" y="68759"/>
                  </a:lnTo>
                  <a:lnTo>
                    <a:pt x="1638" y="73810"/>
                  </a:lnTo>
                  <a:lnTo>
                    <a:pt x="3798" y="77178"/>
                  </a:lnTo>
                  <a:lnTo>
                    <a:pt x="6650" y="79423"/>
                  </a:lnTo>
                  <a:lnTo>
                    <a:pt x="9963" y="80920"/>
                  </a:lnTo>
                  <a:lnTo>
                    <a:pt x="28107" y="79655"/>
                  </a:lnTo>
                  <a:lnTo>
                    <a:pt x="44616" y="74812"/>
                  </a:lnTo>
                  <a:lnTo>
                    <a:pt x="53974" y="67168"/>
                  </a:lnTo>
                  <a:lnTo>
                    <a:pt x="68109" y="51756"/>
                  </a:lnTo>
                  <a:lnTo>
                    <a:pt x="69985" y="50481"/>
                  </a:lnTo>
                  <a:lnTo>
                    <a:pt x="71236" y="50336"/>
                  </a:lnTo>
                  <a:lnTo>
                    <a:pt x="72070" y="50945"/>
                  </a:lnTo>
                  <a:lnTo>
                    <a:pt x="71919" y="52056"/>
                  </a:lnTo>
                  <a:lnTo>
                    <a:pt x="64752" y="67636"/>
                  </a:lnTo>
                  <a:lnTo>
                    <a:pt x="61255" y="92164"/>
                  </a:lnTo>
                  <a:lnTo>
                    <a:pt x="61182" y="92235"/>
                  </a:lnTo>
                  <a:lnTo>
                    <a:pt x="61133" y="91578"/>
                  </a:lnTo>
                  <a:lnTo>
                    <a:pt x="87043" y="45449"/>
                  </a:lnTo>
                  <a:lnTo>
                    <a:pt x="95174" y="35068"/>
                  </a:lnTo>
                  <a:lnTo>
                    <a:pt x="103488" y="30454"/>
                  </a:lnTo>
                  <a:lnTo>
                    <a:pt x="116107" y="27857"/>
                  </a:lnTo>
                  <a:lnTo>
                    <a:pt x="118916" y="30315"/>
                  </a:lnTo>
                  <a:lnTo>
                    <a:pt x="122039" y="40571"/>
                  </a:lnTo>
                  <a:lnTo>
                    <a:pt x="118318" y="85671"/>
                  </a:lnTo>
                  <a:lnTo>
                    <a:pt x="118274" y="85790"/>
                  </a:lnTo>
                  <a:lnTo>
                    <a:pt x="118187" y="83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410">
              <a:extLst>
                <a:ext uri="{FF2B5EF4-FFF2-40B4-BE49-F238E27FC236}">
                  <a16:creationId xmlns:a16="http://schemas.microsoft.com/office/drawing/2014/main" xmlns="" id="{0BE1E5E4-C0C7-4AC4-B37B-6321B053082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465322" y="4959350"/>
              <a:ext cx="75679" cy="6351"/>
            </a:xfrm>
            <a:custGeom>
              <a:avLst/>
              <a:gdLst/>
              <a:ahLst/>
              <a:cxnLst/>
              <a:rect l="0" t="0" r="0" b="0"/>
              <a:pathLst>
                <a:path w="75679" h="6351">
                  <a:moveTo>
                    <a:pt x="12178" y="6350"/>
                  </a:moveTo>
                  <a:lnTo>
                    <a:pt x="12178" y="6350"/>
                  </a:lnTo>
                  <a:lnTo>
                    <a:pt x="0" y="6350"/>
                  </a:lnTo>
                  <a:lnTo>
                    <a:pt x="41554" y="6350"/>
                  </a:lnTo>
                  <a:lnTo>
                    <a:pt x="75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411">
              <a:extLst>
                <a:ext uri="{FF2B5EF4-FFF2-40B4-BE49-F238E27FC236}">
                  <a16:creationId xmlns:a16="http://schemas.microsoft.com/office/drawing/2014/main" xmlns="" id="{D55CC515-66C2-440A-9AAC-A0465EEC9FE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468613" y="4860221"/>
              <a:ext cx="52816" cy="196242"/>
            </a:xfrm>
            <a:custGeom>
              <a:avLst/>
              <a:gdLst/>
              <a:ahLst/>
              <a:cxnLst/>
              <a:rect l="0" t="0" r="0" b="0"/>
              <a:pathLst>
                <a:path w="52816" h="196242">
                  <a:moveTo>
                    <a:pt x="40637" y="16579"/>
                  </a:moveTo>
                  <a:lnTo>
                    <a:pt x="40637" y="16579"/>
                  </a:lnTo>
                  <a:lnTo>
                    <a:pt x="51572" y="177"/>
                  </a:lnTo>
                  <a:lnTo>
                    <a:pt x="52161" y="0"/>
                  </a:lnTo>
                  <a:lnTo>
                    <a:pt x="52553" y="587"/>
                  </a:lnTo>
                  <a:lnTo>
                    <a:pt x="52815" y="1685"/>
                  </a:lnTo>
                  <a:lnTo>
                    <a:pt x="32244" y="49153"/>
                  </a:lnTo>
                  <a:lnTo>
                    <a:pt x="18003" y="86673"/>
                  </a:lnTo>
                  <a:lnTo>
                    <a:pt x="8217" y="124601"/>
                  </a:lnTo>
                  <a:lnTo>
                    <a:pt x="0" y="168862"/>
                  </a:lnTo>
                  <a:lnTo>
                    <a:pt x="939" y="185155"/>
                  </a:lnTo>
                  <a:lnTo>
                    <a:pt x="2882" y="190346"/>
                  </a:lnTo>
                  <a:lnTo>
                    <a:pt x="5590" y="193807"/>
                  </a:lnTo>
                  <a:lnTo>
                    <a:pt x="8804" y="196115"/>
                  </a:lnTo>
                  <a:lnTo>
                    <a:pt x="12360" y="196241"/>
                  </a:lnTo>
                  <a:lnTo>
                    <a:pt x="27937" y="188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412">
              <a:extLst>
                <a:ext uri="{FF2B5EF4-FFF2-40B4-BE49-F238E27FC236}">
                  <a16:creationId xmlns:a16="http://schemas.microsoft.com/office/drawing/2014/main" xmlns="" id="{305A3448-C777-4AEF-A979-98D739215FF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198983" y="4946650"/>
              <a:ext cx="56268" cy="98634"/>
            </a:xfrm>
            <a:custGeom>
              <a:avLst/>
              <a:gdLst/>
              <a:ahLst/>
              <a:cxnLst/>
              <a:rect l="0" t="0" r="0" b="0"/>
              <a:pathLst>
                <a:path w="56268" h="98634">
                  <a:moveTo>
                    <a:pt x="5467" y="0"/>
                  </a:moveTo>
                  <a:lnTo>
                    <a:pt x="5467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6990" y="45779"/>
                  </a:lnTo>
                  <a:lnTo>
                    <a:pt x="14905" y="91585"/>
                  </a:lnTo>
                  <a:lnTo>
                    <a:pt x="18599" y="97149"/>
                  </a:lnTo>
                  <a:lnTo>
                    <a:pt x="20571" y="98633"/>
                  </a:lnTo>
                  <a:lnTo>
                    <a:pt x="22592" y="98211"/>
                  </a:lnTo>
                  <a:lnTo>
                    <a:pt x="26719" y="93980"/>
                  </a:lnTo>
                  <a:lnTo>
                    <a:pt x="37227" y="66965"/>
                  </a:lnTo>
                  <a:lnTo>
                    <a:pt x="49919" y="22559"/>
                  </a:lnTo>
                  <a:lnTo>
                    <a:pt x="562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413">
              <a:extLst>
                <a:ext uri="{FF2B5EF4-FFF2-40B4-BE49-F238E27FC236}">
                  <a16:creationId xmlns:a16="http://schemas.microsoft.com/office/drawing/2014/main" xmlns="" id="{DAB68DFB-C7C1-4222-8779-B485F433637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050161" y="4929989"/>
              <a:ext cx="109840" cy="122604"/>
            </a:xfrm>
            <a:custGeom>
              <a:avLst/>
              <a:gdLst/>
              <a:ahLst/>
              <a:cxnLst/>
              <a:rect l="0" t="0" r="0" b="0"/>
              <a:pathLst>
                <a:path w="109840" h="122604">
                  <a:moveTo>
                    <a:pt x="39989" y="35711"/>
                  </a:moveTo>
                  <a:lnTo>
                    <a:pt x="39989" y="35711"/>
                  </a:lnTo>
                  <a:lnTo>
                    <a:pt x="34522" y="35711"/>
                  </a:lnTo>
                  <a:lnTo>
                    <a:pt x="37271" y="35711"/>
                  </a:lnTo>
                  <a:lnTo>
                    <a:pt x="40663" y="33829"/>
                  </a:lnTo>
                  <a:lnTo>
                    <a:pt x="57774" y="20963"/>
                  </a:lnTo>
                  <a:lnTo>
                    <a:pt x="62005" y="13635"/>
                  </a:lnTo>
                  <a:lnTo>
                    <a:pt x="63884" y="5674"/>
                  </a:lnTo>
                  <a:lnTo>
                    <a:pt x="62974" y="2986"/>
                  </a:lnTo>
                  <a:lnTo>
                    <a:pt x="60957" y="1195"/>
                  </a:lnTo>
                  <a:lnTo>
                    <a:pt x="58201" y="0"/>
                  </a:lnTo>
                  <a:lnTo>
                    <a:pt x="49495" y="2436"/>
                  </a:lnTo>
                  <a:lnTo>
                    <a:pt x="32693" y="13622"/>
                  </a:lnTo>
                  <a:lnTo>
                    <a:pt x="26658" y="18867"/>
                  </a:lnTo>
                  <a:lnTo>
                    <a:pt x="11423" y="46478"/>
                  </a:lnTo>
                  <a:lnTo>
                    <a:pt x="1343" y="74728"/>
                  </a:lnTo>
                  <a:lnTo>
                    <a:pt x="0" y="90446"/>
                  </a:lnTo>
                  <a:lnTo>
                    <a:pt x="2461" y="103782"/>
                  </a:lnTo>
                  <a:lnTo>
                    <a:pt x="8258" y="114413"/>
                  </a:lnTo>
                  <a:lnTo>
                    <a:pt x="13191" y="117813"/>
                  </a:lnTo>
                  <a:lnTo>
                    <a:pt x="33617" y="122597"/>
                  </a:lnTo>
                  <a:lnTo>
                    <a:pt x="57542" y="122603"/>
                  </a:lnTo>
                  <a:lnTo>
                    <a:pt x="89029" y="110678"/>
                  </a:lnTo>
                  <a:lnTo>
                    <a:pt x="109839" y="9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414">
              <a:extLst>
                <a:ext uri="{FF2B5EF4-FFF2-40B4-BE49-F238E27FC236}">
                  <a16:creationId xmlns:a16="http://schemas.microsoft.com/office/drawing/2014/main" xmlns="" id="{CE226A17-6D91-4C45-8378-518CAC44466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826656" y="4949341"/>
              <a:ext cx="85695" cy="137010"/>
            </a:xfrm>
            <a:custGeom>
              <a:avLst/>
              <a:gdLst/>
              <a:ahLst/>
              <a:cxnLst/>
              <a:rect l="0" t="0" r="0" b="0"/>
              <a:pathLst>
                <a:path w="85695" h="137010">
                  <a:moveTo>
                    <a:pt x="3144" y="3659"/>
                  </a:moveTo>
                  <a:lnTo>
                    <a:pt x="3144" y="3659"/>
                  </a:lnTo>
                  <a:lnTo>
                    <a:pt x="3144" y="0"/>
                  </a:lnTo>
                  <a:lnTo>
                    <a:pt x="3144" y="41675"/>
                  </a:lnTo>
                  <a:lnTo>
                    <a:pt x="0" y="74760"/>
                  </a:lnTo>
                  <a:lnTo>
                    <a:pt x="2522" y="83948"/>
                  </a:lnTo>
                  <a:lnTo>
                    <a:pt x="2731" y="83996"/>
                  </a:lnTo>
                  <a:lnTo>
                    <a:pt x="15338" y="44708"/>
                  </a:lnTo>
                  <a:lnTo>
                    <a:pt x="26904" y="26953"/>
                  </a:lnTo>
                  <a:lnTo>
                    <a:pt x="35106" y="21068"/>
                  </a:lnTo>
                  <a:lnTo>
                    <a:pt x="39268" y="19498"/>
                  </a:lnTo>
                  <a:lnTo>
                    <a:pt x="49537" y="19636"/>
                  </a:lnTo>
                  <a:lnTo>
                    <a:pt x="55239" y="20660"/>
                  </a:lnTo>
                  <a:lnTo>
                    <a:pt x="65339" y="27442"/>
                  </a:lnTo>
                  <a:lnTo>
                    <a:pt x="70007" y="32215"/>
                  </a:lnTo>
                  <a:lnTo>
                    <a:pt x="75193" y="48805"/>
                  </a:lnTo>
                  <a:lnTo>
                    <a:pt x="78523" y="90580"/>
                  </a:lnTo>
                  <a:lnTo>
                    <a:pt x="85694" y="1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415">
              <a:extLst>
                <a:ext uri="{FF2B5EF4-FFF2-40B4-BE49-F238E27FC236}">
                  <a16:creationId xmlns:a16="http://schemas.microsoft.com/office/drawing/2014/main" xmlns="" id="{BC855D18-CCA5-4237-AD7F-0107FE9D9EA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690839" y="4953262"/>
              <a:ext cx="85475" cy="124353"/>
            </a:xfrm>
            <a:custGeom>
              <a:avLst/>
              <a:gdLst/>
              <a:ahLst/>
              <a:cxnLst/>
              <a:rect l="0" t="0" r="0" b="0"/>
              <a:pathLst>
                <a:path w="85475" h="124353">
                  <a:moveTo>
                    <a:pt x="56411" y="6088"/>
                  </a:moveTo>
                  <a:lnTo>
                    <a:pt x="56411" y="6088"/>
                  </a:lnTo>
                  <a:lnTo>
                    <a:pt x="56409" y="2717"/>
                  </a:lnTo>
                  <a:lnTo>
                    <a:pt x="55706" y="1724"/>
                  </a:lnTo>
                  <a:lnTo>
                    <a:pt x="54530" y="1062"/>
                  </a:lnTo>
                  <a:lnTo>
                    <a:pt x="47622" y="130"/>
                  </a:lnTo>
                  <a:lnTo>
                    <a:pt x="44202" y="0"/>
                  </a:lnTo>
                  <a:lnTo>
                    <a:pt x="36639" y="3617"/>
                  </a:lnTo>
                  <a:lnTo>
                    <a:pt x="32646" y="6557"/>
                  </a:lnTo>
                  <a:lnTo>
                    <a:pt x="20285" y="24180"/>
                  </a:lnTo>
                  <a:lnTo>
                    <a:pt x="4876" y="59782"/>
                  </a:lnTo>
                  <a:lnTo>
                    <a:pt x="0" y="103278"/>
                  </a:lnTo>
                  <a:lnTo>
                    <a:pt x="1871" y="109687"/>
                  </a:lnTo>
                  <a:lnTo>
                    <a:pt x="5235" y="114665"/>
                  </a:lnTo>
                  <a:lnTo>
                    <a:pt x="9594" y="118689"/>
                  </a:lnTo>
                  <a:lnTo>
                    <a:pt x="20081" y="123161"/>
                  </a:lnTo>
                  <a:lnTo>
                    <a:pt x="25842" y="124352"/>
                  </a:lnTo>
                  <a:lnTo>
                    <a:pt x="39767" y="121915"/>
                  </a:lnTo>
                  <a:lnTo>
                    <a:pt x="47432" y="119289"/>
                  </a:lnTo>
                  <a:lnTo>
                    <a:pt x="59712" y="108846"/>
                  </a:lnTo>
                  <a:lnTo>
                    <a:pt x="79091" y="75774"/>
                  </a:lnTo>
                  <a:lnTo>
                    <a:pt x="85474" y="49000"/>
                  </a:lnTo>
                  <a:lnTo>
                    <a:pt x="83992" y="29935"/>
                  </a:lnTo>
                  <a:lnTo>
                    <a:pt x="79018" y="21860"/>
                  </a:lnTo>
                  <a:lnTo>
                    <a:pt x="75716" y="18721"/>
                  </a:lnTo>
                  <a:lnTo>
                    <a:pt x="72809" y="17331"/>
                  </a:lnTo>
                  <a:lnTo>
                    <a:pt x="70165" y="17111"/>
                  </a:lnTo>
                  <a:lnTo>
                    <a:pt x="62761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416">
              <a:extLst>
                <a:ext uri="{FF2B5EF4-FFF2-40B4-BE49-F238E27FC236}">
                  <a16:creationId xmlns:a16="http://schemas.microsoft.com/office/drawing/2014/main" xmlns="" id="{04DF3DD1-822B-4506-8769-399B9E60982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709079" y="4884511"/>
              <a:ext cx="130372" cy="170042"/>
            </a:xfrm>
            <a:custGeom>
              <a:avLst/>
              <a:gdLst/>
              <a:ahLst/>
              <a:cxnLst/>
              <a:rect l="0" t="0" r="0" b="0"/>
              <a:pathLst>
                <a:path w="130372" h="170042">
                  <a:moveTo>
                    <a:pt x="117671" y="17689"/>
                  </a:moveTo>
                  <a:lnTo>
                    <a:pt x="117671" y="17689"/>
                  </a:lnTo>
                  <a:lnTo>
                    <a:pt x="126510" y="8851"/>
                  </a:lnTo>
                  <a:lnTo>
                    <a:pt x="127091" y="7563"/>
                  </a:lnTo>
                  <a:lnTo>
                    <a:pt x="126774" y="6705"/>
                  </a:lnTo>
                  <a:lnTo>
                    <a:pt x="121193" y="1957"/>
                  </a:lnTo>
                  <a:lnTo>
                    <a:pt x="113591" y="114"/>
                  </a:lnTo>
                  <a:lnTo>
                    <a:pt x="103157" y="0"/>
                  </a:lnTo>
                  <a:lnTo>
                    <a:pt x="69610" y="7564"/>
                  </a:lnTo>
                  <a:lnTo>
                    <a:pt x="45262" y="20333"/>
                  </a:lnTo>
                  <a:lnTo>
                    <a:pt x="23546" y="44264"/>
                  </a:lnTo>
                  <a:lnTo>
                    <a:pt x="7075" y="73697"/>
                  </a:lnTo>
                  <a:lnTo>
                    <a:pt x="0" y="104761"/>
                  </a:lnTo>
                  <a:lnTo>
                    <a:pt x="1275" y="132937"/>
                  </a:lnTo>
                  <a:lnTo>
                    <a:pt x="6203" y="146756"/>
                  </a:lnTo>
                  <a:lnTo>
                    <a:pt x="9492" y="152418"/>
                  </a:lnTo>
                  <a:lnTo>
                    <a:pt x="20674" y="160588"/>
                  </a:lnTo>
                  <a:lnTo>
                    <a:pt x="35755" y="165867"/>
                  </a:lnTo>
                  <a:lnTo>
                    <a:pt x="81074" y="169533"/>
                  </a:lnTo>
                  <a:lnTo>
                    <a:pt x="116855" y="170041"/>
                  </a:lnTo>
                  <a:lnTo>
                    <a:pt x="122717" y="168186"/>
                  </a:lnTo>
                  <a:lnTo>
                    <a:pt x="130371" y="16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4417">
            <a:extLst>
              <a:ext uri="{FF2B5EF4-FFF2-40B4-BE49-F238E27FC236}">
                <a16:creationId xmlns:a16="http://schemas.microsoft.com/office/drawing/2014/main" xmlns="" id="{D577377E-52CE-44A6-B90B-3A9D916CDD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44208" y="5603135"/>
            <a:ext cx="42843" cy="22966"/>
          </a:xfrm>
          <a:custGeom>
            <a:avLst/>
            <a:gdLst/>
            <a:ahLst/>
            <a:cxnLst/>
            <a:rect l="0" t="0" r="0" b="0"/>
            <a:pathLst>
              <a:path w="42843" h="22966">
                <a:moveTo>
                  <a:pt x="0" y="0"/>
                </a:moveTo>
                <a:lnTo>
                  <a:pt x="0" y="0"/>
                </a:lnTo>
                <a:lnTo>
                  <a:pt x="42842" y="229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Shape-4418">
            <a:extLst>
              <a:ext uri="{FF2B5EF4-FFF2-40B4-BE49-F238E27FC236}">
                <a16:creationId xmlns:a16="http://schemas.microsoft.com/office/drawing/2014/main" xmlns="" id="{BC16DEC3-3378-4DD1-B3D9-7EFE6FF69DF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322050" y="48133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873">
            <a:extLst>
              <a:ext uri="{FF2B5EF4-FFF2-40B4-BE49-F238E27FC236}">
                <a16:creationId xmlns:a16="http://schemas.microsoft.com/office/drawing/2014/main" xmlns="" id="{B1049CE3-7D3E-4DBB-8123-61E31A9217A8}"/>
              </a:ext>
            </a:extLst>
          </p:cNvPr>
          <p:cNvGrpSpPr/>
          <p:nvPr/>
        </p:nvGrpSpPr>
        <p:grpSpPr>
          <a:xfrm>
            <a:off x="9183865" y="4774233"/>
            <a:ext cx="341136" cy="343868"/>
            <a:chOff x="9183865" y="4774233"/>
            <a:chExt cx="341136" cy="343868"/>
          </a:xfrm>
        </p:grpSpPr>
        <p:sp>
          <p:nvSpPr>
            <p:cNvPr id="146" name="SMARTInkShape-4419">
              <a:extLst>
                <a:ext uri="{FF2B5EF4-FFF2-40B4-BE49-F238E27FC236}">
                  <a16:creationId xmlns:a16="http://schemas.microsoft.com/office/drawing/2014/main" xmlns="" id="{677A351A-6E41-426C-9D2B-5C177A5624D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334500" y="4774233"/>
              <a:ext cx="31751" cy="343868"/>
            </a:xfrm>
            <a:custGeom>
              <a:avLst/>
              <a:gdLst/>
              <a:ahLst/>
              <a:cxnLst/>
              <a:rect l="0" t="0" r="0" b="0"/>
              <a:pathLst>
                <a:path w="31751" h="343868">
                  <a:moveTo>
                    <a:pt x="31750" y="7317"/>
                  </a:moveTo>
                  <a:lnTo>
                    <a:pt x="31750" y="7317"/>
                  </a:lnTo>
                  <a:lnTo>
                    <a:pt x="28379" y="575"/>
                  </a:lnTo>
                  <a:lnTo>
                    <a:pt x="26681" y="0"/>
                  </a:lnTo>
                  <a:lnTo>
                    <a:pt x="24843" y="1028"/>
                  </a:lnTo>
                  <a:lnTo>
                    <a:pt x="22911" y="3124"/>
                  </a:lnTo>
                  <a:lnTo>
                    <a:pt x="13453" y="29671"/>
                  </a:lnTo>
                  <a:lnTo>
                    <a:pt x="9506" y="64524"/>
                  </a:lnTo>
                  <a:lnTo>
                    <a:pt x="7047" y="109648"/>
                  </a:lnTo>
                  <a:lnTo>
                    <a:pt x="5404" y="135510"/>
                  </a:lnTo>
                  <a:lnTo>
                    <a:pt x="3602" y="162629"/>
                  </a:lnTo>
                  <a:lnTo>
                    <a:pt x="3107" y="187763"/>
                  </a:lnTo>
                  <a:lnTo>
                    <a:pt x="4438" y="234506"/>
                  </a:lnTo>
                  <a:lnTo>
                    <a:pt x="5500" y="273154"/>
                  </a:lnTo>
                  <a:lnTo>
                    <a:pt x="4215" y="315154"/>
                  </a:lnTo>
                  <a:lnTo>
                    <a:pt x="0" y="343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420">
              <a:extLst>
                <a:ext uri="{FF2B5EF4-FFF2-40B4-BE49-F238E27FC236}">
                  <a16:creationId xmlns:a16="http://schemas.microsoft.com/office/drawing/2014/main" xmlns="" id="{97DA41D5-A86C-45B7-B738-6A366A15324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183865" y="5099050"/>
              <a:ext cx="341136" cy="6351"/>
            </a:xfrm>
            <a:custGeom>
              <a:avLst/>
              <a:gdLst/>
              <a:ahLst/>
              <a:cxnLst/>
              <a:rect l="0" t="0" r="0" b="0"/>
              <a:pathLst>
                <a:path w="34113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8871" y="3371"/>
                  </a:lnTo>
                  <a:lnTo>
                    <a:pt x="45131" y="5467"/>
                  </a:lnTo>
                  <a:lnTo>
                    <a:pt x="85868" y="5957"/>
                  </a:lnTo>
                  <a:lnTo>
                    <a:pt x="109575" y="6088"/>
                  </a:lnTo>
                  <a:lnTo>
                    <a:pt x="136667" y="6176"/>
                  </a:lnTo>
                  <a:lnTo>
                    <a:pt x="166018" y="6234"/>
                  </a:lnTo>
                  <a:lnTo>
                    <a:pt x="196873" y="6272"/>
                  </a:lnTo>
                  <a:lnTo>
                    <a:pt x="226616" y="6299"/>
                  </a:lnTo>
                  <a:lnTo>
                    <a:pt x="255617" y="6316"/>
                  </a:lnTo>
                  <a:lnTo>
                    <a:pt x="303126" y="6335"/>
                  </a:lnTo>
                  <a:lnTo>
                    <a:pt x="3411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874">
            <a:extLst>
              <a:ext uri="{FF2B5EF4-FFF2-40B4-BE49-F238E27FC236}">
                <a16:creationId xmlns:a16="http://schemas.microsoft.com/office/drawing/2014/main" xmlns="" id="{FAE042FC-1B47-4CFF-A211-B5521AE668FE}"/>
              </a:ext>
            </a:extLst>
          </p:cNvPr>
          <p:cNvGrpSpPr/>
          <p:nvPr/>
        </p:nvGrpSpPr>
        <p:grpSpPr>
          <a:xfrm>
            <a:off x="7191392" y="4704706"/>
            <a:ext cx="1672828" cy="498894"/>
            <a:chOff x="7191392" y="4704706"/>
            <a:chExt cx="1672828" cy="498894"/>
          </a:xfrm>
        </p:grpSpPr>
        <p:sp>
          <p:nvSpPr>
            <p:cNvPr id="149" name="SMARTInkShape-4421">
              <a:extLst>
                <a:ext uri="{FF2B5EF4-FFF2-40B4-BE49-F238E27FC236}">
                  <a16:creationId xmlns:a16="http://schemas.microsoft.com/office/drawing/2014/main" xmlns="" id="{F235F66C-CC64-4F44-AB74-6A9D6C4EB92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480377" y="4914900"/>
              <a:ext cx="87973" cy="152401"/>
            </a:xfrm>
            <a:custGeom>
              <a:avLst/>
              <a:gdLst/>
              <a:ahLst/>
              <a:cxnLst/>
              <a:rect l="0" t="0" r="0" b="0"/>
              <a:pathLst>
                <a:path w="87973" h="152401">
                  <a:moveTo>
                    <a:pt x="12623" y="0"/>
                  </a:moveTo>
                  <a:lnTo>
                    <a:pt x="12623" y="0"/>
                  </a:lnTo>
                  <a:lnTo>
                    <a:pt x="9252" y="0"/>
                  </a:lnTo>
                  <a:lnTo>
                    <a:pt x="8259" y="1411"/>
                  </a:lnTo>
                  <a:lnTo>
                    <a:pt x="6861" y="12255"/>
                  </a:lnTo>
                  <a:lnTo>
                    <a:pt x="6350" y="59739"/>
                  </a:lnTo>
                  <a:lnTo>
                    <a:pt x="5582" y="106345"/>
                  </a:lnTo>
                  <a:lnTo>
                    <a:pt x="807" y="134889"/>
                  </a:lnTo>
                  <a:lnTo>
                    <a:pt x="513" y="135082"/>
                  </a:lnTo>
                  <a:lnTo>
                    <a:pt x="0" y="111488"/>
                  </a:lnTo>
                  <a:lnTo>
                    <a:pt x="10058" y="69722"/>
                  </a:lnTo>
                  <a:lnTo>
                    <a:pt x="32420" y="24773"/>
                  </a:lnTo>
                  <a:lnTo>
                    <a:pt x="44705" y="8894"/>
                  </a:lnTo>
                  <a:lnTo>
                    <a:pt x="50945" y="4518"/>
                  </a:lnTo>
                  <a:lnTo>
                    <a:pt x="63521" y="1538"/>
                  </a:lnTo>
                  <a:lnTo>
                    <a:pt x="69133" y="3847"/>
                  </a:lnTo>
                  <a:lnTo>
                    <a:pt x="79131" y="13939"/>
                  </a:lnTo>
                  <a:lnTo>
                    <a:pt x="84516" y="29714"/>
                  </a:lnTo>
                  <a:lnTo>
                    <a:pt x="87972" y="75327"/>
                  </a:lnTo>
                  <a:lnTo>
                    <a:pt x="87949" y="120347"/>
                  </a:lnTo>
                  <a:lnTo>
                    <a:pt x="8247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422">
              <a:extLst>
                <a:ext uri="{FF2B5EF4-FFF2-40B4-BE49-F238E27FC236}">
                  <a16:creationId xmlns:a16="http://schemas.microsoft.com/office/drawing/2014/main" xmlns="" id="{DF785D1E-CE89-499B-B71B-67C9A3894EB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350876" y="4921250"/>
              <a:ext cx="76366" cy="141472"/>
            </a:xfrm>
            <a:custGeom>
              <a:avLst/>
              <a:gdLst/>
              <a:ahLst/>
              <a:cxnLst/>
              <a:rect l="0" t="0" r="0" b="0"/>
              <a:pathLst>
                <a:path w="76366" h="141472">
                  <a:moveTo>
                    <a:pt x="59574" y="0"/>
                  </a:moveTo>
                  <a:lnTo>
                    <a:pt x="59574" y="0"/>
                  </a:lnTo>
                  <a:lnTo>
                    <a:pt x="49461" y="0"/>
                  </a:lnTo>
                  <a:lnTo>
                    <a:pt x="29687" y="10113"/>
                  </a:lnTo>
                  <a:lnTo>
                    <a:pt x="9326" y="36628"/>
                  </a:lnTo>
                  <a:lnTo>
                    <a:pt x="0" y="71296"/>
                  </a:lnTo>
                  <a:lnTo>
                    <a:pt x="608" y="105007"/>
                  </a:lnTo>
                  <a:lnTo>
                    <a:pt x="9142" y="122870"/>
                  </a:lnTo>
                  <a:lnTo>
                    <a:pt x="21637" y="135748"/>
                  </a:lnTo>
                  <a:lnTo>
                    <a:pt x="34247" y="141471"/>
                  </a:lnTo>
                  <a:lnTo>
                    <a:pt x="48788" y="140252"/>
                  </a:lnTo>
                  <a:lnTo>
                    <a:pt x="56616" y="137950"/>
                  </a:lnTo>
                  <a:lnTo>
                    <a:pt x="62541" y="132890"/>
                  </a:lnTo>
                  <a:lnTo>
                    <a:pt x="71006" y="117859"/>
                  </a:lnTo>
                  <a:lnTo>
                    <a:pt x="76365" y="86191"/>
                  </a:lnTo>
                  <a:lnTo>
                    <a:pt x="71213" y="53368"/>
                  </a:lnTo>
                  <a:lnTo>
                    <a:pt x="66627" y="45457"/>
                  </a:lnTo>
                  <a:lnTo>
                    <a:pt x="54007" y="34785"/>
                  </a:lnTo>
                  <a:lnTo>
                    <a:pt x="37777" y="28180"/>
                  </a:lnTo>
                  <a:lnTo>
                    <a:pt x="34459" y="27960"/>
                  </a:lnTo>
                  <a:lnTo>
                    <a:pt x="32247" y="28518"/>
                  </a:lnTo>
                  <a:lnTo>
                    <a:pt x="27824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423">
              <a:extLst>
                <a:ext uri="{FF2B5EF4-FFF2-40B4-BE49-F238E27FC236}">
                  <a16:creationId xmlns:a16="http://schemas.microsoft.com/office/drawing/2014/main" xmlns="" id="{4AC34B1B-0251-4DC7-9918-7EA53EAB217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191392" y="4891967"/>
              <a:ext cx="85709" cy="200734"/>
            </a:xfrm>
            <a:custGeom>
              <a:avLst/>
              <a:gdLst/>
              <a:ahLst/>
              <a:cxnLst/>
              <a:rect l="0" t="0" r="0" b="0"/>
              <a:pathLst>
                <a:path w="85709" h="200734">
                  <a:moveTo>
                    <a:pt x="85708" y="41983"/>
                  </a:moveTo>
                  <a:lnTo>
                    <a:pt x="85708" y="41983"/>
                  </a:lnTo>
                  <a:lnTo>
                    <a:pt x="85003" y="26082"/>
                  </a:lnTo>
                  <a:lnTo>
                    <a:pt x="80241" y="5857"/>
                  </a:lnTo>
                  <a:lnTo>
                    <a:pt x="77829" y="3082"/>
                  </a:lnTo>
                  <a:lnTo>
                    <a:pt x="69507" y="0"/>
                  </a:lnTo>
                  <a:lnTo>
                    <a:pt x="56870" y="2392"/>
                  </a:lnTo>
                  <a:lnTo>
                    <a:pt x="49550" y="5005"/>
                  </a:lnTo>
                  <a:lnTo>
                    <a:pt x="25762" y="25539"/>
                  </a:lnTo>
                  <a:lnTo>
                    <a:pt x="7581" y="57337"/>
                  </a:lnTo>
                  <a:lnTo>
                    <a:pt x="0" y="103682"/>
                  </a:lnTo>
                  <a:lnTo>
                    <a:pt x="4496" y="147518"/>
                  </a:lnTo>
                  <a:lnTo>
                    <a:pt x="16687" y="168615"/>
                  </a:lnTo>
                  <a:lnTo>
                    <a:pt x="24878" y="177204"/>
                  </a:lnTo>
                  <a:lnTo>
                    <a:pt x="47148" y="188629"/>
                  </a:lnTo>
                  <a:lnTo>
                    <a:pt x="85708" y="20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424">
              <a:extLst>
                <a:ext uri="{FF2B5EF4-FFF2-40B4-BE49-F238E27FC236}">
                  <a16:creationId xmlns:a16="http://schemas.microsoft.com/office/drawing/2014/main" xmlns="" id="{4770E8FA-7CE8-4329-B1F3-FB63A9A352D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956905" y="4908550"/>
              <a:ext cx="94896" cy="14928"/>
            </a:xfrm>
            <a:custGeom>
              <a:avLst/>
              <a:gdLst/>
              <a:ahLst/>
              <a:cxnLst/>
              <a:rect l="0" t="0" r="0" b="0"/>
              <a:pathLst>
                <a:path w="94896" h="14928">
                  <a:moveTo>
                    <a:pt x="44095" y="0"/>
                  </a:moveTo>
                  <a:lnTo>
                    <a:pt x="44095" y="0"/>
                  </a:lnTo>
                  <a:lnTo>
                    <a:pt x="10176" y="1882"/>
                  </a:lnTo>
                  <a:lnTo>
                    <a:pt x="4549" y="3371"/>
                  </a:lnTo>
                  <a:lnTo>
                    <a:pt x="1503" y="5069"/>
                  </a:lnTo>
                  <a:lnTo>
                    <a:pt x="178" y="6907"/>
                  </a:lnTo>
                  <a:lnTo>
                    <a:pt x="0" y="8838"/>
                  </a:lnTo>
                  <a:lnTo>
                    <a:pt x="1998" y="10832"/>
                  </a:lnTo>
                  <a:lnTo>
                    <a:pt x="9863" y="14927"/>
                  </a:lnTo>
                  <a:lnTo>
                    <a:pt x="47367" y="13166"/>
                  </a:lnTo>
                  <a:lnTo>
                    <a:pt x="9489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425">
              <a:extLst>
                <a:ext uri="{FF2B5EF4-FFF2-40B4-BE49-F238E27FC236}">
                  <a16:creationId xmlns:a16="http://schemas.microsoft.com/office/drawing/2014/main" xmlns="" id="{E9361D47-06FD-42ED-82DE-0E3E386DA26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912100" y="4830775"/>
              <a:ext cx="12701" cy="26976"/>
            </a:xfrm>
            <a:custGeom>
              <a:avLst/>
              <a:gdLst/>
              <a:ahLst/>
              <a:cxnLst/>
              <a:rect l="0" t="0" r="0" b="0"/>
              <a:pathLst>
                <a:path w="12701" h="26976">
                  <a:moveTo>
                    <a:pt x="12700" y="26975"/>
                  </a:moveTo>
                  <a:lnTo>
                    <a:pt x="12700" y="26975"/>
                  </a:lnTo>
                  <a:lnTo>
                    <a:pt x="7233" y="1734"/>
                  </a:lnTo>
                  <a:lnTo>
                    <a:pt x="6232" y="270"/>
                  </a:lnTo>
                  <a:lnTo>
                    <a:pt x="4860" y="0"/>
                  </a:lnTo>
                  <a:lnTo>
                    <a:pt x="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426">
              <a:extLst>
                <a:ext uri="{FF2B5EF4-FFF2-40B4-BE49-F238E27FC236}">
                  <a16:creationId xmlns:a16="http://schemas.microsoft.com/office/drawing/2014/main" xmlns="" id="{13224071-3495-4EBA-BBCE-C3D049D1C92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083550" y="49022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8923" y="43338"/>
                  </a:lnTo>
                  <a:lnTo>
                    <a:pt x="6857" y="8805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427">
              <a:extLst>
                <a:ext uri="{FF2B5EF4-FFF2-40B4-BE49-F238E27FC236}">
                  <a16:creationId xmlns:a16="http://schemas.microsoft.com/office/drawing/2014/main" xmlns="" id="{C20C6A43-0BFF-4B77-B0F8-1323B822C13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134350" y="4841171"/>
              <a:ext cx="1" cy="16580"/>
            </a:xfrm>
            <a:custGeom>
              <a:avLst/>
              <a:gdLst/>
              <a:ahLst/>
              <a:cxnLst/>
              <a:rect l="0" t="0" r="0" b="0"/>
              <a:pathLst>
                <a:path w="1" h="16580">
                  <a:moveTo>
                    <a:pt x="0" y="16579"/>
                  </a:moveTo>
                  <a:lnTo>
                    <a:pt x="0" y="16579"/>
                  </a:lnTo>
                  <a:lnTo>
                    <a:pt x="0" y="0"/>
                  </a:lnTo>
                  <a:lnTo>
                    <a:pt x="0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428">
              <a:extLst>
                <a:ext uri="{FF2B5EF4-FFF2-40B4-BE49-F238E27FC236}">
                  <a16:creationId xmlns:a16="http://schemas.microsoft.com/office/drawing/2014/main" xmlns="" id="{72B6EDE7-D06B-4773-8DE4-2D9B4565FB1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427044" y="4704706"/>
              <a:ext cx="437176" cy="498894"/>
            </a:xfrm>
            <a:custGeom>
              <a:avLst/>
              <a:gdLst/>
              <a:ahLst/>
              <a:cxnLst/>
              <a:rect l="0" t="0" r="0" b="0"/>
              <a:pathLst>
                <a:path w="437176" h="498894">
                  <a:moveTo>
                    <a:pt x="107356" y="260994"/>
                  </a:moveTo>
                  <a:lnTo>
                    <a:pt x="107356" y="260994"/>
                  </a:lnTo>
                  <a:lnTo>
                    <a:pt x="114097" y="250881"/>
                  </a:lnTo>
                  <a:lnTo>
                    <a:pt x="115378" y="246491"/>
                  </a:lnTo>
                  <a:lnTo>
                    <a:pt x="114919" y="237850"/>
                  </a:lnTo>
                  <a:lnTo>
                    <a:pt x="103952" y="221681"/>
                  </a:lnTo>
                  <a:lnTo>
                    <a:pt x="91262" y="213417"/>
                  </a:lnTo>
                  <a:lnTo>
                    <a:pt x="83926" y="210227"/>
                  </a:lnTo>
                  <a:lnTo>
                    <a:pt x="56747" y="209106"/>
                  </a:lnTo>
                  <a:lnTo>
                    <a:pt x="26352" y="219984"/>
                  </a:lnTo>
                  <a:lnTo>
                    <a:pt x="11146" y="232655"/>
                  </a:lnTo>
                  <a:lnTo>
                    <a:pt x="1802" y="246282"/>
                  </a:lnTo>
                  <a:lnTo>
                    <a:pt x="0" y="257042"/>
                  </a:lnTo>
                  <a:lnTo>
                    <a:pt x="2625" y="261182"/>
                  </a:lnTo>
                  <a:lnTo>
                    <a:pt x="13066" y="267663"/>
                  </a:lnTo>
                  <a:lnTo>
                    <a:pt x="41553" y="268536"/>
                  </a:lnTo>
                  <a:lnTo>
                    <a:pt x="88987" y="260593"/>
                  </a:lnTo>
                  <a:lnTo>
                    <a:pt x="95110" y="258610"/>
                  </a:lnTo>
                  <a:lnTo>
                    <a:pt x="99898" y="259405"/>
                  </a:lnTo>
                  <a:lnTo>
                    <a:pt x="103795" y="262051"/>
                  </a:lnTo>
                  <a:lnTo>
                    <a:pt x="107098" y="265932"/>
                  </a:lnTo>
                  <a:lnTo>
                    <a:pt x="108595" y="270636"/>
                  </a:lnTo>
                  <a:lnTo>
                    <a:pt x="107445" y="311531"/>
                  </a:lnTo>
                  <a:lnTo>
                    <a:pt x="108826" y="312324"/>
                  </a:lnTo>
                  <a:lnTo>
                    <a:pt x="111158" y="311442"/>
                  </a:lnTo>
                  <a:lnTo>
                    <a:pt x="114125" y="309443"/>
                  </a:lnTo>
                  <a:lnTo>
                    <a:pt x="143761" y="263907"/>
                  </a:lnTo>
                  <a:lnTo>
                    <a:pt x="162341" y="229833"/>
                  </a:lnTo>
                  <a:lnTo>
                    <a:pt x="182358" y="188819"/>
                  </a:lnTo>
                  <a:lnTo>
                    <a:pt x="192636" y="164899"/>
                  </a:lnTo>
                  <a:lnTo>
                    <a:pt x="203015" y="139075"/>
                  </a:lnTo>
                  <a:lnTo>
                    <a:pt x="213462" y="111981"/>
                  </a:lnTo>
                  <a:lnTo>
                    <a:pt x="226950" y="64944"/>
                  </a:lnTo>
                  <a:lnTo>
                    <a:pt x="234592" y="27811"/>
                  </a:lnTo>
                  <a:lnTo>
                    <a:pt x="237988" y="6603"/>
                  </a:lnTo>
                  <a:lnTo>
                    <a:pt x="237483" y="1795"/>
                  </a:lnTo>
                  <a:lnTo>
                    <a:pt x="235735" y="0"/>
                  </a:lnTo>
                  <a:lnTo>
                    <a:pt x="233158" y="215"/>
                  </a:lnTo>
                  <a:lnTo>
                    <a:pt x="212677" y="27485"/>
                  </a:lnTo>
                  <a:lnTo>
                    <a:pt x="199791" y="59610"/>
                  </a:lnTo>
                  <a:lnTo>
                    <a:pt x="189360" y="97407"/>
                  </a:lnTo>
                  <a:lnTo>
                    <a:pt x="180021" y="137724"/>
                  </a:lnTo>
                  <a:lnTo>
                    <a:pt x="174929" y="177280"/>
                  </a:lnTo>
                  <a:lnTo>
                    <a:pt x="173372" y="213910"/>
                  </a:lnTo>
                  <a:lnTo>
                    <a:pt x="177167" y="256921"/>
                  </a:lnTo>
                  <a:lnTo>
                    <a:pt x="183303" y="278469"/>
                  </a:lnTo>
                  <a:lnTo>
                    <a:pt x="188326" y="285344"/>
                  </a:lnTo>
                  <a:lnTo>
                    <a:pt x="201433" y="292982"/>
                  </a:lnTo>
                  <a:lnTo>
                    <a:pt x="209585" y="292903"/>
                  </a:lnTo>
                  <a:lnTo>
                    <a:pt x="228050" y="287170"/>
                  </a:lnTo>
                  <a:lnTo>
                    <a:pt x="246135" y="271922"/>
                  </a:lnTo>
                  <a:lnTo>
                    <a:pt x="274064" y="232012"/>
                  </a:lnTo>
                  <a:lnTo>
                    <a:pt x="294338" y="191668"/>
                  </a:lnTo>
                  <a:lnTo>
                    <a:pt x="304681" y="166094"/>
                  </a:lnTo>
                  <a:lnTo>
                    <a:pt x="315105" y="138460"/>
                  </a:lnTo>
                  <a:lnTo>
                    <a:pt x="324172" y="113688"/>
                  </a:lnTo>
                  <a:lnTo>
                    <a:pt x="339891" y="69230"/>
                  </a:lnTo>
                  <a:lnTo>
                    <a:pt x="351314" y="25846"/>
                  </a:lnTo>
                  <a:lnTo>
                    <a:pt x="351134" y="21680"/>
                  </a:lnTo>
                  <a:lnTo>
                    <a:pt x="350308" y="18901"/>
                  </a:lnTo>
                  <a:lnTo>
                    <a:pt x="348346" y="18459"/>
                  </a:lnTo>
                  <a:lnTo>
                    <a:pt x="342403" y="21732"/>
                  </a:lnTo>
                  <a:lnTo>
                    <a:pt x="326384" y="63501"/>
                  </a:lnTo>
                  <a:lnTo>
                    <a:pt x="315474" y="101017"/>
                  </a:lnTo>
                  <a:lnTo>
                    <a:pt x="307333" y="143562"/>
                  </a:lnTo>
                  <a:lnTo>
                    <a:pt x="301362" y="186225"/>
                  </a:lnTo>
                  <a:lnTo>
                    <a:pt x="296357" y="224000"/>
                  </a:lnTo>
                  <a:lnTo>
                    <a:pt x="299685" y="270259"/>
                  </a:lnTo>
                  <a:lnTo>
                    <a:pt x="305960" y="288159"/>
                  </a:lnTo>
                  <a:lnTo>
                    <a:pt x="309610" y="293921"/>
                  </a:lnTo>
                  <a:lnTo>
                    <a:pt x="314157" y="296351"/>
                  </a:lnTo>
                  <a:lnTo>
                    <a:pt x="319307" y="296560"/>
                  </a:lnTo>
                  <a:lnTo>
                    <a:pt x="324857" y="295288"/>
                  </a:lnTo>
                  <a:lnTo>
                    <a:pt x="334786" y="284467"/>
                  </a:lnTo>
                  <a:lnTo>
                    <a:pt x="352658" y="242034"/>
                  </a:lnTo>
                  <a:lnTo>
                    <a:pt x="366060" y="202380"/>
                  </a:lnTo>
                  <a:lnTo>
                    <a:pt x="365904" y="202162"/>
                  </a:lnTo>
                  <a:lnTo>
                    <a:pt x="363847" y="205684"/>
                  </a:lnTo>
                  <a:lnTo>
                    <a:pt x="366226" y="215715"/>
                  </a:lnTo>
                  <a:lnTo>
                    <a:pt x="375881" y="238409"/>
                  </a:lnTo>
                  <a:lnTo>
                    <a:pt x="385920" y="245783"/>
                  </a:lnTo>
                  <a:lnTo>
                    <a:pt x="392549" y="248736"/>
                  </a:lnTo>
                  <a:lnTo>
                    <a:pt x="405560" y="250137"/>
                  </a:lnTo>
                  <a:lnTo>
                    <a:pt x="417690" y="247702"/>
                  </a:lnTo>
                  <a:lnTo>
                    <a:pt x="431042" y="240513"/>
                  </a:lnTo>
                  <a:lnTo>
                    <a:pt x="433213" y="240286"/>
                  </a:lnTo>
                  <a:lnTo>
                    <a:pt x="434662" y="240839"/>
                  </a:lnTo>
                  <a:lnTo>
                    <a:pt x="435627" y="242618"/>
                  </a:lnTo>
                  <a:lnTo>
                    <a:pt x="437175" y="259376"/>
                  </a:lnTo>
                  <a:lnTo>
                    <a:pt x="434110" y="296188"/>
                  </a:lnTo>
                  <a:lnTo>
                    <a:pt x="435438" y="335235"/>
                  </a:lnTo>
                  <a:lnTo>
                    <a:pt x="434734" y="367368"/>
                  </a:lnTo>
                  <a:lnTo>
                    <a:pt x="432773" y="402111"/>
                  </a:lnTo>
                  <a:lnTo>
                    <a:pt x="431903" y="436366"/>
                  </a:lnTo>
                  <a:lnTo>
                    <a:pt x="421300" y="477271"/>
                  </a:lnTo>
                  <a:lnTo>
                    <a:pt x="414725" y="486318"/>
                  </a:lnTo>
                  <a:lnTo>
                    <a:pt x="398010" y="498251"/>
                  </a:lnTo>
                  <a:lnTo>
                    <a:pt x="387204" y="498893"/>
                  </a:lnTo>
                  <a:lnTo>
                    <a:pt x="362023" y="492081"/>
                  </a:lnTo>
                  <a:lnTo>
                    <a:pt x="340015" y="474000"/>
                  </a:lnTo>
                  <a:lnTo>
                    <a:pt x="310556" y="43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429">
              <a:extLst>
                <a:ext uri="{FF2B5EF4-FFF2-40B4-BE49-F238E27FC236}">
                  <a16:creationId xmlns:a16="http://schemas.microsoft.com/office/drawing/2014/main" xmlns="" id="{1ABECC17-1F5C-4927-A133-9D59403CF65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130929" y="4908550"/>
              <a:ext cx="75552" cy="138874"/>
            </a:xfrm>
            <a:custGeom>
              <a:avLst/>
              <a:gdLst/>
              <a:ahLst/>
              <a:cxnLst/>
              <a:rect l="0" t="0" r="0" b="0"/>
              <a:pathLst>
                <a:path w="75552" h="138874">
                  <a:moveTo>
                    <a:pt x="73271" y="0"/>
                  </a:moveTo>
                  <a:lnTo>
                    <a:pt x="73271" y="0"/>
                  </a:lnTo>
                  <a:lnTo>
                    <a:pt x="63157" y="0"/>
                  </a:lnTo>
                  <a:lnTo>
                    <a:pt x="43384" y="6742"/>
                  </a:lnTo>
                  <a:lnTo>
                    <a:pt x="23022" y="24419"/>
                  </a:lnTo>
                  <a:lnTo>
                    <a:pt x="6956" y="54271"/>
                  </a:lnTo>
                  <a:lnTo>
                    <a:pt x="0" y="89929"/>
                  </a:lnTo>
                  <a:lnTo>
                    <a:pt x="4016" y="110996"/>
                  </a:lnTo>
                  <a:lnTo>
                    <a:pt x="12858" y="127648"/>
                  </a:lnTo>
                  <a:lnTo>
                    <a:pt x="23843" y="137401"/>
                  </a:lnTo>
                  <a:lnTo>
                    <a:pt x="30441" y="138873"/>
                  </a:lnTo>
                  <a:lnTo>
                    <a:pt x="45298" y="136745"/>
                  </a:lnTo>
                  <a:lnTo>
                    <a:pt x="59427" y="127333"/>
                  </a:lnTo>
                  <a:lnTo>
                    <a:pt x="66159" y="120872"/>
                  </a:lnTo>
                  <a:lnTo>
                    <a:pt x="73638" y="102404"/>
                  </a:lnTo>
                  <a:lnTo>
                    <a:pt x="75551" y="80791"/>
                  </a:lnTo>
                  <a:lnTo>
                    <a:pt x="71697" y="59425"/>
                  </a:lnTo>
                  <a:lnTo>
                    <a:pt x="58222" y="34306"/>
                  </a:lnTo>
                  <a:lnTo>
                    <a:pt x="46257" y="18405"/>
                  </a:lnTo>
                  <a:lnTo>
                    <a:pt x="46090" y="17914"/>
                  </a:lnTo>
                  <a:lnTo>
                    <a:pt x="478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430">
              <a:extLst>
                <a:ext uri="{FF2B5EF4-FFF2-40B4-BE49-F238E27FC236}">
                  <a16:creationId xmlns:a16="http://schemas.microsoft.com/office/drawing/2014/main" xmlns="" id="{EB771F29-C06A-4D6D-A454-7CCA9ACE462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274318" y="4871858"/>
              <a:ext cx="90761" cy="170043"/>
            </a:xfrm>
            <a:custGeom>
              <a:avLst/>
              <a:gdLst/>
              <a:ahLst/>
              <a:cxnLst/>
              <a:rect l="0" t="0" r="0" b="0"/>
              <a:pathLst>
                <a:path w="90761" h="170043">
                  <a:moveTo>
                    <a:pt x="12432" y="49392"/>
                  </a:moveTo>
                  <a:lnTo>
                    <a:pt x="12432" y="49392"/>
                  </a:lnTo>
                  <a:lnTo>
                    <a:pt x="11727" y="55873"/>
                  </a:lnTo>
                  <a:lnTo>
                    <a:pt x="6965" y="88737"/>
                  </a:lnTo>
                  <a:lnTo>
                    <a:pt x="4316" y="134972"/>
                  </a:lnTo>
                  <a:lnTo>
                    <a:pt x="335" y="157349"/>
                  </a:lnTo>
                  <a:lnTo>
                    <a:pt x="0" y="154758"/>
                  </a:lnTo>
                  <a:lnTo>
                    <a:pt x="10438" y="111306"/>
                  </a:lnTo>
                  <a:lnTo>
                    <a:pt x="26422" y="66091"/>
                  </a:lnTo>
                  <a:lnTo>
                    <a:pt x="44564" y="26352"/>
                  </a:lnTo>
                  <a:lnTo>
                    <a:pt x="57052" y="10224"/>
                  </a:lnTo>
                  <a:lnTo>
                    <a:pt x="69658" y="704"/>
                  </a:lnTo>
                  <a:lnTo>
                    <a:pt x="75277" y="0"/>
                  </a:lnTo>
                  <a:lnTo>
                    <a:pt x="80434" y="1648"/>
                  </a:lnTo>
                  <a:lnTo>
                    <a:pt x="85283" y="4863"/>
                  </a:lnTo>
                  <a:lnTo>
                    <a:pt x="90671" y="19723"/>
                  </a:lnTo>
                  <a:lnTo>
                    <a:pt x="90760" y="67129"/>
                  </a:lnTo>
                  <a:lnTo>
                    <a:pt x="82520" y="106153"/>
                  </a:lnTo>
                  <a:lnTo>
                    <a:pt x="73574" y="145716"/>
                  </a:lnTo>
                  <a:lnTo>
                    <a:pt x="75932" y="170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431">
              <a:extLst>
                <a:ext uri="{FF2B5EF4-FFF2-40B4-BE49-F238E27FC236}">
                  <a16:creationId xmlns:a16="http://schemas.microsoft.com/office/drawing/2014/main" xmlns="" id="{EFF3F302-D7C1-4675-B69A-0E8D2ADAEA4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972237" y="4730750"/>
              <a:ext cx="104964" cy="322888"/>
            </a:xfrm>
            <a:custGeom>
              <a:avLst/>
              <a:gdLst/>
              <a:ahLst/>
              <a:cxnLst/>
              <a:rect l="0" t="0" r="0" b="0"/>
              <a:pathLst>
                <a:path w="104964" h="322888">
                  <a:moveTo>
                    <a:pt x="54163" y="0"/>
                  </a:moveTo>
                  <a:lnTo>
                    <a:pt x="54163" y="0"/>
                  </a:lnTo>
                  <a:lnTo>
                    <a:pt x="50792" y="0"/>
                  </a:lnTo>
                  <a:lnTo>
                    <a:pt x="49799" y="1411"/>
                  </a:lnTo>
                  <a:lnTo>
                    <a:pt x="48695" y="6742"/>
                  </a:lnTo>
                  <a:lnTo>
                    <a:pt x="46576" y="44057"/>
                  </a:lnTo>
                  <a:lnTo>
                    <a:pt x="41148" y="75319"/>
                  </a:lnTo>
                  <a:lnTo>
                    <a:pt x="34032" y="114144"/>
                  </a:lnTo>
                  <a:lnTo>
                    <a:pt x="26165" y="156564"/>
                  </a:lnTo>
                  <a:lnTo>
                    <a:pt x="17966" y="198936"/>
                  </a:lnTo>
                  <a:lnTo>
                    <a:pt x="9618" y="235642"/>
                  </a:lnTo>
                  <a:lnTo>
                    <a:pt x="748" y="280310"/>
                  </a:lnTo>
                  <a:lnTo>
                    <a:pt x="0" y="310243"/>
                  </a:lnTo>
                  <a:lnTo>
                    <a:pt x="1122" y="316897"/>
                  </a:lnTo>
                  <a:lnTo>
                    <a:pt x="4692" y="320625"/>
                  </a:lnTo>
                  <a:lnTo>
                    <a:pt x="9892" y="322406"/>
                  </a:lnTo>
                  <a:lnTo>
                    <a:pt x="16182" y="322887"/>
                  </a:lnTo>
                  <a:lnTo>
                    <a:pt x="45261" y="310081"/>
                  </a:lnTo>
                  <a:lnTo>
                    <a:pt x="73946" y="285042"/>
                  </a:lnTo>
                  <a:lnTo>
                    <a:pt x="104963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432">
              <a:extLst>
                <a:ext uri="{FF2B5EF4-FFF2-40B4-BE49-F238E27FC236}">
                  <a16:creationId xmlns:a16="http://schemas.microsoft.com/office/drawing/2014/main" xmlns="" id="{21FA5604-C1FF-4C30-9D48-CAB4DB2B5DB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874000" y="49403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8923" y="38269"/>
                  </a:lnTo>
                  <a:lnTo>
                    <a:pt x="2212" y="8549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433">
              <a:extLst>
                <a:ext uri="{FF2B5EF4-FFF2-40B4-BE49-F238E27FC236}">
                  <a16:creationId xmlns:a16="http://schemas.microsoft.com/office/drawing/2014/main" xmlns="" id="{1BA62B7A-6DAE-4461-A50A-5E3A80340AB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677862" y="4739076"/>
              <a:ext cx="155259" cy="322223"/>
            </a:xfrm>
            <a:custGeom>
              <a:avLst/>
              <a:gdLst/>
              <a:ahLst/>
              <a:cxnLst/>
              <a:rect l="0" t="0" r="0" b="0"/>
              <a:pathLst>
                <a:path w="155259" h="322223">
                  <a:moveTo>
                    <a:pt x="145338" y="201224"/>
                  </a:moveTo>
                  <a:lnTo>
                    <a:pt x="145338" y="201224"/>
                  </a:lnTo>
                  <a:lnTo>
                    <a:pt x="133129" y="189015"/>
                  </a:lnTo>
                  <a:lnTo>
                    <a:pt x="114831" y="180830"/>
                  </a:lnTo>
                  <a:lnTo>
                    <a:pt x="101440" y="179930"/>
                  </a:lnTo>
                  <a:lnTo>
                    <a:pt x="68855" y="188472"/>
                  </a:lnTo>
                  <a:lnTo>
                    <a:pt x="38793" y="206461"/>
                  </a:lnTo>
                  <a:lnTo>
                    <a:pt x="14286" y="236408"/>
                  </a:lnTo>
                  <a:lnTo>
                    <a:pt x="362" y="268719"/>
                  </a:lnTo>
                  <a:lnTo>
                    <a:pt x="0" y="290019"/>
                  </a:lnTo>
                  <a:lnTo>
                    <a:pt x="1879" y="300637"/>
                  </a:lnTo>
                  <a:lnTo>
                    <a:pt x="5954" y="308422"/>
                  </a:lnTo>
                  <a:lnTo>
                    <a:pt x="18008" y="318952"/>
                  </a:lnTo>
                  <a:lnTo>
                    <a:pt x="32772" y="322222"/>
                  </a:lnTo>
                  <a:lnTo>
                    <a:pt x="40661" y="322106"/>
                  </a:lnTo>
                  <a:lnTo>
                    <a:pt x="71989" y="305087"/>
                  </a:lnTo>
                  <a:lnTo>
                    <a:pt x="104712" y="270961"/>
                  </a:lnTo>
                  <a:lnTo>
                    <a:pt x="122343" y="238097"/>
                  </a:lnTo>
                  <a:lnTo>
                    <a:pt x="136529" y="195740"/>
                  </a:lnTo>
                  <a:lnTo>
                    <a:pt x="142289" y="168641"/>
                  </a:lnTo>
                  <a:lnTo>
                    <a:pt x="147538" y="139285"/>
                  </a:lnTo>
                  <a:lnTo>
                    <a:pt x="151037" y="111953"/>
                  </a:lnTo>
                  <a:lnTo>
                    <a:pt x="153371" y="85971"/>
                  </a:lnTo>
                  <a:lnTo>
                    <a:pt x="155258" y="41345"/>
                  </a:lnTo>
                  <a:lnTo>
                    <a:pt x="153745" y="12104"/>
                  </a:lnTo>
                  <a:lnTo>
                    <a:pt x="151648" y="4588"/>
                  </a:lnTo>
                  <a:lnTo>
                    <a:pt x="148839" y="989"/>
                  </a:lnTo>
                  <a:lnTo>
                    <a:pt x="145556" y="0"/>
                  </a:lnTo>
                  <a:lnTo>
                    <a:pt x="141955" y="3574"/>
                  </a:lnTo>
                  <a:lnTo>
                    <a:pt x="130147" y="31654"/>
                  </a:lnTo>
                  <a:lnTo>
                    <a:pt x="121887" y="64711"/>
                  </a:lnTo>
                  <a:lnTo>
                    <a:pt x="117276" y="104804"/>
                  </a:lnTo>
                  <a:lnTo>
                    <a:pt x="115932" y="147787"/>
                  </a:lnTo>
                  <a:lnTo>
                    <a:pt x="117688" y="190410"/>
                  </a:lnTo>
                  <a:lnTo>
                    <a:pt x="120820" y="225345"/>
                  </a:lnTo>
                  <a:lnTo>
                    <a:pt x="126547" y="265050"/>
                  </a:lnTo>
                  <a:lnTo>
                    <a:pt x="132638" y="296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875">
            <a:extLst>
              <a:ext uri="{FF2B5EF4-FFF2-40B4-BE49-F238E27FC236}">
                <a16:creationId xmlns:a16="http://schemas.microsoft.com/office/drawing/2014/main" xmlns="" id="{A2E30EA2-53CA-4A7C-8D6C-D96A3717C374}"/>
              </a:ext>
            </a:extLst>
          </p:cNvPr>
          <p:cNvGrpSpPr/>
          <p:nvPr/>
        </p:nvGrpSpPr>
        <p:grpSpPr>
          <a:xfrm>
            <a:off x="6451497" y="4896733"/>
            <a:ext cx="381104" cy="172154"/>
            <a:chOff x="6451497" y="4896733"/>
            <a:chExt cx="381104" cy="172154"/>
          </a:xfrm>
        </p:grpSpPr>
        <p:sp>
          <p:nvSpPr>
            <p:cNvPr id="163" name="SMARTInkShape-4434">
              <a:extLst>
                <a:ext uri="{FF2B5EF4-FFF2-40B4-BE49-F238E27FC236}">
                  <a16:creationId xmlns:a16="http://schemas.microsoft.com/office/drawing/2014/main" xmlns="" id="{29275170-4DBB-4BD4-AF62-46D79AF5378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616700" y="4896733"/>
              <a:ext cx="88901" cy="162530"/>
            </a:xfrm>
            <a:custGeom>
              <a:avLst/>
              <a:gdLst/>
              <a:ahLst/>
              <a:cxnLst/>
              <a:rect l="0" t="0" r="0" b="0"/>
              <a:pathLst>
                <a:path w="88901" h="162530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1116"/>
                  </a:lnTo>
                  <a:lnTo>
                    <a:pt x="14746" y="16811"/>
                  </a:lnTo>
                  <a:lnTo>
                    <a:pt x="30037" y="53413"/>
                  </a:lnTo>
                  <a:lnTo>
                    <a:pt x="35710" y="92423"/>
                  </a:lnTo>
                  <a:lnTo>
                    <a:pt x="37627" y="138303"/>
                  </a:lnTo>
                  <a:lnTo>
                    <a:pt x="37254" y="159361"/>
                  </a:lnTo>
                  <a:lnTo>
                    <a:pt x="36125" y="161685"/>
                  </a:lnTo>
                  <a:lnTo>
                    <a:pt x="34667" y="162529"/>
                  </a:lnTo>
                  <a:lnTo>
                    <a:pt x="34928" y="154059"/>
                  </a:lnTo>
                  <a:lnTo>
                    <a:pt x="40845" y="113135"/>
                  </a:lnTo>
                  <a:lnTo>
                    <a:pt x="56866" y="71863"/>
                  </a:lnTo>
                  <a:lnTo>
                    <a:pt x="8890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435">
              <a:extLst>
                <a:ext uri="{FF2B5EF4-FFF2-40B4-BE49-F238E27FC236}">
                  <a16:creationId xmlns:a16="http://schemas.microsoft.com/office/drawing/2014/main" xmlns="" id="{2CC9F324-60AB-455C-90A6-3F2260DBF3A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451497" y="4897751"/>
              <a:ext cx="127104" cy="171136"/>
            </a:xfrm>
            <a:custGeom>
              <a:avLst/>
              <a:gdLst/>
              <a:ahLst/>
              <a:cxnLst/>
              <a:rect l="0" t="0" r="0" b="0"/>
              <a:pathLst>
                <a:path w="127104" h="171136">
                  <a:moveTo>
                    <a:pt x="95353" y="48899"/>
                  </a:moveTo>
                  <a:lnTo>
                    <a:pt x="95353" y="48899"/>
                  </a:lnTo>
                  <a:lnTo>
                    <a:pt x="99010" y="25668"/>
                  </a:lnTo>
                  <a:lnTo>
                    <a:pt x="97449" y="14820"/>
                  </a:lnTo>
                  <a:lnTo>
                    <a:pt x="92521" y="7177"/>
                  </a:lnTo>
                  <a:lnTo>
                    <a:pt x="89232" y="4151"/>
                  </a:lnTo>
                  <a:lnTo>
                    <a:pt x="79932" y="789"/>
                  </a:lnTo>
                  <a:lnTo>
                    <a:pt x="68744" y="0"/>
                  </a:lnTo>
                  <a:lnTo>
                    <a:pt x="56715" y="2001"/>
                  </a:lnTo>
                  <a:lnTo>
                    <a:pt x="44314" y="10887"/>
                  </a:lnTo>
                  <a:lnTo>
                    <a:pt x="31747" y="26360"/>
                  </a:lnTo>
                  <a:lnTo>
                    <a:pt x="13477" y="63545"/>
                  </a:lnTo>
                  <a:lnTo>
                    <a:pt x="930" y="107880"/>
                  </a:lnTo>
                  <a:lnTo>
                    <a:pt x="0" y="132733"/>
                  </a:lnTo>
                  <a:lnTo>
                    <a:pt x="5702" y="151776"/>
                  </a:lnTo>
                  <a:lnTo>
                    <a:pt x="14585" y="165177"/>
                  </a:lnTo>
                  <a:lnTo>
                    <a:pt x="23238" y="171135"/>
                  </a:lnTo>
                  <a:lnTo>
                    <a:pt x="28226" y="170605"/>
                  </a:lnTo>
                  <a:lnTo>
                    <a:pt x="39413" y="164374"/>
                  </a:lnTo>
                  <a:lnTo>
                    <a:pt x="57611" y="142224"/>
                  </a:lnTo>
                  <a:lnTo>
                    <a:pt x="64467" y="123303"/>
                  </a:lnTo>
                  <a:lnTo>
                    <a:pt x="68926" y="105251"/>
                  </a:lnTo>
                  <a:lnTo>
                    <a:pt x="75611" y="92523"/>
                  </a:lnTo>
                  <a:lnTo>
                    <a:pt x="78664" y="89271"/>
                  </a:lnTo>
                  <a:lnTo>
                    <a:pt x="81404" y="87808"/>
                  </a:lnTo>
                  <a:lnTo>
                    <a:pt x="83937" y="87538"/>
                  </a:lnTo>
                  <a:lnTo>
                    <a:pt x="86331" y="90181"/>
                  </a:lnTo>
                  <a:lnTo>
                    <a:pt x="108578" y="133455"/>
                  </a:lnTo>
                  <a:lnTo>
                    <a:pt x="127103" y="16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436">
              <a:extLst>
                <a:ext uri="{FF2B5EF4-FFF2-40B4-BE49-F238E27FC236}">
                  <a16:creationId xmlns:a16="http://schemas.microsoft.com/office/drawing/2014/main" xmlns="" id="{E709CB22-426A-4A0C-9891-3FCA396F4CE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731000" y="4904336"/>
              <a:ext cx="101601" cy="159511"/>
            </a:xfrm>
            <a:custGeom>
              <a:avLst/>
              <a:gdLst/>
              <a:ahLst/>
              <a:cxnLst/>
              <a:rect l="0" t="0" r="0" b="0"/>
              <a:pathLst>
                <a:path w="101601" h="159511">
                  <a:moveTo>
                    <a:pt x="0" y="48664"/>
                  </a:moveTo>
                  <a:lnTo>
                    <a:pt x="0" y="48664"/>
                  </a:lnTo>
                  <a:lnTo>
                    <a:pt x="0" y="55406"/>
                  </a:lnTo>
                  <a:lnTo>
                    <a:pt x="705" y="57392"/>
                  </a:lnTo>
                  <a:lnTo>
                    <a:pt x="1881" y="58716"/>
                  </a:lnTo>
                  <a:lnTo>
                    <a:pt x="3370" y="59599"/>
                  </a:lnTo>
                  <a:lnTo>
                    <a:pt x="15580" y="57470"/>
                  </a:lnTo>
                  <a:lnTo>
                    <a:pt x="37962" y="45360"/>
                  </a:lnTo>
                  <a:lnTo>
                    <a:pt x="58586" y="25617"/>
                  </a:lnTo>
                  <a:lnTo>
                    <a:pt x="70981" y="8674"/>
                  </a:lnTo>
                  <a:lnTo>
                    <a:pt x="72720" y="5071"/>
                  </a:lnTo>
                  <a:lnTo>
                    <a:pt x="73175" y="2668"/>
                  </a:lnTo>
                  <a:lnTo>
                    <a:pt x="72772" y="1067"/>
                  </a:lnTo>
                  <a:lnTo>
                    <a:pt x="71799" y="0"/>
                  </a:lnTo>
                  <a:lnTo>
                    <a:pt x="65071" y="4458"/>
                  </a:lnTo>
                  <a:lnTo>
                    <a:pt x="49384" y="22631"/>
                  </a:lnTo>
                  <a:lnTo>
                    <a:pt x="38881" y="41327"/>
                  </a:lnTo>
                  <a:lnTo>
                    <a:pt x="26391" y="87823"/>
                  </a:lnTo>
                  <a:lnTo>
                    <a:pt x="20500" y="131031"/>
                  </a:lnTo>
                  <a:lnTo>
                    <a:pt x="23457" y="145479"/>
                  </a:lnTo>
                  <a:lnTo>
                    <a:pt x="26221" y="151308"/>
                  </a:lnTo>
                  <a:lnTo>
                    <a:pt x="30886" y="155193"/>
                  </a:lnTo>
                  <a:lnTo>
                    <a:pt x="43596" y="159510"/>
                  </a:lnTo>
                  <a:lnTo>
                    <a:pt x="101600" y="143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876">
            <a:extLst>
              <a:ext uri="{FF2B5EF4-FFF2-40B4-BE49-F238E27FC236}">
                <a16:creationId xmlns:a16="http://schemas.microsoft.com/office/drawing/2014/main" xmlns="" id="{F29D9DF8-95F5-41CF-8FFF-E09BEF1EC687}"/>
              </a:ext>
            </a:extLst>
          </p:cNvPr>
          <p:cNvGrpSpPr/>
          <p:nvPr/>
        </p:nvGrpSpPr>
        <p:grpSpPr>
          <a:xfrm>
            <a:off x="5143500" y="4732772"/>
            <a:ext cx="857251" cy="446611"/>
            <a:chOff x="5143500" y="4732772"/>
            <a:chExt cx="857251" cy="446611"/>
          </a:xfrm>
        </p:grpSpPr>
        <p:sp>
          <p:nvSpPr>
            <p:cNvPr id="167" name="SMARTInkShape-4437">
              <a:extLst>
                <a:ext uri="{FF2B5EF4-FFF2-40B4-BE49-F238E27FC236}">
                  <a16:creationId xmlns:a16="http://schemas.microsoft.com/office/drawing/2014/main" xmlns="" id="{1363614E-1C3C-4B05-B7C2-3B60274678C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949950" y="4933950"/>
              <a:ext cx="12701" cy="184151"/>
            </a:xfrm>
            <a:custGeom>
              <a:avLst/>
              <a:gdLst/>
              <a:ahLst/>
              <a:cxnLst/>
              <a:rect l="0" t="0" r="0" b="0"/>
              <a:pathLst>
                <a:path w="12701" h="184151">
                  <a:moveTo>
                    <a:pt x="12700" y="0"/>
                  </a:moveTo>
                  <a:lnTo>
                    <a:pt x="12700" y="0"/>
                  </a:lnTo>
                  <a:lnTo>
                    <a:pt x="7233" y="44191"/>
                  </a:lnTo>
                  <a:lnTo>
                    <a:pt x="6525" y="90103"/>
                  </a:lnTo>
                  <a:lnTo>
                    <a:pt x="4504" y="13617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438">
              <a:extLst>
                <a:ext uri="{FF2B5EF4-FFF2-40B4-BE49-F238E27FC236}">
                  <a16:creationId xmlns:a16="http://schemas.microsoft.com/office/drawing/2014/main" xmlns="" id="{4D75831B-61CF-4A08-A8D1-F2C05EF9C57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875687" y="4765479"/>
              <a:ext cx="125064" cy="261922"/>
            </a:xfrm>
            <a:custGeom>
              <a:avLst/>
              <a:gdLst/>
              <a:ahLst/>
              <a:cxnLst/>
              <a:rect l="0" t="0" r="0" b="0"/>
              <a:pathLst>
                <a:path w="125064" h="261922">
                  <a:moveTo>
                    <a:pt x="48863" y="3371"/>
                  </a:moveTo>
                  <a:lnTo>
                    <a:pt x="48863" y="3371"/>
                  </a:lnTo>
                  <a:lnTo>
                    <a:pt x="45492" y="0"/>
                  </a:lnTo>
                  <a:lnTo>
                    <a:pt x="44499" y="2535"/>
                  </a:lnTo>
                  <a:lnTo>
                    <a:pt x="41023" y="39477"/>
                  </a:lnTo>
                  <a:lnTo>
                    <a:pt x="36913" y="71629"/>
                  </a:lnTo>
                  <a:lnTo>
                    <a:pt x="30382" y="107084"/>
                  </a:lnTo>
                  <a:lnTo>
                    <a:pt x="20893" y="144011"/>
                  </a:lnTo>
                  <a:lnTo>
                    <a:pt x="11032" y="179472"/>
                  </a:lnTo>
                  <a:lnTo>
                    <a:pt x="2219" y="221825"/>
                  </a:lnTo>
                  <a:lnTo>
                    <a:pt x="0" y="250052"/>
                  </a:lnTo>
                  <a:lnTo>
                    <a:pt x="1981" y="257646"/>
                  </a:lnTo>
                  <a:lnTo>
                    <a:pt x="5614" y="259670"/>
                  </a:lnTo>
                  <a:lnTo>
                    <a:pt x="17177" y="261921"/>
                  </a:lnTo>
                  <a:lnTo>
                    <a:pt x="33604" y="257276"/>
                  </a:lnTo>
                  <a:lnTo>
                    <a:pt x="72894" y="240419"/>
                  </a:lnTo>
                  <a:lnTo>
                    <a:pt x="125063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439">
              <a:extLst>
                <a:ext uri="{FF2B5EF4-FFF2-40B4-BE49-F238E27FC236}">
                  <a16:creationId xmlns:a16="http://schemas.microsoft.com/office/drawing/2014/main" xmlns="" id="{DBCCEA0C-AD73-4693-BAFF-88505E30D41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575300" y="5010150"/>
              <a:ext cx="184151" cy="57151"/>
            </a:xfrm>
            <a:custGeom>
              <a:avLst/>
              <a:gdLst/>
              <a:ahLst/>
              <a:cxnLst/>
              <a:rect l="0" t="0" r="0" b="0"/>
              <a:pathLst>
                <a:path w="1841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37603" y="36180"/>
                  </a:lnTo>
                  <a:lnTo>
                    <a:pt x="71981" y="24547"/>
                  </a:lnTo>
                  <a:lnTo>
                    <a:pt x="114541" y="14202"/>
                  </a:lnTo>
                  <a:lnTo>
                    <a:pt x="153214" y="631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440">
              <a:extLst>
                <a:ext uri="{FF2B5EF4-FFF2-40B4-BE49-F238E27FC236}">
                  <a16:creationId xmlns:a16="http://schemas.microsoft.com/office/drawing/2014/main" xmlns="" id="{7CEC41CD-9DC1-417A-9ED9-73D71085631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568950" y="4942016"/>
              <a:ext cx="177801" cy="10985"/>
            </a:xfrm>
            <a:custGeom>
              <a:avLst/>
              <a:gdLst/>
              <a:ahLst/>
              <a:cxnLst/>
              <a:rect l="0" t="0" r="0" b="0"/>
              <a:pathLst>
                <a:path w="177801" h="10985">
                  <a:moveTo>
                    <a:pt x="0" y="10984"/>
                  </a:moveTo>
                  <a:lnTo>
                    <a:pt x="0" y="10984"/>
                  </a:lnTo>
                  <a:lnTo>
                    <a:pt x="46741" y="2145"/>
                  </a:lnTo>
                  <a:lnTo>
                    <a:pt x="83803" y="0"/>
                  </a:lnTo>
                  <a:lnTo>
                    <a:pt x="121912" y="458"/>
                  </a:lnTo>
                  <a:lnTo>
                    <a:pt x="177800" y="1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441">
              <a:extLst>
                <a:ext uri="{FF2B5EF4-FFF2-40B4-BE49-F238E27FC236}">
                  <a16:creationId xmlns:a16="http://schemas.microsoft.com/office/drawing/2014/main" xmlns="" id="{0409AE1E-BAE8-4659-A593-38487C04616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330629" y="5026284"/>
              <a:ext cx="168472" cy="153099"/>
            </a:xfrm>
            <a:custGeom>
              <a:avLst/>
              <a:gdLst/>
              <a:ahLst/>
              <a:cxnLst/>
              <a:rect l="0" t="0" r="0" b="0"/>
              <a:pathLst>
                <a:path w="168472" h="153099">
                  <a:moveTo>
                    <a:pt x="3371" y="34666"/>
                  </a:moveTo>
                  <a:lnTo>
                    <a:pt x="3371" y="34666"/>
                  </a:lnTo>
                  <a:lnTo>
                    <a:pt x="0" y="24553"/>
                  </a:lnTo>
                  <a:lnTo>
                    <a:pt x="2108" y="13943"/>
                  </a:lnTo>
                  <a:lnTo>
                    <a:pt x="4647" y="8151"/>
                  </a:lnTo>
                  <a:lnTo>
                    <a:pt x="8454" y="4289"/>
                  </a:lnTo>
                  <a:lnTo>
                    <a:pt x="18331" y="0"/>
                  </a:lnTo>
                  <a:lnTo>
                    <a:pt x="42533" y="954"/>
                  </a:lnTo>
                  <a:lnTo>
                    <a:pt x="60052" y="9569"/>
                  </a:lnTo>
                  <a:lnTo>
                    <a:pt x="68674" y="15819"/>
                  </a:lnTo>
                  <a:lnTo>
                    <a:pt x="73718" y="24217"/>
                  </a:lnTo>
                  <a:lnTo>
                    <a:pt x="77440" y="44839"/>
                  </a:lnTo>
                  <a:lnTo>
                    <a:pt x="72980" y="66233"/>
                  </a:lnTo>
                  <a:lnTo>
                    <a:pt x="49498" y="108713"/>
                  </a:lnTo>
                  <a:lnTo>
                    <a:pt x="16610" y="147827"/>
                  </a:lnTo>
                  <a:lnTo>
                    <a:pt x="15725" y="150324"/>
                  </a:lnTo>
                  <a:lnTo>
                    <a:pt x="16547" y="151988"/>
                  </a:lnTo>
                  <a:lnTo>
                    <a:pt x="18504" y="153098"/>
                  </a:lnTo>
                  <a:lnTo>
                    <a:pt x="41487" y="151288"/>
                  </a:lnTo>
                  <a:lnTo>
                    <a:pt x="81849" y="136170"/>
                  </a:lnTo>
                  <a:lnTo>
                    <a:pt x="115155" y="119760"/>
                  </a:lnTo>
                  <a:lnTo>
                    <a:pt x="168471" y="91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442">
              <a:extLst>
                <a:ext uri="{FF2B5EF4-FFF2-40B4-BE49-F238E27FC236}">
                  <a16:creationId xmlns:a16="http://schemas.microsoft.com/office/drawing/2014/main" xmlns="" id="{C746D461-8F61-4C0E-AFD7-57833FB0AB3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143500" y="4732772"/>
              <a:ext cx="150972" cy="391428"/>
            </a:xfrm>
            <a:custGeom>
              <a:avLst/>
              <a:gdLst/>
              <a:ahLst/>
              <a:cxnLst/>
              <a:rect l="0" t="0" r="0" b="0"/>
              <a:pathLst>
                <a:path w="150972" h="391428">
                  <a:moveTo>
                    <a:pt x="19050" y="150378"/>
                  </a:moveTo>
                  <a:lnTo>
                    <a:pt x="19050" y="150378"/>
                  </a:lnTo>
                  <a:lnTo>
                    <a:pt x="15679" y="147007"/>
                  </a:lnTo>
                  <a:lnTo>
                    <a:pt x="14686" y="147425"/>
                  </a:lnTo>
                  <a:lnTo>
                    <a:pt x="6219" y="178821"/>
                  </a:lnTo>
                  <a:lnTo>
                    <a:pt x="4645" y="210056"/>
                  </a:lnTo>
                  <a:lnTo>
                    <a:pt x="6298" y="246752"/>
                  </a:lnTo>
                  <a:lnTo>
                    <a:pt x="9384" y="284227"/>
                  </a:lnTo>
                  <a:lnTo>
                    <a:pt x="13108" y="320168"/>
                  </a:lnTo>
                  <a:lnTo>
                    <a:pt x="17290" y="364610"/>
                  </a:lnTo>
                  <a:lnTo>
                    <a:pt x="18702" y="391427"/>
                  </a:lnTo>
                  <a:lnTo>
                    <a:pt x="17122" y="355096"/>
                  </a:lnTo>
                  <a:lnTo>
                    <a:pt x="13960" y="318974"/>
                  </a:lnTo>
                  <a:lnTo>
                    <a:pt x="12129" y="294526"/>
                  </a:lnTo>
                  <a:lnTo>
                    <a:pt x="10203" y="267643"/>
                  </a:lnTo>
                  <a:lnTo>
                    <a:pt x="9623" y="235611"/>
                  </a:lnTo>
                  <a:lnTo>
                    <a:pt x="9944" y="200144"/>
                  </a:lnTo>
                  <a:lnTo>
                    <a:pt x="10863" y="162389"/>
                  </a:lnTo>
                  <a:lnTo>
                    <a:pt x="13592" y="129458"/>
                  </a:lnTo>
                  <a:lnTo>
                    <a:pt x="17528" y="99742"/>
                  </a:lnTo>
                  <a:lnTo>
                    <a:pt x="22270" y="72171"/>
                  </a:lnTo>
                  <a:lnTo>
                    <a:pt x="33181" y="34010"/>
                  </a:lnTo>
                  <a:lnTo>
                    <a:pt x="39054" y="19882"/>
                  </a:lnTo>
                  <a:lnTo>
                    <a:pt x="46496" y="10464"/>
                  </a:lnTo>
                  <a:lnTo>
                    <a:pt x="64174" y="0"/>
                  </a:lnTo>
                  <a:lnTo>
                    <a:pt x="73122" y="737"/>
                  </a:lnTo>
                  <a:lnTo>
                    <a:pt x="90589" y="10962"/>
                  </a:lnTo>
                  <a:lnTo>
                    <a:pt x="119661" y="53410"/>
                  </a:lnTo>
                  <a:lnTo>
                    <a:pt x="136438" y="96462"/>
                  </a:lnTo>
                  <a:lnTo>
                    <a:pt x="143875" y="120784"/>
                  </a:lnTo>
                  <a:lnTo>
                    <a:pt x="148129" y="144761"/>
                  </a:lnTo>
                  <a:lnTo>
                    <a:pt x="150971" y="192096"/>
                  </a:lnTo>
                  <a:lnTo>
                    <a:pt x="142358" y="235241"/>
                  </a:lnTo>
                  <a:lnTo>
                    <a:pt x="125359" y="274173"/>
                  </a:lnTo>
                  <a:lnTo>
                    <a:pt x="88022" y="321035"/>
                  </a:lnTo>
                  <a:lnTo>
                    <a:pt x="47796" y="348169"/>
                  </a:lnTo>
                  <a:lnTo>
                    <a:pt x="11610" y="362491"/>
                  </a:lnTo>
                  <a:lnTo>
                    <a:pt x="2337" y="363889"/>
                  </a:lnTo>
                  <a:lnTo>
                    <a:pt x="853" y="363274"/>
                  </a:lnTo>
                  <a:lnTo>
                    <a:pt x="0" y="359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4443">
            <a:extLst>
              <a:ext uri="{FF2B5EF4-FFF2-40B4-BE49-F238E27FC236}">
                <a16:creationId xmlns:a16="http://schemas.microsoft.com/office/drawing/2014/main" xmlns="" id="{5CA8E829-88EB-4556-9014-DA6D22D43B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69473" y="4797467"/>
            <a:ext cx="171286" cy="377784"/>
          </a:xfrm>
          <a:custGeom>
            <a:avLst/>
            <a:gdLst/>
            <a:ahLst/>
            <a:cxnLst/>
            <a:rect l="0" t="0" r="0" b="0"/>
            <a:pathLst>
              <a:path w="171286" h="377784">
                <a:moveTo>
                  <a:pt x="167627" y="187283"/>
                </a:moveTo>
                <a:lnTo>
                  <a:pt x="167627" y="187283"/>
                </a:lnTo>
                <a:lnTo>
                  <a:pt x="170998" y="183912"/>
                </a:lnTo>
                <a:lnTo>
                  <a:pt x="171285" y="182919"/>
                </a:lnTo>
                <a:lnTo>
                  <a:pt x="170771" y="182257"/>
                </a:lnTo>
                <a:lnTo>
                  <a:pt x="124401" y="159313"/>
                </a:lnTo>
                <a:lnTo>
                  <a:pt x="91790" y="138308"/>
                </a:lnTo>
                <a:lnTo>
                  <a:pt x="71832" y="118244"/>
                </a:lnTo>
                <a:lnTo>
                  <a:pt x="50814" y="79887"/>
                </a:lnTo>
                <a:lnTo>
                  <a:pt x="45155" y="54179"/>
                </a:lnTo>
                <a:lnTo>
                  <a:pt x="46402" y="34287"/>
                </a:lnTo>
                <a:lnTo>
                  <a:pt x="52366" y="19096"/>
                </a:lnTo>
                <a:lnTo>
                  <a:pt x="62072" y="7640"/>
                </a:lnTo>
                <a:lnTo>
                  <a:pt x="75323" y="1609"/>
                </a:lnTo>
                <a:lnTo>
                  <a:pt x="82809" y="0"/>
                </a:lnTo>
                <a:lnTo>
                  <a:pt x="89208" y="1750"/>
                </a:lnTo>
                <a:lnTo>
                  <a:pt x="100083" y="11220"/>
                </a:lnTo>
                <a:lnTo>
                  <a:pt x="110768" y="39161"/>
                </a:lnTo>
                <a:lnTo>
                  <a:pt x="110372" y="69710"/>
                </a:lnTo>
                <a:lnTo>
                  <a:pt x="104080" y="106100"/>
                </a:lnTo>
                <a:lnTo>
                  <a:pt x="91875" y="143441"/>
                </a:lnTo>
                <a:lnTo>
                  <a:pt x="75164" y="179321"/>
                </a:lnTo>
                <a:lnTo>
                  <a:pt x="55271" y="212673"/>
                </a:lnTo>
                <a:lnTo>
                  <a:pt x="23094" y="253132"/>
                </a:lnTo>
                <a:lnTo>
                  <a:pt x="0" y="283757"/>
                </a:lnTo>
                <a:lnTo>
                  <a:pt x="842" y="285465"/>
                </a:lnTo>
                <a:lnTo>
                  <a:pt x="7423" y="287364"/>
                </a:lnTo>
                <a:lnTo>
                  <a:pt x="49173" y="284924"/>
                </a:lnTo>
                <a:lnTo>
                  <a:pt x="89883" y="288102"/>
                </a:lnTo>
                <a:lnTo>
                  <a:pt x="125542" y="294923"/>
                </a:lnTo>
                <a:lnTo>
                  <a:pt x="137869" y="304267"/>
                </a:lnTo>
                <a:lnTo>
                  <a:pt x="143816" y="317358"/>
                </a:lnTo>
                <a:lnTo>
                  <a:pt x="150041" y="361590"/>
                </a:lnTo>
                <a:lnTo>
                  <a:pt x="154927" y="3777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878">
            <a:extLst>
              <a:ext uri="{FF2B5EF4-FFF2-40B4-BE49-F238E27FC236}">
                <a16:creationId xmlns:a16="http://schemas.microsoft.com/office/drawing/2014/main" xmlns="" id="{AF49C0DA-A1FE-41AD-9F1B-E797442EF6F7}"/>
              </a:ext>
            </a:extLst>
          </p:cNvPr>
          <p:cNvGrpSpPr/>
          <p:nvPr/>
        </p:nvGrpSpPr>
        <p:grpSpPr>
          <a:xfrm>
            <a:off x="3210838" y="4745534"/>
            <a:ext cx="840329" cy="417017"/>
            <a:chOff x="3210838" y="4745534"/>
            <a:chExt cx="840329" cy="417017"/>
          </a:xfrm>
        </p:grpSpPr>
        <p:sp>
          <p:nvSpPr>
            <p:cNvPr id="175" name="SMARTInkShape-4444">
              <a:extLst>
                <a:ext uri="{FF2B5EF4-FFF2-40B4-BE49-F238E27FC236}">
                  <a16:creationId xmlns:a16="http://schemas.microsoft.com/office/drawing/2014/main" xmlns="" id="{75196B43-A075-4614-A316-ED1798A38C9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932703" y="4751467"/>
              <a:ext cx="118464" cy="279673"/>
            </a:xfrm>
            <a:custGeom>
              <a:avLst/>
              <a:gdLst/>
              <a:ahLst/>
              <a:cxnLst/>
              <a:rect l="0" t="0" r="0" b="0"/>
              <a:pathLst>
                <a:path w="118464" h="279673">
                  <a:moveTo>
                    <a:pt x="67797" y="23733"/>
                  </a:moveTo>
                  <a:lnTo>
                    <a:pt x="67797" y="23733"/>
                  </a:lnTo>
                  <a:lnTo>
                    <a:pt x="73264" y="3960"/>
                  </a:lnTo>
                  <a:lnTo>
                    <a:pt x="72853" y="2084"/>
                  </a:lnTo>
                  <a:lnTo>
                    <a:pt x="71873" y="834"/>
                  </a:lnTo>
                  <a:lnTo>
                    <a:pt x="70514" y="0"/>
                  </a:lnTo>
                  <a:lnTo>
                    <a:pt x="63360" y="4718"/>
                  </a:lnTo>
                  <a:lnTo>
                    <a:pt x="52419" y="16693"/>
                  </a:lnTo>
                  <a:lnTo>
                    <a:pt x="31099" y="52613"/>
                  </a:lnTo>
                  <a:lnTo>
                    <a:pt x="17620" y="85252"/>
                  </a:lnTo>
                  <a:lnTo>
                    <a:pt x="8337" y="120924"/>
                  </a:lnTo>
                  <a:lnTo>
                    <a:pt x="2565" y="157240"/>
                  </a:lnTo>
                  <a:lnTo>
                    <a:pt x="0" y="192195"/>
                  </a:lnTo>
                  <a:lnTo>
                    <a:pt x="4504" y="224665"/>
                  </a:lnTo>
                  <a:lnTo>
                    <a:pt x="14267" y="252030"/>
                  </a:lnTo>
                  <a:lnTo>
                    <a:pt x="28013" y="268897"/>
                  </a:lnTo>
                  <a:lnTo>
                    <a:pt x="45412" y="277333"/>
                  </a:lnTo>
                  <a:lnTo>
                    <a:pt x="64903" y="279672"/>
                  </a:lnTo>
                  <a:lnTo>
                    <a:pt x="85325" y="276008"/>
                  </a:lnTo>
                  <a:lnTo>
                    <a:pt x="100517" y="267794"/>
                  </a:lnTo>
                  <a:lnTo>
                    <a:pt x="111266" y="257088"/>
                  </a:lnTo>
                  <a:lnTo>
                    <a:pt x="118396" y="245275"/>
                  </a:lnTo>
                  <a:lnTo>
                    <a:pt x="118463" y="239161"/>
                  </a:lnTo>
                  <a:lnTo>
                    <a:pt x="112893" y="226723"/>
                  </a:lnTo>
                  <a:lnTo>
                    <a:pt x="99599" y="217903"/>
                  </a:lnTo>
                  <a:lnTo>
                    <a:pt x="72280" y="210851"/>
                  </a:lnTo>
                  <a:lnTo>
                    <a:pt x="43725" y="210644"/>
                  </a:lnTo>
                  <a:lnTo>
                    <a:pt x="16997" y="21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445">
              <a:extLst>
                <a:ext uri="{FF2B5EF4-FFF2-40B4-BE49-F238E27FC236}">
                  <a16:creationId xmlns:a16="http://schemas.microsoft.com/office/drawing/2014/main" xmlns="" id="{F33D5CE4-D7DD-410C-BB2E-16136D5D899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616129" y="5010150"/>
              <a:ext cx="117672" cy="31751"/>
            </a:xfrm>
            <a:custGeom>
              <a:avLst/>
              <a:gdLst/>
              <a:ahLst/>
              <a:cxnLst/>
              <a:rect l="0" t="0" r="0" b="0"/>
              <a:pathLst>
                <a:path w="1176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8016" y="28379"/>
                  </a:lnTo>
                  <a:lnTo>
                    <a:pt x="47719" y="15849"/>
                  </a:lnTo>
                  <a:lnTo>
                    <a:pt x="93809" y="5323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446">
              <a:extLst>
                <a:ext uri="{FF2B5EF4-FFF2-40B4-BE49-F238E27FC236}">
                  <a16:creationId xmlns:a16="http://schemas.microsoft.com/office/drawing/2014/main" xmlns="" id="{DB2559C1-8F8F-4D65-A05D-754015ECCD9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584379" y="4908550"/>
              <a:ext cx="130372" cy="44451"/>
            </a:xfrm>
            <a:custGeom>
              <a:avLst/>
              <a:gdLst/>
              <a:ahLst/>
              <a:cxnLst/>
              <a:rect l="0" t="0" r="0" b="0"/>
              <a:pathLst>
                <a:path w="1303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1829" y="38675"/>
                  </a:lnTo>
                  <a:lnTo>
                    <a:pt x="11388" y="32241"/>
                  </a:lnTo>
                  <a:lnTo>
                    <a:pt x="46120" y="20684"/>
                  </a:lnTo>
                  <a:lnTo>
                    <a:pt x="78109" y="12486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447">
              <a:extLst>
                <a:ext uri="{FF2B5EF4-FFF2-40B4-BE49-F238E27FC236}">
                  <a16:creationId xmlns:a16="http://schemas.microsoft.com/office/drawing/2014/main" xmlns="" id="{3B70710A-33C4-4BC7-BF63-062F59CE52C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473450" y="500380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8838" y="51554"/>
                  </a:lnTo>
                  <a:lnTo>
                    <a:pt x="11555" y="92495"/>
                  </a:lnTo>
                  <a:lnTo>
                    <a:pt x="12361" y="132533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448">
              <a:extLst>
                <a:ext uri="{FF2B5EF4-FFF2-40B4-BE49-F238E27FC236}">
                  <a16:creationId xmlns:a16="http://schemas.microsoft.com/office/drawing/2014/main" xmlns="" id="{05985CB6-59C5-4F09-B46E-8339E7DD85E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210838" y="4745534"/>
              <a:ext cx="190391" cy="356782"/>
            </a:xfrm>
            <a:custGeom>
              <a:avLst/>
              <a:gdLst/>
              <a:ahLst/>
              <a:cxnLst/>
              <a:rect l="0" t="0" r="0" b="0"/>
              <a:pathLst>
                <a:path w="190391" h="356782">
                  <a:moveTo>
                    <a:pt x="2262" y="93166"/>
                  </a:moveTo>
                  <a:lnTo>
                    <a:pt x="2262" y="93166"/>
                  </a:lnTo>
                  <a:lnTo>
                    <a:pt x="2968" y="79368"/>
                  </a:lnTo>
                  <a:lnTo>
                    <a:pt x="7729" y="66062"/>
                  </a:lnTo>
                  <a:lnTo>
                    <a:pt x="8024" y="65923"/>
                  </a:lnTo>
                  <a:lnTo>
                    <a:pt x="8560" y="102792"/>
                  </a:lnTo>
                  <a:lnTo>
                    <a:pt x="8589" y="138131"/>
                  </a:lnTo>
                  <a:lnTo>
                    <a:pt x="10483" y="179708"/>
                  </a:lnTo>
                  <a:lnTo>
                    <a:pt x="13677" y="221940"/>
                  </a:lnTo>
                  <a:lnTo>
                    <a:pt x="17448" y="259525"/>
                  </a:lnTo>
                  <a:lnTo>
                    <a:pt x="23538" y="302305"/>
                  </a:lnTo>
                  <a:lnTo>
                    <a:pt x="26440" y="323839"/>
                  </a:lnTo>
                  <a:lnTo>
                    <a:pt x="26142" y="325970"/>
                  </a:lnTo>
                  <a:lnTo>
                    <a:pt x="25238" y="325980"/>
                  </a:lnTo>
                  <a:lnTo>
                    <a:pt x="23929" y="324576"/>
                  </a:lnTo>
                  <a:lnTo>
                    <a:pt x="16054" y="287670"/>
                  </a:lnTo>
                  <a:lnTo>
                    <a:pt x="9332" y="248757"/>
                  </a:lnTo>
                  <a:lnTo>
                    <a:pt x="6270" y="224410"/>
                  </a:lnTo>
                  <a:lnTo>
                    <a:pt x="3523" y="197595"/>
                  </a:lnTo>
                  <a:lnTo>
                    <a:pt x="986" y="169136"/>
                  </a:lnTo>
                  <a:lnTo>
                    <a:pt x="0" y="141696"/>
                  </a:lnTo>
                  <a:lnTo>
                    <a:pt x="49" y="114936"/>
                  </a:lnTo>
                  <a:lnTo>
                    <a:pt x="3395" y="68269"/>
                  </a:lnTo>
                  <a:lnTo>
                    <a:pt x="17179" y="26836"/>
                  </a:lnTo>
                  <a:lnTo>
                    <a:pt x="28647" y="8653"/>
                  </a:lnTo>
                  <a:lnTo>
                    <a:pt x="36080" y="3663"/>
                  </a:lnTo>
                  <a:lnTo>
                    <a:pt x="53746" y="0"/>
                  </a:lnTo>
                  <a:lnTo>
                    <a:pt x="77119" y="10130"/>
                  </a:lnTo>
                  <a:lnTo>
                    <a:pt x="118046" y="43398"/>
                  </a:lnTo>
                  <a:lnTo>
                    <a:pt x="145443" y="74574"/>
                  </a:lnTo>
                  <a:lnTo>
                    <a:pt x="169380" y="111949"/>
                  </a:lnTo>
                  <a:lnTo>
                    <a:pt x="184251" y="150197"/>
                  </a:lnTo>
                  <a:lnTo>
                    <a:pt x="190390" y="188364"/>
                  </a:lnTo>
                  <a:lnTo>
                    <a:pt x="186063" y="226493"/>
                  </a:lnTo>
                  <a:lnTo>
                    <a:pt x="168356" y="273546"/>
                  </a:lnTo>
                  <a:lnTo>
                    <a:pt x="138494" y="307557"/>
                  </a:lnTo>
                  <a:lnTo>
                    <a:pt x="99463" y="332137"/>
                  </a:lnTo>
                  <a:lnTo>
                    <a:pt x="59990" y="349455"/>
                  </a:lnTo>
                  <a:lnTo>
                    <a:pt x="28225" y="356781"/>
                  </a:lnTo>
                  <a:lnTo>
                    <a:pt x="15448" y="356613"/>
                  </a:lnTo>
                  <a:lnTo>
                    <a:pt x="2262" y="353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879">
            <a:extLst>
              <a:ext uri="{FF2B5EF4-FFF2-40B4-BE49-F238E27FC236}">
                <a16:creationId xmlns:a16="http://schemas.microsoft.com/office/drawing/2014/main" xmlns="" id="{571C2D3E-9D9D-4C83-AC63-58A83C43A7EB}"/>
              </a:ext>
            </a:extLst>
          </p:cNvPr>
          <p:cNvGrpSpPr/>
          <p:nvPr/>
        </p:nvGrpSpPr>
        <p:grpSpPr>
          <a:xfrm>
            <a:off x="6426276" y="3866398"/>
            <a:ext cx="412675" cy="262987"/>
            <a:chOff x="6426276" y="3866398"/>
            <a:chExt cx="412675" cy="262987"/>
          </a:xfrm>
        </p:grpSpPr>
        <p:sp>
          <p:nvSpPr>
            <p:cNvPr id="181" name="SMARTInkShape-4449">
              <a:extLst>
                <a:ext uri="{FF2B5EF4-FFF2-40B4-BE49-F238E27FC236}">
                  <a16:creationId xmlns:a16="http://schemas.microsoft.com/office/drawing/2014/main" xmlns="" id="{CD7A95A3-5245-42CE-BD46-786D7A5FD8E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73471" y="3866398"/>
              <a:ext cx="265480" cy="262987"/>
            </a:xfrm>
            <a:custGeom>
              <a:avLst/>
              <a:gdLst/>
              <a:ahLst/>
              <a:cxnLst/>
              <a:rect l="0" t="0" r="0" b="0"/>
              <a:pathLst>
                <a:path w="265480" h="262987">
                  <a:moveTo>
                    <a:pt x="17829" y="64252"/>
                  </a:moveTo>
                  <a:lnTo>
                    <a:pt x="17829" y="64252"/>
                  </a:lnTo>
                  <a:lnTo>
                    <a:pt x="12760" y="58477"/>
                  </a:lnTo>
                  <a:lnTo>
                    <a:pt x="611" y="39195"/>
                  </a:lnTo>
                  <a:lnTo>
                    <a:pt x="0" y="36964"/>
                  </a:lnTo>
                  <a:lnTo>
                    <a:pt x="1203" y="30721"/>
                  </a:lnTo>
                  <a:lnTo>
                    <a:pt x="2511" y="27082"/>
                  </a:lnTo>
                  <a:lnTo>
                    <a:pt x="11493" y="19275"/>
                  </a:lnTo>
                  <a:lnTo>
                    <a:pt x="43623" y="2765"/>
                  </a:lnTo>
                  <a:lnTo>
                    <a:pt x="63394" y="0"/>
                  </a:lnTo>
                  <a:lnTo>
                    <a:pt x="73606" y="251"/>
                  </a:lnTo>
                  <a:lnTo>
                    <a:pt x="90597" y="6174"/>
                  </a:lnTo>
                  <a:lnTo>
                    <a:pt x="98091" y="10717"/>
                  </a:lnTo>
                  <a:lnTo>
                    <a:pt x="103087" y="18684"/>
                  </a:lnTo>
                  <a:lnTo>
                    <a:pt x="108637" y="40707"/>
                  </a:lnTo>
                  <a:lnTo>
                    <a:pt x="101651" y="87614"/>
                  </a:lnTo>
                  <a:lnTo>
                    <a:pt x="86127" y="125200"/>
                  </a:lnTo>
                  <a:lnTo>
                    <a:pt x="67939" y="162601"/>
                  </a:lnTo>
                  <a:lnTo>
                    <a:pt x="50472" y="206046"/>
                  </a:lnTo>
                  <a:lnTo>
                    <a:pt x="41925" y="236714"/>
                  </a:lnTo>
                  <a:lnTo>
                    <a:pt x="42179" y="252380"/>
                  </a:lnTo>
                  <a:lnTo>
                    <a:pt x="45351" y="257404"/>
                  </a:lnTo>
                  <a:lnTo>
                    <a:pt x="50287" y="260753"/>
                  </a:lnTo>
                  <a:lnTo>
                    <a:pt x="56402" y="262986"/>
                  </a:lnTo>
                  <a:lnTo>
                    <a:pt x="91974" y="256015"/>
                  </a:lnTo>
                  <a:lnTo>
                    <a:pt x="126041" y="242378"/>
                  </a:lnTo>
                  <a:lnTo>
                    <a:pt x="163995" y="225969"/>
                  </a:lnTo>
                  <a:lnTo>
                    <a:pt x="202031" y="211621"/>
                  </a:lnTo>
                  <a:lnTo>
                    <a:pt x="242289" y="195013"/>
                  </a:lnTo>
                  <a:lnTo>
                    <a:pt x="265479" y="184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450">
              <a:extLst>
                <a:ext uri="{FF2B5EF4-FFF2-40B4-BE49-F238E27FC236}">
                  <a16:creationId xmlns:a16="http://schemas.microsoft.com/office/drawing/2014/main" xmlns="" id="{B56FFAE2-6C91-4297-B138-8544C8C75A7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26276" y="3886200"/>
              <a:ext cx="44375" cy="231948"/>
            </a:xfrm>
            <a:custGeom>
              <a:avLst/>
              <a:gdLst/>
              <a:ahLst/>
              <a:cxnLst/>
              <a:rect l="0" t="0" r="0" b="0"/>
              <a:pathLst>
                <a:path w="44375" h="231948">
                  <a:moveTo>
                    <a:pt x="6274" y="0"/>
                  </a:moveTo>
                  <a:lnTo>
                    <a:pt x="6274" y="0"/>
                  </a:lnTo>
                  <a:lnTo>
                    <a:pt x="2903" y="0"/>
                  </a:lnTo>
                  <a:lnTo>
                    <a:pt x="1910" y="705"/>
                  </a:lnTo>
                  <a:lnTo>
                    <a:pt x="1248" y="1881"/>
                  </a:lnTo>
                  <a:lnTo>
                    <a:pt x="512" y="6479"/>
                  </a:lnTo>
                  <a:lnTo>
                    <a:pt x="0" y="46087"/>
                  </a:lnTo>
                  <a:lnTo>
                    <a:pt x="3318" y="86406"/>
                  </a:lnTo>
                  <a:lnTo>
                    <a:pt x="8770" y="133002"/>
                  </a:lnTo>
                  <a:lnTo>
                    <a:pt x="14853" y="172445"/>
                  </a:lnTo>
                  <a:lnTo>
                    <a:pt x="30365" y="217503"/>
                  </a:lnTo>
                  <a:lnTo>
                    <a:pt x="36511" y="231503"/>
                  </a:lnTo>
                  <a:lnTo>
                    <a:pt x="37721" y="231947"/>
                  </a:lnTo>
                  <a:lnTo>
                    <a:pt x="39232" y="231537"/>
                  </a:lnTo>
                  <a:lnTo>
                    <a:pt x="4437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880">
            <a:extLst>
              <a:ext uri="{FF2B5EF4-FFF2-40B4-BE49-F238E27FC236}">
                <a16:creationId xmlns:a16="http://schemas.microsoft.com/office/drawing/2014/main" xmlns="" id="{965D19EA-33EF-4C21-9487-DCC15C4B44C3}"/>
              </a:ext>
            </a:extLst>
          </p:cNvPr>
          <p:cNvGrpSpPr/>
          <p:nvPr/>
        </p:nvGrpSpPr>
        <p:grpSpPr>
          <a:xfrm>
            <a:off x="5893351" y="3975100"/>
            <a:ext cx="240750" cy="118886"/>
            <a:chOff x="5893351" y="3975100"/>
            <a:chExt cx="240750" cy="118886"/>
          </a:xfrm>
        </p:grpSpPr>
        <p:sp>
          <p:nvSpPr>
            <p:cNvPr id="184" name="SMARTInkShape-4451">
              <a:extLst>
                <a:ext uri="{FF2B5EF4-FFF2-40B4-BE49-F238E27FC236}">
                  <a16:creationId xmlns:a16="http://schemas.microsoft.com/office/drawing/2014/main" xmlns="" id="{6E46B6CE-13DB-4BFA-9C3B-216CC18EACF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00915" y="3975100"/>
              <a:ext cx="118886" cy="19051"/>
            </a:xfrm>
            <a:custGeom>
              <a:avLst/>
              <a:gdLst/>
              <a:ahLst/>
              <a:cxnLst/>
              <a:rect l="0" t="0" r="0" b="0"/>
              <a:pathLst>
                <a:path w="1188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16614" y="13981"/>
                  </a:lnTo>
                  <a:lnTo>
                    <a:pt x="52522" y="8219"/>
                  </a:lnTo>
                  <a:lnTo>
                    <a:pt x="96399" y="2749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452">
              <a:extLst>
                <a:ext uri="{FF2B5EF4-FFF2-40B4-BE49-F238E27FC236}">
                  <a16:creationId xmlns:a16="http://schemas.microsoft.com/office/drawing/2014/main" xmlns="" id="{0DFE8F8E-0AD5-4FDF-A065-F72039C3E38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93351" y="4044950"/>
              <a:ext cx="240750" cy="49036"/>
            </a:xfrm>
            <a:custGeom>
              <a:avLst/>
              <a:gdLst/>
              <a:ahLst/>
              <a:cxnLst/>
              <a:rect l="0" t="0" r="0" b="0"/>
              <a:pathLst>
                <a:path w="240750" h="49036">
                  <a:moveTo>
                    <a:pt x="18499" y="38100"/>
                  </a:moveTo>
                  <a:lnTo>
                    <a:pt x="18499" y="38100"/>
                  </a:lnTo>
                  <a:lnTo>
                    <a:pt x="1748" y="46828"/>
                  </a:lnTo>
                  <a:lnTo>
                    <a:pt x="276" y="48152"/>
                  </a:lnTo>
                  <a:lnTo>
                    <a:pt x="0" y="49035"/>
                  </a:lnTo>
                  <a:lnTo>
                    <a:pt x="32797" y="44676"/>
                  </a:lnTo>
                  <a:lnTo>
                    <a:pt x="66011" y="38436"/>
                  </a:lnTo>
                  <a:lnTo>
                    <a:pt x="104291" y="30958"/>
                  </a:lnTo>
                  <a:lnTo>
                    <a:pt x="146233" y="22226"/>
                  </a:lnTo>
                  <a:lnTo>
                    <a:pt x="193098" y="11289"/>
                  </a:lnTo>
                  <a:lnTo>
                    <a:pt x="240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881">
            <a:extLst>
              <a:ext uri="{FF2B5EF4-FFF2-40B4-BE49-F238E27FC236}">
                <a16:creationId xmlns:a16="http://schemas.microsoft.com/office/drawing/2014/main" xmlns="" id="{27D9043E-78CB-4C9A-9A9F-DDE95B341AD8}"/>
              </a:ext>
            </a:extLst>
          </p:cNvPr>
          <p:cNvGrpSpPr/>
          <p:nvPr/>
        </p:nvGrpSpPr>
        <p:grpSpPr>
          <a:xfrm>
            <a:off x="4826000" y="3790742"/>
            <a:ext cx="781051" cy="429870"/>
            <a:chOff x="4826000" y="3790742"/>
            <a:chExt cx="781051" cy="429870"/>
          </a:xfrm>
        </p:grpSpPr>
        <p:sp>
          <p:nvSpPr>
            <p:cNvPr id="187" name="SMARTInkShape-4453">
              <a:extLst>
                <a:ext uri="{FF2B5EF4-FFF2-40B4-BE49-F238E27FC236}">
                  <a16:creationId xmlns:a16="http://schemas.microsoft.com/office/drawing/2014/main" xmlns="" id="{1F51F75D-6FA9-4202-9F1E-2A311AD7F35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826000" y="3808449"/>
              <a:ext cx="134080" cy="310991"/>
            </a:xfrm>
            <a:custGeom>
              <a:avLst/>
              <a:gdLst/>
              <a:ahLst/>
              <a:cxnLst/>
              <a:rect l="0" t="0" r="0" b="0"/>
              <a:pathLst>
                <a:path w="134080" h="310991">
                  <a:moveTo>
                    <a:pt x="0" y="128551"/>
                  </a:moveTo>
                  <a:lnTo>
                    <a:pt x="0" y="128551"/>
                  </a:lnTo>
                  <a:lnTo>
                    <a:pt x="5467" y="117616"/>
                  </a:lnTo>
                  <a:lnTo>
                    <a:pt x="9643" y="164843"/>
                  </a:lnTo>
                  <a:lnTo>
                    <a:pt x="11793" y="207586"/>
                  </a:lnTo>
                  <a:lnTo>
                    <a:pt x="15803" y="251530"/>
                  </a:lnTo>
                  <a:lnTo>
                    <a:pt x="14044" y="297665"/>
                  </a:lnTo>
                  <a:lnTo>
                    <a:pt x="13099" y="310990"/>
                  </a:lnTo>
                  <a:lnTo>
                    <a:pt x="12965" y="310855"/>
                  </a:lnTo>
                  <a:lnTo>
                    <a:pt x="7665" y="269340"/>
                  </a:lnTo>
                  <a:lnTo>
                    <a:pt x="3877" y="234633"/>
                  </a:lnTo>
                  <a:lnTo>
                    <a:pt x="3605" y="188164"/>
                  </a:lnTo>
                  <a:lnTo>
                    <a:pt x="4519" y="161943"/>
                  </a:lnTo>
                  <a:lnTo>
                    <a:pt x="5835" y="135996"/>
                  </a:lnTo>
                  <a:lnTo>
                    <a:pt x="7418" y="110230"/>
                  </a:lnTo>
                  <a:lnTo>
                    <a:pt x="12469" y="63964"/>
                  </a:lnTo>
                  <a:lnTo>
                    <a:pt x="21770" y="31642"/>
                  </a:lnTo>
                  <a:lnTo>
                    <a:pt x="36722" y="11162"/>
                  </a:lnTo>
                  <a:lnTo>
                    <a:pt x="45648" y="3725"/>
                  </a:lnTo>
                  <a:lnTo>
                    <a:pt x="55126" y="178"/>
                  </a:lnTo>
                  <a:lnTo>
                    <a:pt x="75065" y="0"/>
                  </a:lnTo>
                  <a:lnTo>
                    <a:pt x="84616" y="6161"/>
                  </a:lnTo>
                  <a:lnTo>
                    <a:pt x="102753" y="28059"/>
                  </a:lnTo>
                  <a:lnTo>
                    <a:pt x="122089" y="75492"/>
                  </a:lnTo>
                  <a:lnTo>
                    <a:pt x="130227" y="109438"/>
                  </a:lnTo>
                  <a:lnTo>
                    <a:pt x="134079" y="142634"/>
                  </a:lnTo>
                  <a:lnTo>
                    <a:pt x="131087" y="173851"/>
                  </a:lnTo>
                  <a:lnTo>
                    <a:pt x="117528" y="202307"/>
                  </a:lnTo>
                  <a:lnTo>
                    <a:pt x="86093" y="238363"/>
                  </a:lnTo>
                  <a:lnTo>
                    <a:pt x="44287" y="269089"/>
                  </a:lnTo>
                  <a:lnTo>
                    <a:pt x="10927" y="284415"/>
                  </a:lnTo>
                  <a:lnTo>
                    <a:pt x="5562" y="286019"/>
                  </a:lnTo>
                  <a:lnTo>
                    <a:pt x="5119" y="286446"/>
                  </a:lnTo>
                  <a:lnTo>
                    <a:pt x="5530" y="286731"/>
                  </a:lnTo>
                  <a:lnTo>
                    <a:pt x="31750" y="293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454">
              <a:extLst>
                <a:ext uri="{FF2B5EF4-FFF2-40B4-BE49-F238E27FC236}">
                  <a16:creationId xmlns:a16="http://schemas.microsoft.com/office/drawing/2014/main" xmlns="" id="{FD416A84-85A9-497D-9099-BE3EBDCB673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196948" y="3911600"/>
              <a:ext cx="10053" cy="209551"/>
            </a:xfrm>
            <a:custGeom>
              <a:avLst/>
              <a:gdLst/>
              <a:ahLst/>
              <a:cxnLst/>
              <a:rect l="0" t="0" r="0" b="0"/>
              <a:pathLst>
                <a:path w="10053" h="209551">
                  <a:moveTo>
                    <a:pt x="10052" y="0"/>
                  </a:moveTo>
                  <a:lnTo>
                    <a:pt x="10052" y="0"/>
                  </a:lnTo>
                  <a:lnTo>
                    <a:pt x="3310" y="6742"/>
                  </a:lnTo>
                  <a:lnTo>
                    <a:pt x="0" y="17578"/>
                  </a:lnTo>
                  <a:lnTo>
                    <a:pt x="18" y="43309"/>
                  </a:lnTo>
                  <a:lnTo>
                    <a:pt x="4491" y="81506"/>
                  </a:lnTo>
                  <a:lnTo>
                    <a:pt x="8404" y="126691"/>
                  </a:lnTo>
                  <a:lnTo>
                    <a:pt x="7682" y="169477"/>
                  </a:lnTo>
                  <a:lnTo>
                    <a:pt x="370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455">
              <a:extLst>
                <a:ext uri="{FF2B5EF4-FFF2-40B4-BE49-F238E27FC236}">
                  <a16:creationId xmlns:a16="http://schemas.microsoft.com/office/drawing/2014/main" xmlns="" id="{253F627D-8630-4B0E-9B6E-821B530378B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019192" y="4070350"/>
              <a:ext cx="22709" cy="107951"/>
            </a:xfrm>
            <a:custGeom>
              <a:avLst/>
              <a:gdLst/>
              <a:ahLst/>
              <a:cxnLst/>
              <a:rect l="0" t="0" r="0" b="0"/>
              <a:pathLst>
                <a:path w="22709" h="1079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2313" y="32603"/>
                  </a:lnTo>
                  <a:lnTo>
                    <a:pt x="16264" y="71116"/>
                  </a:lnTo>
                  <a:lnTo>
                    <a:pt x="2270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456">
              <a:extLst>
                <a:ext uri="{FF2B5EF4-FFF2-40B4-BE49-F238E27FC236}">
                  <a16:creationId xmlns:a16="http://schemas.microsoft.com/office/drawing/2014/main" xmlns="" id="{3876FB20-FBF0-4778-8827-9CC693E8A81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489134" y="4080568"/>
              <a:ext cx="117917" cy="140044"/>
            </a:xfrm>
            <a:custGeom>
              <a:avLst/>
              <a:gdLst/>
              <a:ahLst/>
              <a:cxnLst/>
              <a:rect l="0" t="0" r="0" b="0"/>
              <a:pathLst>
                <a:path w="117917" h="140044">
                  <a:moveTo>
                    <a:pt x="16316" y="15182"/>
                  </a:moveTo>
                  <a:lnTo>
                    <a:pt x="16316" y="15182"/>
                  </a:lnTo>
                  <a:lnTo>
                    <a:pt x="19687" y="8440"/>
                  </a:lnTo>
                  <a:lnTo>
                    <a:pt x="25104" y="3249"/>
                  </a:lnTo>
                  <a:lnTo>
                    <a:pt x="28525" y="876"/>
                  </a:lnTo>
                  <a:lnTo>
                    <a:pt x="31511" y="0"/>
                  </a:lnTo>
                  <a:lnTo>
                    <a:pt x="34208" y="122"/>
                  </a:lnTo>
                  <a:lnTo>
                    <a:pt x="36710" y="909"/>
                  </a:lnTo>
                  <a:lnTo>
                    <a:pt x="46975" y="12129"/>
                  </a:lnTo>
                  <a:lnTo>
                    <a:pt x="47346" y="28642"/>
                  </a:lnTo>
                  <a:lnTo>
                    <a:pt x="36086" y="70365"/>
                  </a:lnTo>
                  <a:lnTo>
                    <a:pt x="11106" y="114363"/>
                  </a:lnTo>
                  <a:lnTo>
                    <a:pt x="0" y="134962"/>
                  </a:lnTo>
                  <a:lnTo>
                    <a:pt x="500" y="137369"/>
                  </a:lnTo>
                  <a:lnTo>
                    <a:pt x="2244" y="138973"/>
                  </a:lnTo>
                  <a:lnTo>
                    <a:pt x="4818" y="140043"/>
                  </a:lnTo>
                  <a:lnTo>
                    <a:pt x="38660" y="135984"/>
                  </a:lnTo>
                  <a:lnTo>
                    <a:pt x="81929" y="124207"/>
                  </a:lnTo>
                  <a:lnTo>
                    <a:pt x="117916" y="11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457">
              <a:extLst>
                <a:ext uri="{FF2B5EF4-FFF2-40B4-BE49-F238E27FC236}">
                  <a16:creationId xmlns:a16="http://schemas.microsoft.com/office/drawing/2014/main" xmlns="" id="{A830A842-A8CC-4919-9821-B5E9DB4FEF8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374792" y="3790742"/>
              <a:ext cx="111162" cy="328137"/>
            </a:xfrm>
            <a:custGeom>
              <a:avLst/>
              <a:gdLst/>
              <a:ahLst/>
              <a:cxnLst/>
              <a:rect l="0" t="0" r="0" b="0"/>
              <a:pathLst>
                <a:path w="111162" h="328137">
                  <a:moveTo>
                    <a:pt x="3658" y="120858"/>
                  </a:moveTo>
                  <a:lnTo>
                    <a:pt x="3658" y="120858"/>
                  </a:lnTo>
                  <a:lnTo>
                    <a:pt x="287" y="120858"/>
                  </a:lnTo>
                  <a:lnTo>
                    <a:pt x="0" y="122975"/>
                  </a:lnTo>
                  <a:lnTo>
                    <a:pt x="9019" y="169971"/>
                  </a:lnTo>
                  <a:lnTo>
                    <a:pt x="18025" y="213805"/>
                  </a:lnTo>
                  <a:lnTo>
                    <a:pt x="19909" y="258386"/>
                  </a:lnTo>
                  <a:lnTo>
                    <a:pt x="12862" y="300052"/>
                  </a:lnTo>
                  <a:lnTo>
                    <a:pt x="5685" y="326999"/>
                  </a:lnTo>
                  <a:lnTo>
                    <a:pt x="5009" y="328136"/>
                  </a:lnTo>
                  <a:lnTo>
                    <a:pt x="3836" y="283019"/>
                  </a:lnTo>
                  <a:lnTo>
                    <a:pt x="3031" y="246552"/>
                  </a:lnTo>
                  <a:lnTo>
                    <a:pt x="1829" y="222998"/>
                  </a:lnTo>
                  <a:lnTo>
                    <a:pt x="323" y="197418"/>
                  </a:lnTo>
                  <a:lnTo>
                    <a:pt x="23" y="171193"/>
                  </a:lnTo>
                  <a:lnTo>
                    <a:pt x="529" y="144536"/>
                  </a:lnTo>
                  <a:lnTo>
                    <a:pt x="1572" y="117594"/>
                  </a:lnTo>
                  <a:lnTo>
                    <a:pt x="10256" y="72605"/>
                  </a:lnTo>
                  <a:lnTo>
                    <a:pt x="23524" y="37323"/>
                  </a:lnTo>
                  <a:lnTo>
                    <a:pt x="38828" y="14587"/>
                  </a:lnTo>
                  <a:lnTo>
                    <a:pt x="53157" y="3071"/>
                  </a:lnTo>
                  <a:lnTo>
                    <a:pt x="59939" y="0"/>
                  </a:lnTo>
                  <a:lnTo>
                    <a:pt x="67990" y="1480"/>
                  </a:lnTo>
                  <a:lnTo>
                    <a:pt x="86342" y="12533"/>
                  </a:lnTo>
                  <a:lnTo>
                    <a:pt x="100614" y="36730"/>
                  </a:lnTo>
                  <a:lnTo>
                    <a:pt x="109544" y="69356"/>
                  </a:lnTo>
                  <a:lnTo>
                    <a:pt x="111161" y="107376"/>
                  </a:lnTo>
                  <a:lnTo>
                    <a:pt x="105765" y="145910"/>
                  </a:lnTo>
                  <a:lnTo>
                    <a:pt x="95605" y="183498"/>
                  </a:lnTo>
                  <a:lnTo>
                    <a:pt x="81683" y="219018"/>
                  </a:lnTo>
                  <a:lnTo>
                    <a:pt x="61348" y="257265"/>
                  </a:lnTo>
                  <a:lnTo>
                    <a:pt x="22179" y="301360"/>
                  </a:lnTo>
                  <a:lnTo>
                    <a:pt x="22708" y="317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458">
              <a:extLst>
                <a:ext uri="{FF2B5EF4-FFF2-40B4-BE49-F238E27FC236}">
                  <a16:creationId xmlns:a16="http://schemas.microsoft.com/office/drawing/2014/main" xmlns="" id="{F83A4B14-E76C-4176-B7AE-8D047422B03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124450" y="40005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6479" y="18344"/>
                  </a:lnTo>
                  <a:lnTo>
                    <a:pt x="42716" y="10212"/>
                  </a:lnTo>
                  <a:lnTo>
                    <a:pt x="80938" y="4123"/>
                  </a:lnTo>
                  <a:lnTo>
                    <a:pt x="124434" y="81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882">
            <a:extLst>
              <a:ext uri="{FF2B5EF4-FFF2-40B4-BE49-F238E27FC236}">
                <a16:creationId xmlns:a16="http://schemas.microsoft.com/office/drawing/2014/main" xmlns="" id="{7F2E4DE8-A3C5-4FEA-8C59-1B45CD6732D4}"/>
              </a:ext>
            </a:extLst>
          </p:cNvPr>
          <p:cNvGrpSpPr/>
          <p:nvPr/>
        </p:nvGrpSpPr>
        <p:grpSpPr>
          <a:xfrm>
            <a:off x="3844071" y="3836668"/>
            <a:ext cx="492980" cy="239476"/>
            <a:chOff x="3844071" y="3836668"/>
            <a:chExt cx="492980" cy="239476"/>
          </a:xfrm>
        </p:grpSpPr>
        <p:sp>
          <p:nvSpPr>
            <p:cNvPr id="194" name="SMARTInkShape-4459">
              <a:extLst>
                <a:ext uri="{FF2B5EF4-FFF2-40B4-BE49-F238E27FC236}">
                  <a16:creationId xmlns:a16="http://schemas.microsoft.com/office/drawing/2014/main" xmlns="" id="{949BD1CB-BC60-457E-A10B-B13648B01AC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44071" y="3836668"/>
              <a:ext cx="251680" cy="239476"/>
            </a:xfrm>
            <a:custGeom>
              <a:avLst/>
              <a:gdLst/>
              <a:ahLst/>
              <a:cxnLst/>
              <a:rect l="0" t="0" r="0" b="0"/>
              <a:pathLst>
                <a:path w="251680" h="239476">
                  <a:moveTo>
                    <a:pt x="207229" y="30482"/>
                  </a:moveTo>
                  <a:lnTo>
                    <a:pt x="207229" y="30482"/>
                  </a:lnTo>
                  <a:lnTo>
                    <a:pt x="210600" y="23740"/>
                  </a:lnTo>
                  <a:lnTo>
                    <a:pt x="210887" y="21048"/>
                  </a:lnTo>
                  <a:lnTo>
                    <a:pt x="209325" y="16176"/>
                  </a:lnTo>
                  <a:lnTo>
                    <a:pt x="204479" y="9467"/>
                  </a:lnTo>
                  <a:lnTo>
                    <a:pt x="191833" y="3010"/>
                  </a:lnTo>
                  <a:lnTo>
                    <a:pt x="167938" y="0"/>
                  </a:lnTo>
                  <a:lnTo>
                    <a:pt x="131774" y="12591"/>
                  </a:lnTo>
                  <a:lnTo>
                    <a:pt x="86408" y="40938"/>
                  </a:lnTo>
                  <a:lnTo>
                    <a:pt x="40589" y="86261"/>
                  </a:lnTo>
                  <a:lnTo>
                    <a:pt x="18161" y="119714"/>
                  </a:lnTo>
                  <a:lnTo>
                    <a:pt x="3960" y="151985"/>
                  </a:lnTo>
                  <a:lnTo>
                    <a:pt x="0" y="180440"/>
                  </a:lnTo>
                  <a:lnTo>
                    <a:pt x="3460" y="192542"/>
                  </a:lnTo>
                  <a:lnTo>
                    <a:pt x="18593" y="213517"/>
                  </a:lnTo>
                  <a:lnTo>
                    <a:pt x="46955" y="228482"/>
                  </a:lnTo>
                  <a:lnTo>
                    <a:pt x="82374" y="237721"/>
                  </a:lnTo>
                  <a:lnTo>
                    <a:pt x="119282" y="239475"/>
                  </a:lnTo>
                  <a:lnTo>
                    <a:pt x="156853" y="237903"/>
                  </a:lnTo>
                  <a:lnTo>
                    <a:pt x="204297" y="233051"/>
                  </a:lnTo>
                  <a:lnTo>
                    <a:pt x="251679" y="220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460">
              <a:extLst>
                <a:ext uri="{FF2B5EF4-FFF2-40B4-BE49-F238E27FC236}">
                  <a16:creationId xmlns:a16="http://schemas.microsoft.com/office/drawing/2014/main" xmlns="" id="{38E83AD9-7C7B-4439-8139-E21BDFC1EF6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325494" y="4038600"/>
              <a:ext cx="11557" cy="19051"/>
            </a:xfrm>
            <a:custGeom>
              <a:avLst/>
              <a:gdLst/>
              <a:ahLst/>
              <a:cxnLst/>
              <a:rect l="0" t="0" r="0" b="0"/>
              <a:pathLst>
                <a:path w="11557" h="19051">
                  <a:moveTo>
                    <a:pt x="11556" y="0"/>
                  </a:moveTo>
                  <a:lnTo>
                    <a:pt x="11556" y="0"/>
                  </a:lnTo>
                  <a:lnTo>
                    <a:pt x="0" y="17644"/>
                  </a:lnTo>
                  <a:lnTo>
                    <a:pt x="325" y="18113"/>
                  </a:lnTo>
                  <a:lnTo>
                    <a:pt x="52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461">
              <a:extLst>
                <a:ext uri="{FF2B5EF4-FFF2-40B4-BE49-F238E27FC236}">
                  <a16:creationId xmlns:a16="http://schemas.microsoft.com/office/drawing/2014/main" xmlns="" id="{655F2010-B610-45DF-B895-E1103D73CCB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19145" y="3886462"/>
              <a:ext cx="11556" cy="12439"/>
            </a:xfrm>
            <a:custGeom>
              <a:avLst/>
              <a:gdLst/>
              <a:ahLst/>
              <a:cxnLst/>
              <a:rect l="0" t="0" r="0" b="0"/>
              <a:pathLst>
                <a:path w="11556" h="12439">
                  <a:moveTo>
                    <a:pt x="11555" y="6088"/>
                  </a:moveTo>
                  <a:lnTo>
                    <a:pt x="11555" y="6088"/>
                  </a:lnTo>
                  <a:lnTo>
                    <a:pt x="8184" y="2717"/>
                  </a:lnTo>
                  <a:lnTo>
                    <a:pt x="4648" y="1062"/>
                  </a:lnTo>
                  <a:lnTo>
                    <a:pt x="0" y="0"/>
                  </a:lnTo>
                  <a:lnTo>
                    <a:pt x="11555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883">
            <a:extLst>
              <a:ext uri="{FF2B5EF4-FFF2-40B4-BE49-F238E27FC236}">
                <a16:creationId xmlns:a16="http://schemas.microsoft.com/office/drawing/2014/main" xmlns="" id="{2DE837C6-6069-4230-AAC0-CC1285B953C3}"/>
              </a:ext>
            </a:extLst>
          </p:cNvPr>
          <p:cNvGrpSpPr/>
          <p:nvPr/>
        </p:nvGrpSpPr>
        <p:grpSpPr>
          <a:xfrm>
            <a:off x="5361501" y="2896284"/>
            <a:ext cx="131250" cy="298183"/>
            <a:chOff x="5361501" y="2896284"/>
            <a:chExt cx="131250" cy="298183"/>
          </a:xfrm>
        </p:grpSpPr>
        <p:sp>
          <p:nvSpPr>
            <p:cNvPr id="198" name="SMARTInkShape-4462">
              <a:extLst>
                <a:ext uri="{FF2B5EF4-FFF2-40B4-BE49-F238E27FC236}">
                  <a16:creationId xmlns:a16="http://schemas.microsoft.com/office/drawing/2014/main" xmlns="" id="{15CC4CE2-018D-4E5C-90FF-DF4C37A37EE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473700" y="31496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7310"/>
                  </a:lnTo>
                  <a:lnTo>
                    <a:pt x="3371" y="3264"/>
                  </a:lnTo>
                  <a:lnTo>
                    <a:pt x="6907" y="1450"/>
                  </a:lnTo>
                  <a:lnTo>
                    <a:pt x="12599" y="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463">
              <a:extLst>
                <a:ext uri="{FF2B5EF4-FFF2-40B4-BE49-F238E27FC236}">
                  <a16:creationId xmlns:a16="http://schemas.microsoft.com/office/drawing/2014/main" xmlns="" id="{E9E7DF47-03EF-4087-B512-5CF8588E7DE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361501" y="2896284"/>
              <a:ext cx="100646" cy="298183"/>
            </a:xfrm>
            <a:custGeom>
              <a:avLst/>
              <a:gdLst/>
              <a:ahLst/>
              <a:cxnLst/>
              <a:rect l="0" t="0" r="0" b="0"/>
              <a:pathLst>
                <a:path w="100646" h="298183">
                  <a:moveTo>
                    <a:pt x="16949" y="119966"/>
                  </a:moveTo>
                  <a:lnTo>
                    <a:pt x="16949" y="119966"/>
                  </a:lnTo>
                  <a:lnTo>
                    <a:pt x="13578" y="119966"/>
                  </a:lnTo>
                  <a:lnTo>
                    <a:pt x="10041" y="125610"/>
                  </a:lnTo>
                  <a:lnTo>
                    <a:pt x="8111" y="130079"/>
                  </a:lnTo>
                  <a:lnTo>
                    <a:pt x="5393" y="156594"/>
                  </a:lnTo>
                  <a:lnTo>
                    <a:pt x="11330" y="198004"/>
                  </a:lnTo>
                  <a:lnTo>
                    <a:pt x="18655" y="242650"/>
                  </a:lnTo>
                  <a:lnTo>
                    <a:pt x="22380" y="284657"/>
                  </a:lnTo>
                  <a:lnTo>
                    <a:pt x="22891" y="294998"/>
                  </a:lnTo>
                  <a:lnTo>
                    <a:pt x="22322" y="297332"/>
                  </a:lnTo>
                  <a:lnTo>
                    <a:pt x="21236" y="298182"/>
                  </a:lnTo>
                  <a:lnTo>
                    <a:pt x="19807" y="298043"/>
                  </a:lnTo>
                  <a:lnTo>
                    <a:pt x="8536" y="255739"/>
                  </a:lnTo>
                  <a:lnTo>
                    <a:pt x="2627" y="221232"/>
                  </a:lnTo>
                  <a:lnTo>
                    <a:pt x="0" y="177673"/>
                  </a:lnTo>
                  <a:lnTo>
                    <a:pt x="714" y="135736"/>
                  </a:lnTo>
                  <a:lnTo>
                    <a:pt x="3384" y="97341"/>
                  </a:lnTo>
                  <a:lnTo>
                    <a:pt x="9558" y="50076"/>
                  </a:lnTo>
                  <a:lnTo>
                    <a:pt x="16251" y="27285"/>
                  </a:lnTo>
                  <a:lnTo>
                    <a:pt x="27693" y="11512"/>
                  </a:lnTo>
                  <a:lnTo>
                    <a:pt x="34695" y="5330"/>
                  </a:lnTo>
                  <a:lnTo>
                    <a:pt x="51883" y="343"/>
                  </a:lnTo>
                  <a:lnTo>
                    <a:pt x="61404" y="0"/>
                  </a:lnTo>
                  <a:lnTo>
                    <a:pt x="70575" y="4005"/>
                  </a:lnTo>
                  <a:lnTo>
                    <a:pt x="88290" y="19745"/>
                  </a:lnTo>
                  <a:lnTo>
                    <a:pt x="98045" y="40851"/>
                  </a:lnTo>
                  <a:lnTo>
                    <a:pt x="100645" y="52406"/>
                  </a:lnTo>
                  <a:lnTo>
                    <a:pt x="97892" y="74652"/>
                  </a:lnTo>
                  <a:lnTo>
                    <a:pt x="88201" y="96298"/>
                  </a:lnTo>
                  <a:lnTo>
                    <a:pt x="56998" y="133296"/>
                  </a:lnTo>
                  <a:lnTo>
                    <a:pt x="29649" y="158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884">
            <a:extLst>
              <a:ext uri="{FF2B5EF4-FFF2-40B4-BE49-F238E27FC236}">
                <a16:creationId xmlns:a16="http://schemas.microsoft.com/office/drawing/2014/main" xmlns="" id="{69C6DE2A-B559-48C8-84BC-337DD0F69E4F}"/>
              </a:ext>
            </a:extLst>
          </p:cNvPr>
          <p:cNvGrpSpPr/>
          <p:nvPr/>
        </p:nvGrpSpPr>
        <p:grpSpPr>
          <a:xfrm>
            <a:off x="4836879" y="2969979"/>
            <a:ext cx="1240072" cy="357422"/>
            <a:chOff x="4836879" y="2969979"/>
            <a:chExt cx="1240072" cy="357422"/>
          </a:xfrm>
        </p:grpSpPr>
        <p:sp>
          <p:nvSpPr>
            <p:cNvPr id="201" name="SMARTInkShape-4464">
              <a:extLst>
                <a:ext uri="{FF2B5EF4-FFF2-40B4-BE49-F238E27FC236}">
                  <a16:creationId xmlns:a16="http://schemas.microsoft.com/office/drawing/2014/main" xmlns="" id="{BA47DD48-3762-4577-B8F3-9CB3A586394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032500" y="3111500"/>
              <a:ext cx="31751" cy="215901"/>
            </a:xfrm>
            <a:custGeom>
              <a:avLst/>
              <a:gdLst/>
              <a:ahLst/>
              <a:cxnLst/>
              <a:rect l="0" t="0" r="0" b="0"/>
              <a:pathLst>
                <a:path w="31751" h="215901">
                  <a:moveTo>
                    <a:pt x="31750" y="0"/>
                  </a:moveTo>
                  <a:lnTo>
                    <a:pt x="31750" y="0"/>
                  </a:lnTo>
                  <a:lnTo>
                    <a:pt x="31750" y="45190"/>
                  </a:lnTo>
                  <a:lnTo>
                    <a:pt x="31750" y="86532"/>
                  </a:lnTo>
                  <a:lnTo>
                    <a:pt x="27987" y="132648"/>
                  </a:lnTo>
                  <a:lnTo>
                    <a:pt x="16054" y="175709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465">
              <a:extLst>
                <a:ext uri="{FF2B5EF4-FFF2-40B4-BE49-F238E27FC236}">
                  <a16:creationId xmlns:a16="http://schemas.microsoft.com/office/drawing/2014/main" xmlns="" id="{930B26C4-03C4-42CC-A709-ED3955A5E4D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944704" y="2978150"/>
              <a:ext cx="132247" cy="185538"/>
            </a:xfrm>
            <a:custGeom>
              <a:avLst/>
              <a:gdLst/>
              <a:ahLst/>
              <a:cxnLst/>
              <a:rect l="0" t="0" r="0" b="0"/>
              <a:pathLst>
                <a:path w="132247" h="185538">
                  <a:moveTo>
                    <a:pt x="81446" y="0"/>
                  </a:moveTo>
                  <a:lnTo>
                    <a:pt x="81446" y="0"/>
                  </a:lnTo>
                  <a:lnTo>
                    <a:pt x="63770" y="38724"/>
                  </a:lnTo>
                  <a:lnTo>
                    <a:pt x="42364" y="83928"/>
                  </a:lnTo>
                  <a:lnTo>
                    <a:pt x="24005" y="120352"/>
                  </a:lnTo>
                  <a:lnTo>
                    <a:pt x="2621" y="165252"/>
                  </a:lnTo>
                  <a:lnTo>
                    <a:pt x="0" y="177453"/>
                  </a:lnTo>
                  <a:lnTo>
                    <a:pt x="2454" y="180391"/>
                  </a:lnTo>
                  <a:lnTo>
                    <a:pt x="12707" y="185537"/>
                  </a:lnTo>
                  <a:lnTo>
                    <a:pt x="48764" y="185155"/>
                  </a:lnTo>
                  <a:lnTo>
                    <a:pt x="86502" y="183742"/>
                  </a:lnTo>
                  <a:lnTo>
                    <a:pt x="13224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466">
              <a:extLst>
                <a:ext uri="{FF2B5EF4-FFF2-40B4-BE49-F238E27FC236}">
                  <a16:creationId xmlns:a16="http://schemas.microsoft.com/office/drawing/2014/main" xmlns="" id="{D87318A3-0AD0-4B67-88BB-861AB130DB2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673529" y="3162300"/>
              <a:ext cx="174822" cy="57151"/>
            </a:xfrm>
            <a:custGeom>
              <a:avLst/>
              <a:gdLst/>
              <a:ahLst/>
              <a:cxnLst/>
              <a:rect l="0" t="0" r="0" b="0"/>
              <a:pathLst>
                <a:path w="1748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8016" y="53779"/>
                  </a:lnTo>
                  <a:lnTo>
                    <a:pt x="55036" y="40544"/>
                  </a:lnTo>
                  <a:lnTo>
                    <a:pt x="86071" y="30013"/>
                  </a:lnTo>
                  <a:lnTo>
                    <a:pt x="120559" y="18278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467">
              <a:extLst>
                <a:ext uri="{FF2B5EF4-FFF2-40B4-BE49-F238E27FC236}">
                  <a16:creationId xmlns:a16="http://schemas.microsoft.com/office/drawing/2014/main" xmlns="" id="{C72AE1CC-D123-49E9-833B-FFD90527371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83250" y="31115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47562" y="10212"/>
                  </a:lnTo>
                  <a:lnTo>
                    <a:pt x="91630" y="274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468">
              <a:extLst>
                <a:ext uri="{FF2B5EF4-FFF2-40B4-BE49-F238E27FC236}">
                  <a16:creationId xmlns:a16="http://schemas.microsoft.com/office/drawing/2014/main" xmlns="" id="{D962F273-CE90-42E6-87F5-92EB47B90D8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435431" y="3146882"/>
              <a:ext cx="127170" cy="151227"/>
            </a:xfrm>
            <a:custGeom>
              <a:avLst/>
              <a:gdLst/>
              <a:ahLst/>
              <a:cxnLst/>
              <a:rect l="0" t="0" r="0" b="0"/>
              <a:pathLst>
                <a:path w="127170" h="151227">
                  <a:moveTo>
                    <a:pt x="12869" y="15418"/>
                  </a:moveTo>
                  <a:lnTo>
                    <a:pt x="12869" y="15418"/>
                  </a:lnTo>
                  <a:lnTo>
                    <a:pt x="12869" y="9951"/>
                  </a:lnTo>
                  <a:lnTo>
                    <a:pt x="16240" y="5958"/>
                  </a:lnTo>
                  <a:lnTo>
                    <a:pt x="28449" y="307"/>
                  </a:lnTo>
                  <a:lnTo>
                    <a:pt x="37667" y="0"/>
                  </a:lnTo>
                  <a:lnTo>
                    <a:pt x="47174" y="2921"/>
                  </a:lnTo>
                  <a:lnTo>
                    <a:pt x="58455" y="8923"/>
                  </a:lnTo>
                  <a:lnTo>
                    <a:pt x="62309" y="16027"/>
                  </a:lnTo>
                  <a:lnTo>
                    <a:pt x="66592" y="37090"/>
                  </a:lnTo>
                  <a:lnTo>
                    <a:pt x="60971" y="57270"/>
                  </a:lnTo>
                  <a:lnTo>
                    <a:pt x="37735" y="96593"/>
                  </a:lnTo>
                  <a:lnTo>
                    <a:pt x="0" y="144146"/>
                  </a:lnTo>
                  <a:lnTo>
                    <a:pt x="56" y="145687"/>
                  </a:lnTo>
                  <a:lnTo>
                    <a:pt x="3882" y="149280"/>
                  </a:lnTo>
                  <a:lnTo>
                    <a:pt x="6878" y="151226"/>
                  </a:lnTo>
                  <a:lnTo>
                    <a:pt x="17731" y="149625"/>
                  </a:lnTo>
                  <a:lnTo>
                    <a:pt x="54438" y="137100"/>
                  </a:lnTo>
                  <a:lnTo>
                    <a:pt x="96839" y="121792"/>
                  </a:lnTo>
                  <a:lnTo>
                    <a:pt x="127169" y="11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469">
              <a:extLst>
                <a:ext uri="{FF2B5EF4-FFF2-40B4-BE49-F238E27FC236}">
                  <a16:creationId xmlns:a16="http://schemas.microsoft.com/office/drawing/2014/main" xmlns="" id="{2A41F1D1-2A83-4722-AD0F-8FB58AC9F27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908550" y="2969979"/>
              <a:ext cx="50801" cy="192322"/>
            </a:xfrm>
            <a:custGeom>
              <a:avLst/>
              <a:gdLst/>
              <a:ahLst/>
              <a:cxnLst/>
              <a:rect l="0" t="0" r="0" b="0"/>
              <a:pathLst>
                <a:path w="50801" h="19232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8"/>
                  </a:lnTo>
                  <a:lnTo>
                    <a:pt x="1882" y="0"/>
                  </a:lnTo>
                  <a:lnTo>
                    <a:pt x="3371" y="607"/>
                  </a:lnTo>
                  <a:lnTo>
                    <a:pt x="15901" y="29046"/>
                  </a:lnTo>
                  <a:lnTo>
                    <a:pt x="27838" y="71819"/>
                  </a:lnTo>
                  <a:lnTo>
                    <a:pt x="36126" y="106309"/>
                  </a:lnTo>
                  <a:lnTo>
                    <a:pt x="42632" y="140923"/>
                  </a:lnTo>
                  <a:lnTo>
                    <a:pt x="50800" y="1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470">
              <a:extLst>
                <a:ext uri="{FF2B5EF4-FFF2-40B4-BE49-F238E27FC236}">
                  <a16:creationId xmlns:a16="http://schemas.microsoft.com/office/drawing/2014/main" xmlns="" id="{C55D4CFA-D09F-4CB0-A4C7-C8D296111E5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836879" y="3181350"/>
              <a:ext cx="287572" cy="76201"/>
            </a:xfrm>
            <a:custGeom>
              <a:avLst/>
              <a:gdLst/>
              <a:ahLst/>
              <a:cxnLst/>
              <a:rect l="0" t="0" r="0" b="0"/>
              <a:pathLst>
                <a:path w="287572" h="76201">
                  <a:moveTo>
                    <a:pt x="8171" y="76200"/>
                  </a:moveTo>
                  <a:lnTo>
                    <a:pt x="8171" y="76200"/>
                  </a:lnTo>
                  <a:lnTo>
                    <a:pt x="0" y="76200"/>
                  </a:lnTo>
                  <a:lnTo>
                    <a:pt x="607" y="76200"/>
                  </a:lnTo>
                  <a:lnTo>
                    <a:pt x="40596" y="60992"/>
                  </a:lnTo>
                  <a:lnTo>
                    <a:pt x="80438" y="49685"/>
                  </a:lnTo>
                  <a:lnTo>
                    <a:pt x="126367" y="35723"/>
                  </a:lnTo>
                  <a:lnTo>
                    <a:pt x="172886" y="22227"/>
                  </a:lnTo>
                  <a:lnTo>
                    <a:pt x="214728" y="13877"/>
                  </a:lnTo>
                  <a:lnTo>
                    <a:pt x="260500" y="5209"/>
                  </a:lnTo>
                  <a:lnTo>
                    <a:pt x="287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471">
              <a:extLst>
                <a:ext uri="{FF2B5EF4-FFF2-40B4-BE49-F238E27FC236}">
                  <a16:creationId xmlns:a16="http://schemas.microsoft.com/office/drawing/2014/main" xmlns="" id="{ECF8DED0-9093-4286-A8B9-E0D3D6A1CF6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41743" y="3009900"/>
              <a:ext cx="93858" cy="233066"/>
            </a:xfrm>
            <a:custGeom>
              <a:avLst/>
              <a:gdLst/>
              <a:ahLst/>
              <a:cxnLst/>
              <a:rect l="0" t="0" r="0" b="0"/>
              <a:pathLst>
                <a:path w="93858" h="233066">
                  <a:moveTo>
                    <a:pt x="93857" y="0"/>
                  </a:moveTo>
                  <a:lnTo>
                    <a:pt x="93857" y="0"/>
                  </a:lnTo>
                  <a:lnTo>
                    <a:pt x="88390" y="0"/>
                  </a:lnTo>
                  <a:lnTo>
                    <a:pt x="84160" y="42063"/>
                  </a:lnTo>
                  <a:lnTo>
                    <a:pt x="75974" y="79517"/>
                  </a:lnTo>
                  <a:lnTo>
                    <a:pt x="59620" y="122768"/>
                  </a:lnTo>
                  <a:lnTo>
                    <a:pt x="36216" y="168497"/>
                  </a:lnTo>
                  <a:lnTo>
                    <a:pt x="13681" y="211470"/>
                  </a:lnTo>
                  <a:lnTo>
                    <a:pt x="0" y="233065"/>
                  </a:lnTo>
                  <a:lnTo>
                    <a:pt x="947" y="232988"/>
                  </a:lnTo>
                  <a:lnTo>
                    <a:pt x="1130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885">
            <a:extLst>
              <a:ext uri="{FF2B5EF4-FFF2-40B4-BE49-F238E27FC236}">
                <a16:creationId xmlns:a16="http://schemas.microsoft.com/office/drawing/2014/main" xmlns="" id="{762CD4BA-31C3-46CC-B905-762DDDA28995}"/>
              </a:ext>
            </a:extLst>
          </p:cNvPr>
          <p:cNvGrpSpPr/>
          <p:nvPr/>
        </p:nvGrpSpPr>
        <p:grpSpPr>
          <a:xfrm>
            <a:off x="3765550" y="2941635"/>
            <a:ext cx="609601" cy="334966"/>
            <a:chOff x="3765550" y="2941635"/>
            <a:chExt cx="609601" cy="334966"/>
          </a:xfrm>
        </p:grpSpPr>
        <p:sp>
          <p:nvSpPr>
            <p:cNvPr id="210" name="SMARTInkShape-4472">
              <a:extLst>
                <a:ext uri="{FF2B5EF4-FFF2-40B4-BE49-F238E27FC236}">
                  <a16:creationId xmlns:a16="http://schemas.microsoft.com/office/drawing/2014/main" xmlns="" id="{02A83DE5-E969-488A-BA61-3526E932A9F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56981" y="3181350"/>
              <a:ext cx="11770" cy="95251"/>
            </a:xfrm>
            <a:custGeom>
              <a:avLst/>
              <a:gdLst/>
              <a:ahLst/>
              <a:cxnLst/>
              <a:rect l="0" t="0" r="0" b="0"/>
              <a:pathLst>
                <a:path w="11770" h="95251">
                  <a:moveTo>
                    <a:pt x="11769" y="0"/>
                  </a:moveTo>
                  <a:lnTo>
                    <a:pt x="11769" y="0"/>
                  </a:lnTo>
                  <a:lnTo>
                    <a:pt x="786" y="45503"/>
                  </a:lnTo>
                  <a:lnTo>
                    <a:pt x="0" y="80441"/>
                  </a:lnTo>
                  <a:lnTo>
                    <a:pt x="541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473">
              <a:extLst>
                <a:ext uri="{FF2B5EF4-FFF2-40B4-BE49-F238E27FC236}">
                  <a16:creationId xmlns:a16="http://schemas.microsoft.com/office/drawing/2014/main" xmlns="" id="{D8012F92-2D77-4A4B-8B11-7FF7B0CB60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65550" y="2941635"/>
              <a:ext cx="132538" cy="279016"/>
            </a:xfrm>
            <a:custGeom>
              <a:avLst/>
              <a:gdLst/>
              <a:ahLst/>
              <a:cxnLst/>
              <a:rect l="0" t="0" r="0" b="0"/>
              <a:pathLst>
                <a:path w="132538" h="279016">
                  <a:moveTo>
                    <a:pt x="0" y="74615"/>
                  </a:moveTo>
                  <a:lnTo>
                    <a:pt x="0" y="74615"/>
                  </a:lnTo>
                  <a:lnTo>
                    <a:pt x="0" y="68526"/>
                  </a:lnTo>
                  <a:lnTo>
                    <a:pt x="5069" y="112324"/>
                  </a:lnTo>
                  <a:lnTo>
                    <a:pt x="10125" y="151797"/>
                  </a:lnTo>
                  <a:lnTo>
                    <a:pt x="12643" y="198221"/>
                  </a:lnTo>
                  <a:lnTo>
                    <a:pt x="17543" y="241453"/>
                  </a:lnTo>
                  <a:lnTo>
                    <a:pt x="24226" y="277983"/>
                  </a:lnTo>
                  <a:lnTo>
                    <a:pt x="24617" y="278633"/>
                  </a:lnTo>
                  <a:lnTo>
                    <a:pt x="25052" y="275591"/>
                  </a:lnTo>
                  <a:lnTo>
                    <a:pt x="21926" y="242349"/>
                  </a:lnTo>
                  <a:lnTo>
                    <a:pt x="18447" y="204196"/>
                  </a:lnTo>
                  <a:lnTo>
                    <a:pt x="15254" y="159018"/>
                  </a:lnTo>
                  <a:lnTo>
                    <a:pt x="14403" y="135117"/>
                  </a:lnTo>
                  <a:lnTo>
                    <a:pt x="14868" y="89510"/>
                  </a:lnTo>
                  <a:lnTo>
                    <a:pt x="19778" y="52778"/>
                  </a:lnTo>
                  <a:lnTo>
                    <a:pt x="30476" y="17815"/>
                  </a:lnTo>
                  <a:lnTo>
                    <a:pt x="38475" y="5156"/>
                  </a:lnTo>
                  <a:lnTo>
                    <a:pt x="42583" y="792"/>
                  </a:lnTo>
                  <a:lnTo>
                    <a:pt x="48144" y="0"/>
                  </a:lnTo>
                  <a:lnTo>
                    <a:pt x="61849" y="4764"/>
                  </a:lnTo>
                  <a:lnTo>
                    <a:pt x="92173" y="32830"/>
                  </a:lnTo>
                  <a:lnTo>
                    <a:pt x="117857" y="79168"/>
                  </a:lnTo>
                  <a:lnTo>
                    <a:pt x="128346" y="114739"/>
                  </a:lnTo>
                  <a:lnTo>
                    <a:pt x="132537" y="151009"/>
                  </a:lnTo>
                  <a:lnTo>
                    <a:pt x="127344" y="185944"/>
                  </a:lnTo>
                  <a:lnTo>
                    <a:pt x="109150" y="230603"/>
                  </a:lnTo>
                  <a:lnTo>
                    <a:pt x="88257" y="253774"/>
                  </a:lnTo>
                  <a:lnTo>
                    <a:pt x="63920" y="270658"/>
                  </a:lnTo>
                  <a:lnTo>
                    <a:pt x="41344" y="278162"/>
                  </a:lnTo>
                  <a:lnTo>
                    <a:pt x="12171" y="279015"/>
                  </a:lnTo>
                  <a:lnTo>
                    <a:pt x="6703" y="277204"/>
                  </a:lnTo>
                  <a:lnTo>
                    <a:pt x="3763" y="274586"/>
                  </a:lnTo>
                  <a:lnTo>
                    <a:pt x="2508" y="271429"/>
                  </a:lnTo>
                  <a:lnTo>
                    <a:pt x="4494" y="268618"/>
                  </a:lnTo>
                  <a:lnTo>
                    <a:pt x="25400" y="258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474">
              <a:extLst>
                <a:ext uri="{FF2B5EF4-FFF2-40B4-BE49-F238E27FC236}">
                  <a16:creationId xmlns:a16="http://schemas.microsoft.com/office/drawing/2014/main" xmlns="" id="{D4B6A25B-422B-44D1-8AA3-84FCC26ABE7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4950" y="30861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4812" y="412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475">
              <a:extLst>
                <a:ext uri="{FF2B5EF4-FFF2-40B4-BE49-F238E27FC236}">
                  <a16:creationId xmlns:a16="http://schemas.microsoft.com/office/drawing/2014/main" xmlns="" id="{E0080058-6D02-4D3A-8710-B7AB2E2236F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54279" y="3143250"/>
              <a:ext cx="130372" cy="60809"/>
            </a:xfrm>
            <a:custGeom>
              <a:avLst/>
              <a:gdLst/>
              <a:ahLst/>
              <a:cxnLst/>
              <a:rect l="0" t="0" r="0" b="0"/>
              <a:pathLst>
                <a:path w="130372" h="60809">
                  <a:moveTo>
                    <a:pt x="3371" y="57150"/>
                  </a:moveTo>
                  <a:lnTo>
                    <a:pt x="3371" y="57150"/>
                  </a:lnTo>
                  <a:lnTo>
                    <a:pt x="0" y="60521"/>
                  </a:lnTo>
                  <a:lnTo>
                    <a:pt x="418" y="60808"/>
                  </a:lnTo>
                  <a:lnTo>
                    <a:pt x="47353" y="39848"/>
                  </a:lnTo>
                  <a:lnTo>
                    <a:pt x="87664" y="19567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476">
              <a:extLst>
                <a:ext uri="{FF2B5EF4-FFF2-40B4-BE49-F238E27FC236}">
                  <a16:creationId xmlns:a16="http://schemas.microsoft.com/office/drawing/2014/main" xmlns="" id="{DAD6C244-24C8-40FB-8E9A-D0C978758D0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279693" y="2981129"/>
              <a:ext cx="95458" cy="215751"/>
            </a:xfrm>
            <a:custGeom>
              <a:avLst/>
              <a:gdLst/>
              <a:ahLst/>
              <a:cxnLst/>
              <a:rect l="0" t="0" r="0" b="0"/>
              <a:pathLst>
                <a:path w="95458" h="215751">
                  <a:moveTo>
                    <a:pt x="95457" y="3371"/>
                  </a:moveTo>
                  <a:lnTo>
                    <a:pt x="95457" y="3371"/>
                  </a:lnTo>
                  <a:lnTo>
                    <a:pt x="81973" y="0"/>
                  </a:lnTo>
                  <a:lnTo>
                    <a:pt x="69709" y="2108"/>
                  </a:lnTo>
                  <a:lnTo>
                    <a:pt x="63474" y="4646"/>
                  </a:lnTo>
                  <a:lnTo>
                    <a:pt x="37846" y="28443"/>
                  </a:lnTo>
                  <a:lnTo>
                    <a:pt x="18023" y="65676"/>
                  </a:lnTo>
                  <a:lnTo>
                    <a:pt x="3212" y="111359"/>
                  </a:lnTo>
                  <a:lnTo>
                    <a:pt x="0" y="153901"/>
                  </a:lnTo>
                  <a:lnTo>
                    <a:pt x="6888" y="186575"/>
                  </a:lnTo>
                  <a:lnTo>
                    <a:pt x="15876" y="201447"/>
                  </a:lnTo>
                  <a:lnTo>
                    <a:pt x="21236" y="207388"/>
                  </a:lnTo>
                  <a:lnTo>
                    <a:pt x="34718" y="213990"/>
                  </a:lnTo>
                  <a:lnTo>
                    <a:pt x="42265" y="215750"/>
                  </a:lnTo>
                  <a:lnTo>
                    <a:pt x="56294" y="213943"/>
                  </a:lnTo>
                  <a:lnTo>
                    <a:pt x="68880" y="207731"/>
                  </a:lnTo>
                  <a:lnTo>
                    <a:pt x="79176" y="197914"/>
                  </a:lnTo>
                  <a:lnTo>
                    <a:pt x="81075" y="193039"/>
                  </a:lnTo>
                  <a:lnTo>
                    <a:pt x="80930" y="188377"/>
                  </a:lnTo>
                  <a:lnTo>
                    <a:pt x="79422" y="183858"/>
                  </a:lnTo>
                  <a:lnTo>
                    <a:pt x="70221" y="175074"/>
                  </a:lnTo>
                  <a:lnTo>
                    <a:pt x="56724" y="167878"/>
                  </a:lnTo>
                  <a:lnTo>
                    <a:pt x="12907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886">
            <a:extLst>
              <a:ext uri="{FF2B5EF4-FFF2-40B4-BE49-F238E27FC236}">
                <a16:creationId xmlns:a16="http://schemas.microsoft.com/office/drawing/2014/main" xmlns="" id="{AA71CBAE-7C5E-4501-8FD0-D8DCFC53A480}"/>
              </a:ext>
            </a:extLst>
          </p:cNvPr>
          <p:cNvGrpSpPr/>
          <p:nvPr/>
        </p:nvGrpSpPr>
        <p:grpSpPr>
          <a:xfrm>
            <a:off x="5880100" y="2004850"/>
            <a:ext cx="965201" cy="416564"/>
            <a:chOff x="5880100" y="2004850"/>
            <a:chExt cx="965201" cy="416564"/>
          </a:xfrm>
        </p:grpSpPr>
        <p:sp>
          <p:nvSpPr>
            <p:cNvPr id="216" name="SMARTInkShape-4477">
              <a:extLst>
                <a:ext uri="{FF2B5EF4-FFF2-40B4-BE49-F238E27FC236}">
                  <a16:creationId xmlns:a16="http://schemas.microsoft.com/office/drawing/2014/main" xmlns="" id="{326E3FA3-D4A9-44FA-98DE-49BF1ADE5C0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807200" y="2152650"/>
              <a:ext cx="38101" cy="196851"/>
            </a:xfrm>
            <a:custGeom>
              <a:avLst/>
              <a:gdLst/>
              <a:ahLst/>
              <a:cxnLst/>
              <a:rect l="0" t="0" r="0" b="0"/>
              <a:pathLst>
                <a:path w="38101" h="196851">
                  <a:moveTo>
                    <a:pt x="38100" y="0"/>
                  </a:moveTo>
                  <a:lnTo>
                    <a:pt x="38100" y="0"/>
                  </a:lnTo>
                  <a:lnTo>
                    <a:pt x="27987" y="13484"/>
                  </a:lnTo>
                  <a:lnTo>
                    <a:pt x="24902" y="29511"/>
                  </a:lnTo>
                  <a:lnTo>
                    <a:pt x="21490" y="60249"/>
                  </a:lnTo>
                  <a:lnTo>
                    <a:pt x="15303" y="98050"/>
                  </a:lnTo>
                  <a:lnTo>
                    <a:pt x="11590" y="136767"/>
                  </a:lnTo>
                  <a:lnTo>
                    <a:pt x="2676" y="18433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478">
              <a:extLst>
                <a:ext uri="{FF2B5EF4-FFF2-40B4-BE49-F238E27FC236}">
                  <a16:creationId xmlns:a16="http://schemas.microsoft.com/office/drawing/2014/main" xmlns="" id="{53CC19B6-A85A-48C7-83CC-CBD82614216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14534" y="2038350"/>
              <a:ext cx="130767" cy="201323"/>
            </a:xfrm>
            <a:custGeom>
              <a:avLst/>
              <a:gdLst/>
              <a:ahLst/>
              <a:cxnLst/>
              <a:rect l="0" t="0" r="0" b="0"/>
              <a:pathLst>
                <a:path w="130767" h="201323">
                  <a:moveTo>
                    <a:pt x="92666" y="0"/>
                  </a:moveTo>
                  <a:lnTo>
                    <a:pt x="92666" y="0"/>
                  </a:lnTo>
                  <a:lnTo>
                    <a:pt x="89295" y="0"/>
                  </a:lnTo>
                  <a:lnTo>
                    <a:pt x="85758" y="3763"/>
                  </a:lnTo>
                  <a:lnTo>
                    <a:pt x="62629" y="45434"/>
                  </a:lnTo>
                  <a:lnTo>
                    <a:pt x="45314" y="85279"/>
                  </a:lnTo>
                  <a:lnTo>
                    <a:pt x="24124" y="127121"/>
                  </a:lnTo>
                  <a:lnTo>
                    <a:pt x="3233" y="173452"/>
                  </a:lnTo>
                  <a:lnTo>
                    <a:pt x="0" y="185510"/>
                  </a:lnTo>
                  <a:lnTo>
                    <a:pt x="446" y="193691"/>
                  </a:lnTo>
                  <a:lnTo>
                    <a:pt x="1553" y="196861"/>
                  </a:lnTo>
                  <a:lnTo>
                    <a:pt x="4407" y="198974"/>
                  </a:lnTo>
                  <a:lnTo>
                    <a:pt x="13223" y="201322"/>
                  </a:lnTo>
                  <a:lnTo>
                    <a:pt x="56090" y="201071"/>
                  </a:lnTo>
                  <a:lnTo>
                    <a:pt x="101908" y="192337"/>
                  </a:lnTo>
                  <a:lnTo>
                    <a:pt x="13076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479">
              <a:extLst>
                <a:ext uri="{FF2B5EF4-FFF2-40B4-BE49-F238E27FC236}">
                  <a16:creationId xmlns:a16="http://schemas.microsoft.com/office/drawing/2014/main" xmlns="" id="{2D66F213-B636-4FEA-9967-AF6567E55C7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387602" y="2235200"/>
              <a:ext cx="184649" cy="19051"/>
            </a:xfrm>
            <a:custGeom>
              <a:avLst/>
              <a:gdLst/>
              <a:ahLst/>
              <a:cxnLst/>
              <a:rect l="0" t="0" r="0" b="0"/>
              <a:pathLst>
                <a:path w="184649" h="19051">
                  <a:moveTo>
                    <a:pt x="13198" y="19050"/>
                  </a:moveTo>
                  <a:lnTo>
                    <a:pt x="13198" y="19050"/>
                  </a:lnTo>
                  <a:lnTo>
                    <a:pt x="0" y="19050"/>
                  </a:lnTo>
                  <a:lnTo>
                    <a:pt x="45936" y="15679"/>
                  </a:lnTo>
                  <a:lnTo>
                    <a:pt x="78312" y="12142"/>
                  </a:lnTo>
                  <a:lnTo>
                    <a:pt x="114809" y="8219"/>
                  </a:lnTo>
                  <a:lnTo>
                    <a:pt x="161446" y="2749"/>
                  </a:lnTo>
                  <a:lnTo>
                    <a:pt x="184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480">
              <a:extLst>
                <a:ext uri="{FF2B5EF4-FFF2-40B4-BE49-F238E27FC236}">
                  <a16:creationId xmlns:a16="http://schemas.microsoft.com/office/drawing/2014/main" xmlns="" id="{1D5281BA-BC7D-4135-AA11-41A3BB0F015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395333" y="2156361"/>
              <a:ext cx="170568" cy="15078"/>
            </a:xfrm>
            <a:custGeom>
              <a:avLst/>
              <a:gdLst/>
              <a:ahLst/>
              <a:cxnLst/>
              <a:rect l="0" t="0" r="0" b="0"/>
              <a:pathLst>
                <a:path w="170568" h="15078">
                  <a:moveTo>
                    <a:pt x="5467" y="8989"/>
                  </a:moveTo>
                  <a:lnTo>
                    <a:pt x="5467" y="8989"/>
                  </a:lnTo>
                  <a:lnTo>
                    <a:pt x="0" y="14456"/>
                  </a:lnTo>
                  <a:lnTo>
                    <a:pt x="9490" y="15077"/>
                  </a:lnTo>
                  <a:lnTo>
                    <a:pt x="53444" y="8397"/>
                  </a:lnTo>
                  <a:lnTo>
                    <a:pt x="92825" y="2464"/>
                  </a:lnTo>
                  <a:lnTo>
                    <a:pt x="134596" y="0"/>
                  </a:lnTo>
                  <a:lnTo>
                    <a:pt x="170567" y="2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481">
              <a:extLst>
                <a:ext uri="{FF2B5EF4-FFF2-40B4-BE49-F238E27FC236}">
                  <a16:creationId xmlns:a16="http://schemas.microsoft.com/office/drawing/2014/main" xmlns="" id="{A9DD85A6-600B-4572-902D-3C04E9DCDF0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026067" y="2281133"/>
              <a:ext cx="152484" cy="140281"/>
            </a:xfrm>
            <a:custGeom>
              <a:avLst/>
              <a:gdLst/>
              <a:ahLst/>
              <a:cxnLst/>
              <a:rect l="0" t="0" r="0" b="0"/>
              <a:pathLst>
                <a:path w="152484" h="140281">
                  <a:moveTo>
                    <a:pt x="6433" y="23917"/>
                  </a:moveTo>
                  <a:lnTo>
                    <a:pt x="6433" y="23917"/>
                  </a:lnTo>
                  <a:lnTo>
                    <a:pt x="11502" y="18142"/>
                  </a:lnTo>
                  <a:lnTo>
                    <a:pt x="15272" y="11708"/>
                  </a:lnTo>
                  <a:lnTo>
                    <a:pt x="23062" y="6026"/>
                  </a:lnTo>
                  <a:lnTo>
                    <a:pt x="34284" y="1854"/>
                  </a:lnTo>
                  <a:lnTo>
                    <a:pt x="48680" y="0"/>
                  </a:lnTo>
                  <a:lnTo>
                    <a:pt x="54353" y="1622"/>
                  </a:lnTo>
                  <a:lnTo>
                    <a:pt x="58841" y="4820"/>
                  </a:lnTo>
                  <a:lnTo>
                    <a:pt x="62538" y="9069"/>
                  </a:lnTo>
                  <a:lnTo>
                    <a:pt x="66646" y="23198"/>
                  </a:lnTo>
                  <a:lnTo>
                    <a:pt x="67742" y="31904"/>
                  </a:lnTo>
                  <a:lnTo>
                    <a:pt x="63316" y="50985"/>
                  </a:lnTo>
                  <a:lnTo>
                    <a:pt x="53585" y="70519"/>
                  </a:lnTo>
                  <a:lnTo>
                    <a:pt x="19628" y="114660"/>
                  </a:lnTo>
                  <a:lnTo>
                    <a:pt x="1017" y="133538"/>
                  </a:lnTo>
                  <a:lnTo>
                    <a:pt x="0" y="136508"/>
                  </a:lnTo>
                  <a:lnTo>
                    <a:pt x="28" y="139195"/>
                  </a:lnTo>
                  <a:lnTo>
                    <a:pt x="3573" y="140280"/>
                  </a:lnTo>
                  <a:lnTo>
                    <a:pt x="26125" y="137730"/>
                  </a:lnTo>
                  <a:lnTo>
                    <a:pt x="73196" y="122703"/>
                  </a:lnTo>
                  <a:lnTo>
                    <a:pt x="113467" y="109396"/>
                  </a:lnTo>
                  <a:lnTo>
                    <a:pt x="152483" y="10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482">
              <a:extLst>
                <a:ext uri="{FF2B5EF4-FFF2-40B4-BE49-F238E27FC236}">
                  <a16:creationId xmlns:a16="http://schemas.microsoft.com/office/drawing/2014/main" xmlns="" id="{AC601301-9B09-48B3-B90E-093E9113738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880100" y="2004850"/>
              <a:ext cx="145924" cy="325037"/>
            </a:xfrm>
            <a:custGeom>
              <a:avLst/>
              <a:gdLst/>
              <a:ahLst/>
              <a:cxnLst/>
              <a:rect l="0" t="0" r="0" b="0"/>
              <a:pathLst>
                <a:path w="145924" h="325037">
                  <a:moveTo>
                    <a:pt x="25400" y="122400"/>
                  </a:moveTo>
                  <a:lnTo>
                    <a:pt x="25400" y="122400"/>
                  </a:lnTo>
                  <a:lnTo>
                    <a:pt x="25400" y="164495"/>
                  </a:lnTo>
                  <a:lnTo>
                    <a:pt x="25400" y="203155"/>
                  </a:lnTo>
                  <a:lnTo>
                    <a:pt x="28771" y="249260"/>
                  </a:lnTo>
                  <a:lnTo>
                    <a:pt x="30867" y="295298"/>
                  </a:lnTo>
                  <a:lnTo>
                    <a:pt x="28118" y="319993"/>
                  </a:lnTo>
                  <a:lnTo>
                    <a:pt x="26607" y="324754"/>
                  </a:lnTo>
                  <a:lnTo>
                    <a:pt x="26205" y="325036"/>
                  </a:lnTo>
                  <a:lnTo>
                    <a:pt x="21743" y="290370"/>
                  </a:lnTo>
                  <a:lnTo>
                    <a:pt x="16720" y="259848"/>
                  </a:lnTo>
                  <a:lnTo>
                    <a:pt x="14486" y="220412"/>
                  </a:lnTo>
                  <a:lnTo>
                    <a:pt x="13495" y="173252"/>
                  </a:lnTo>
                  <a:lnTo>
                    <a:pt x="13229" y="147834"/>
                  </a:lnTo>
                  <a:lnTo>
                    <a:pt x="16698" y="100778"/>
                  </a:lnTo>
                  <a:lnTo>
                    <a:pt x="24355" y="59874"/>
                  </a:lnTo>
                  <a:lnTo>
                    <a:pt x="43827" y="19129"/>
                  </a:lnTo>
                  <a:lnTo>
                    <a:pt x="56873" y="3359"/>
                  </a:lnTo>
                  <a:lnTo>
                    <a:pt x="64726" y="0"/>
                  </a:lnTo>
                  <a:lnTo>
                    <a:pt x="82859" y="32"/>
                  </a:lnTo>
                  <a:lnTo>
                    <a:pt x="102677" y="10394"/>
                  </a:lnTo>
                  <a:lnTo>
                    <a:pt x="112903" y="18096"/>
                  </a:lnTo>
                  <a:lnTo>
                    <a:pt x="128025" y="39824"/>
                  </a:lnTo>
                  <a:lnTo>
                    <a:pt x="142591" y="81705"/>
                  </a:lnTo>
                  <a:lnTo>
                    <a:pt x="145923" y="113486"/>
                  </a:lnTo>
                  <a:lnTo>
                    <a:pt x="140349" y="146425"/>
                  </a:lnTo>
                  <a:lnTo>
                    <a:pt x="121940" y="189961"/>
                  </a:lnTo>
                  <a:lnTo>
                    <a:pt x="80297" y="236822"/>
                  </a:lnTo>
                  <a:lnTo>
                    <a:pt x="35067" y="270225"/>
                  </a:lnTo>
                  <a:lnTo>
                    <a:pt x="2110" y="290295"/>
                  </a:lnTo>
                  <a:lnTo>
                    <a:pt x="702" y="292891"/>
                  </a:lnTo>
                  <a:lnTo>
                    <a:pt x="0" y="30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SMARTInkShape-4483">
            <a:extLst>
              <a:ext uri="{FF2B5EF4-FFF2-40B4-BE49-F238E27FC236}">
                <a16:creationId xmlns:a16="http://schemas.microsoft.com/office/drawing/2014/main" xmlns="" id="{C564C24D-77E0-44D7-A552-D38AFD92596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26050" y="2349500"/>
            <a:ext cx="63501" cy="82551"/>
          </a:xfrm>
          <a:custGeom>
            <a:avLst/>
            <a:gdLst/>
            <a:ahLst/>
            <a:cxnLst/>
            <a:rect l="0" t="0" r="0" b="0"/>
            <a:pathLst>
              <a:path w="63501" h="82551">
                <a:moveTo>
                  <a:pt x="63500" y="0"/>
                </a:moveTo>
                <a:lnTo>
                  <a:pt x="63500" y="0"/>
                </a:lnTo>
                <a:lnTo>
                  <a:pt x="50948" y="26367"/>
                </a:lnTo>
                <a:lnTo>
                  <a:pt x="28032" y="55555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SMARTInkShape-Group888">
            <a:extLst>
              <a:ext uri="{FF2B5EF4-FFF2-40B4-BE49-F238E27FC236}">
                <a16:creationId xmlns:a16="http://schemas.microsoft.com/office/drawing/2014/main" xmlns="" id="{F463B9C5-4632-4B7D-87D0-9AABFC78ECFD}"/>
              </a:ext>
            </a:extLst>
          </p:cNvPr>
          <p:cNvGrpSpPr/>
          <p:nvPr/>
        </p:nvGrpSpPr>
        <p:grpSpPr>
          <a:xfrm>
            <a:off x="3655008" y="1996294"/>
            <a:ext cx="905247" cy="384957"/>
            <a:chOff x="3655008" y="1996294"/>
            <a:chExt cx="905247" cy="384957"/>
          </a:xfrm>
        </p:grpSpPr>
        <p:sp>
          <p:nvSpPr>
            <p:cNvPr id="224" name="SMARTInkShape-4484">
              <a:extLst>
                <a:ext uri="{FF2B5EF4-FFF2-40B4-BE49-F238E27FC236}">
                  <a16:creationId xmlns:a16="http://schemas.microsoft.com/office/drawing/2014/main" xmlns="" id="{CEE9B616-23DD-4796-97B5-5F3182C74AA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54450" y="2274183"/>
              <a:ext cx="17829" cy="107068"/>
            </a:xfrm>
            <a:custGeom>
              <a:avLst/>
              <a:gdLst/>
              <a:ahLst/>
              <a:cxnLst/>
              <a:rect l="0" t="0" r="0" b="0"/>
              <a:pathLst>
                <a:path w="17829" h="107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822"/>
                  </a:lnTo>
                  <a:lnTo>
                    <a:pt x="10831" y="15911"/>
                  </a:lnTo>
                  <a:lnTo>
                    <a:pt x="17828" y="61597"/>
                  </a:lnTo>
                  <a:lnTo>
                    <a:pt x="127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485">
              <a:extLst>
                <a:ext uri="{FF2B5EF4-FFF2-40B4-BE49-F238E27FC236}">
                  <a16:creationId xmlns:a16="http://schemas.microsoft.com/office/drawing/2014/main" xmlns="" id="{CDD9465B-A8C0-48D9-9797-9F26F791C90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96633" y="2165350"/>
              <a:ext cx="119768" cy="11818"/>
            </a:xfrm>
            <a:custGeom>
              <a:avLst/>
              <a:gdLst/>
              <a:ahLst/>
              <a:cxnLst/>
              <a:rect l="0" t="0" r="0" b="0"/>
              <a:pathLst>
                <a:path w="119768" h="11818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34388" y="10702"/>
                  </a:lnTo>
                  <a:lnTo>
                    <a:pt x="76360" y="5758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486">
              <a:extLst>
                <a:ext uri="{FF2B5EF4-FFF2-40B4-BE49-F238E27FC236}">
                  <a16:creationId xmlns:a16="http://schemas.microsoft.com/office/drawing/2014/main" xmlns="" id="{9AA5D72D-1B62-440A-9934-4F7CB6A6260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64000" y="2247900"/>
              <a:ext cx="184151" cy="35409"/>
            </a:xfrm>
            <a:custGeom>
              <a:avLst/>
              <a:gdLst/>
              <a:ahLst/>
              <a:cxnLst/>
              <a:rect l="0" t="0" r="0" b="0"/>
              <a:pathLst>
                <a:path w="184151" h="35409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2117" y="35408"/>
                  </a:lnTo>
                  <a:lnTo>
                    <a:pt x="43369" y="29000"/>
                  </a:lnTo>
                  <a:lnTo>
                    <a:pt x="75014" y="23237"/>
                  </a:lnTo>
                  <a:lnTo>
                    <a:pt x="110245" y="15972"/>
                  </a:lnTo>
                  <a:lnTo>
                    <a:pt x="147070" y="803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487">
              <a:extLst>
                <a:ext uri="{FF2B5EF4-FFF2-40B4-BE49-F238E27FC236}">
                  <a16:creationId xmlns:a16="http://schemas.microsoft.com/office/drawing/2014/main" xmlns="" id="{40E00933-0BF5-4FEE-9209-DF5804DF28D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655008" y="1996294"/>
              <a:ext cx="125801" cy="315572"/>
            </a:xfrm>
            <a:custGeom>
              <a:avLst/>
              <a:gdLst/>
              <a:ahLst/>
              <a:cxnLst/>
              <a:rect l="0" t="0" r="0" b="0"/>
              <a:pathLst>
                <a:path w="125801" h="315572">
                  <a:moveTo>
                    <a:pt x="8942" y="86506"/>
                  </a:moveTo>
                  <a:lnTo>
                    <a:pt x="8942" y="86506"/>
                  </a:lnTo>
                  <a:lnTo>
                    <a:pt x="8942" y="74329"/>
                  </a:lnTo>
                  <a:lnTo>
                    <a:pt x="14011" y="118586"/>
                  </a:lnTo>
                  <a:lnTo>
                    <a:pt x="19067" y="161706"/>
                  </a:lnTo>
                  <a:lnTo>
                    <a:pt x="20497" y="193776"/>
                  </a:lnTo>
                  <a:lnTo>
                    <a:pt x="24674" y="240194"/>
                  </a:lnTo>
                  <a:lnTo>
                    <a:pt x="27009" y="278485"/>
                  </a:lnTo>
                  <a:lnTo>
                    <a:pt x="24330" y="302060"/>
                  </a:lnTo>
                  <a:lnTo>
                    <a:pt x="22728" y="304998"/>
                  </a:lnTo>
                  <a:lnTo>
                    <a:pt x="20955" y="305545"/>
                  </a:lnTo>
                  <a:lnTo>
                    <a:pt x="19067" y="304499"/>
                  </a:lnTo>
                  <a:lnTo>
                    <a:pt x="10968" y="265216"/>
                  </a:lnTo>
                  <a:lnTo>
                    <a:pt x="6785" y="230608"/>
                  </a:lnTo>
                  <a:lnTo>
                    <a:pt x="2574" y="186065"/>
                  </a:lnTo>
                  <a:lnTo>
                    <a:pt x="463" y="161345"/>
                  </a:lnTo>
                  <a:lnTo>
                    <a:pt x="0" y="115064"/>
                  </a:lnTo>
                  <a:lnTo>
                    <a:pt x="2851" y="73799"/>
                  </a:lnTo>
                  <a:lnTo>
                    <a:pt x="12390" y="28883"/>
                  </a:lnTo>
                  <a:lnTo>
                    <a:pt x="20117" y="9390"/>
                  </a:lnTo>
                  <a:lnTo>
                    <a:pt x="25564" y="4051"/>
                  </a:lnTo>
                  <a:lnTo>
                    <a:pt x="32018" y="1197"/>
                  </a:lnTo>
                  <a:lnTo>
                    <a:pt x="39142" y="0"/>
                  </a:lnTo>
                  <a:lnTo>
                    <a:pt x="56467" y="8077"/>
                  </a:lnTo>
                  <a:lnTo>
                    <a:pt x="75925" y="25543"/>
                  </a:lnTo>
                  <a:lnTo>
                    <a:pt x="104597" y="67816"/>
                  </a:lnTo>
                  <a:lnTo>
                    <a:pt x="117542" y="102188"/>
                  </a:lnTo>
                  <a:lnTo>
                    <a:pt x="124237" y="140513"/>
                  </a:lnTo>
                  <a:lnTo>
                    <a:pt x="125800" y="179653"/>
                  </a:lnTo>
                  <a:lnTo>
                    <a:pt x="121792" y="215864"/>
                  </a:lnTo>
                  <a:lnTo>
                    <a:pt x="104860" y="261242"/>
                  </a:lnTo>
                  <a:lnTo>
                    <a:pt x="75227" y="294756"/>
                  </a:lnTo>
                  <a:lnTo>
                    <a:pt x="39635" y="312447"/>
                  </a:lnTo>
                  <a:lnTo>
                    <a:pt x="20466" y="315571"/>
                  </a:lnTo>
                  <a:lnTo>
                    <a:pt x="7008" y="314607"/>
                  </a:lnTo>
                  <a:lnTo>
                    <a:pt x="3420" y="313362"/>
                  </a:lnTo>
                  <a:lnTo>
                    <a:pt x="1027" y="311827"/>
                  </a:lnTo>
                  <a:lnTo>
                    <a:pt x="842" y="309392"/>
                  </a:lnTo>
                  <a:lnTo>
                    <a:pt x="8942" y="296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488">
              <a:extLst>
                <a:ext uri="{FF2B5EF4-FFF2-40B4-BE49-F238E27FC236}">
                  <a16:creationId xmlns:a16="http://schemas.microsoft.com/office/drawing/2014/main" xmlns="" id="{5AA8921B-D873-4EDA-B184-7CA7DFDB4A8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457700" y="2009880"/>
              <a:ext cx="102555" cy="263753"/>
            </a:xfrm>
            <a:custGeom>
              <a:avLst/>
              <a:gdLst/>
              <a:ahLst/>
              <a:cxnLst/>
              <a:rect l="0" t="0" r="0" b="0"/>
              <a:pathLst>
                <a:path w="102555" h="263753">
                  <a:moveTo>
                    <a:pt x="101600" y="9420"/>
                  </a:moveTo>
                  <a:lnTo>
                    <a:pt x="101600" y="9420"/>
                  </a:lnTo>
                  <a:lnTo>
                    <a:pt x="92761" y="582"/>
                  </a:lnTo>
                  <a:lnTo>
                    <a:pt x="90063" y="0"/>
                  </a:lnTo>
                  <a:lnTo>
                    <a:pt x="83302" y="1235"/>
                  </a:lnTo>
                  <a:lnTo>
                    <a:pt x="75594" y="9780"/>
                  </a:lnTo>
                  <a:lnTo>
                    <a:pt x="52405" y="51746"/>
                  </a:lnTo>
                  <a:lnTo>
                    <a:pt x="38814" y="83970"/>
                  </a:lnTo>
                  <a:lnTo>
                    <a:pt x="27128" y="119459"/>
                  </a:lnTo>
                  <a:lnTo>
                    <a:pt x="19583" y="156398"/>
                  </a:lnTo>
                  <a:lnTo>
                    <a:pt x="15759" y="190219"/>
                  </a:lnTo>
                  <a:lnTo>
                    <a:pt x="17369" y="231383"/>
                  </a:lnTo>
                  <a:lnTo>
                    <a:pt x="20046" y="242062"/>
                  </a:lnTo>
                  <a:lnTo>
                    <a:pt x="24653" y="249887"/>
                  </a:lnTo>
                  <a:lnTo>
                    <a:pt x="37298" y="260462"/>
                  </a:lnTo>
                  <a:lnTo>
                    <a:pt x="52325" y="263752"/>
                  </a:lnTo>
                  <a:lnTo>
                    <a:pt x="60283" y="263641"/>
                  </a:lnTo>
                  <a:lnTo>
                    <a:pt x="76652" y="257874"/>
                  </a:lnTo>
                  <a:lnTo>
                    <a:pt x="91218" y="248255"/>
                  </a:lnTo>
                  <a:lnTo>
                    <a:pt x="100043" y="236924"/>
                  </a:lnTo>
                  <a:lnTo>
                    <a:pt x="102554" y="222952"/>
                  </a:lnTo>
                  <a:lnTo>
                    <a:pt x="102236" y="215274"/>
                  </a:lnTo>
                  <a:lnTo>
                    <a:pt x="94357" y="201100"/>
                  </a:lnTo>
                  <a:lnTo>
                    <a:pt x="88305" y="194356"/>
                  </a:lnTo>
                  <a:lnTo>
                    <a:pt x="72172" y="184982"/>
                  </a:lnTo>
                  <a:lnTo>
                    <a:pt x="53242" y="179875"/>
                  </a:lnTo>
                  <a:lnTo>
                    <a:pt x="24870" y="180967"/>
                  </a:lnTo>
                  <a:lnTo>
                    <a:pt x="0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889">
            <a:extLst>
              <a:ext uri="{FF2B5EF4-FFF2-40B4-BE49-F238E27FC236}">
                <a16:creationId xmlns:a16="http://schemas.microsoft.com/office/drawing/2014/main" xmlns="" id="{3F198ED3-112D-4192-8E46-6B382D15846A}"/>
              </a:ext>
            </a:extLst>
          </p:cNvPr>
          <p:cNvGrpSpPr/>
          <p:nvPr/>
        </p:nvGrpSpPr>
        <p:grpSpPr>
          <a:xfrm>
            <a:off x="2546179" y="1983664"/>
            <a:ext cx="489122" cy="435687"/>
            <a:chOff x="2546179" y="1983664"/>
            <a:chExt cx="489122" cy="435687"/>
          </a:xfrm>
        </p:grpSpPr>
        <p:sp>
          <p:nvSpPr>
            <p:cNvPr id="230" name="SMARTInkShape-4489">
              <a:extLst>
                <a:ext uri="{FF2B5EF4-FFF2-40B4-BE49-F238E27FC236}">
                  <a16:creationId xmlns:a16="http://schemas.microsoft.com/office/drawing/2014/main" xmlns="" id="{6F7E8842-9413-4557-BBE3-D66ACB2FEDD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797401" y="2162699"/>
              <a:ext cx="123600" cy="251283"/>
            </a:xfrm>
            <a:custGeom>
              <a:avLst/>
              <a:gdLst/>
              <a:ahLst/>
              <a:cxnLst/>
              <a:rect l="0" t="0" r="0" b="0"/>
              <a:pathLst>
                <a:path w="123600" h="251283">
                  <a:moveTo>
                    <a:pt x="98199" y="34401"/>
                  </a:moveTo>
                  <a:lnTo>
                    <a:pt x="98199" y="34401"/>
                  </a:lnTo>
                  <a:lnTo>
                    <a:pt x="104941" y="24288"/>
                  </a:lnTo>
                  <a:lnTo>
                    <a:pt x="102694" y="19192"/>
                  </a:lnTo>
                  <a:lnTo>
                    <a:pt x="88908" y="7886"/>
                  </a:lnTo>
                  <a:lnTo>
                    <a:pt x="68669" y="1450"/>
                  </a:lnTo>
                  <a:lnTo>
                    <a:pt x="46975" y="0"/>
                  </a:lnTo>
                  <a:lnTo>
                    <a:pt x="20305" y="7118"/>
                  </a:lnTo>
                  <a:lnTo>
                    <a:pt x="4250" y="17458"/>
                  </a:lnTo>
                  <a:lnTo>
                    <a:pt x="0" y="22873"/>
                  </a:lnTo>
                  <a:lnTo>
                    <a:pt x="277" y="25304"/>
                  </a:lnTo>
                  <a:lnTo>
                    <a:pt x="1873" y="27631"/>
                  </a:lnTo>
                  <a:lnTo>
                    <a:pt x="4349" y="29888"/>
                  </a:lnTo>
                  <a:lnTo>
                    <a:pt x="14625" y="30514"/>
                  </a:lnTo>
                  <a:lnTo>
                    <a:pt x="53297" y="22728"/>
                  </a:lnTo>
                  <a:lnTo>
                    <a:pt x="55564" y="23091"/>
                  </a:lnTo>
                  <a:lnTo>
                    <a:pt x="57076" y="24039"/>
                  </a:lnTo>
                  <a:lnTo>
                    <a:pt x="66244" y="40742"/>
                  </a:lnTo>
                  <a:lnTo>
                    <a:pt x="80937" y="86427"/>
                  </a:lnTo>
                  <a:lnTo>
                    <a:pt x="86529" y="114203"/>
                  </a:lnTo>
                  <a:lnTo>
                    <a:pt x="80160" y="160979"/>
                  </a:lnTo>
                  <a:lnTo>
                    <a:pt x="61496" y="203844"/>
                  </a:lnTo>
                  <a:lnTo>
                    <a:pt x="38092" y="236614"/>
                  </a:lnTo>
                  <a:lnTo>
                    <a:pt x="25388" y="247746"/>
                  </a:lnTo>
                  <a:lnTo>
                    <a:pt x="20025" y="250714"/>
                  </a:lnTo>
                  <a:lnTo>
                    <a:pt x="15744" y="251282"/>
                  </a:lnTo>
                  <a:lnTo>
                    <a:pt x="12185" y="250250"/>
                  </a:lnTo>
                  <a:lnTo>
                    <a:pt x="9106" y="248150"/>
                  </a:lnTo>
                  <a:lnTo>
                    <a:pt x="8465" y="243222"/>
                  </a:lnTo>
                  <a:lnTo>
                    <a:pt x="11515" y="228340"/>
                  </a:lnTo>
                  <a:lnTo>
                    <a:pt x="26982" y="211848"/>
                  </a:lnTo>
                  <a:lnTo>
                    <a:pt x="73783" y="181636"/>
                  </a:lnTo>
                  <a:lnTo>
                    <a:pt x="123599" y="15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490">
              <a:extLst>
                <a:ext uri="{FF2B5EF4-FFF2-40B4-BE49-F238E27FC236}">
                  <a16:creationId xmlns:a16="http://schemas.microsoft.com/office/drawing/2014/main" xmlns="" id="{643A39A3-7093-4A4C-90B6-81996B51817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587429" y="1983664"/>
              <a:ext cx="219272" cy="290567"/>
            </a:xfrm>
            <a:custGeom>
              <a:avLst/>
              <a:gdLst/>
              <a:ahLst/>
              <a:cxnLst/>
              <a:rect l="0" t="0" r="0" b="0"/>
              <a:pathLst>
                <a:path w="219272" h="290567">
                  <a:moveTo>
                    <a:pt x="3371" y="29286"/>
                  </a:moveTo>
                  <a:lnTo>
                    <a:pt x="3371" y="29286"/>
                  </a:lnTo>
                  <a:lnTo>
                    <a:pt x="0" y="32657"/>
                  </a:lnTo>
                  <a:lnTo>
                    <a:pt x="418" y="34355"/>
                  </a:lnTo>
                  <a:lnTo>
                    <a:pt x="4646" y="38124"/>
                  </a:lnTo>
                  <a:lnTo>
                    <a:pt x="21701" y="40842"/>
                  </a:lnTo>
                  <a:lnTo>
                    <a:pt x="61483" y="38276"/>
                  </a:lnTo>
                  <a:lnTo>
                    <a:pt x="95521" y="33046"/>
                  </a:lnTo>
                  <a:lnTo>
                    <a:pt x="130404" y="26018"/>
                  </a:lnTo>
                  <a:lnTo>
                    <a:pt x="174282" y="14128"/>
                  </a:lnTo>
                  <a:lnTo>
                    <a:pt x="195671" y="3079"/>
                  </a:lnTo>
                  <a:lnTo>
                    <a:pt x="197893" y="1232"/>
                  </a:lnTo>
                  <a:lnTo>
                    <a:pt x="198669" y="0"/>
                  </a:lnTo>
                  <a:lnTo>
                    <a:pt x="163017" y="14643"/>
                  </a:lnTo>
                  <a:lnTo>
                    <a:pt x="131474" y="31009"/>
                  </a:lnTo>
                  <a:lnTo>
                    <a:pt x="98171" y="51924"/>
                  </a:lnTo>
                  <a:lnTo>
                    <a:pt x="55213" y="87499"/>
                  </a:lnTo>
                  <a:lnTo>
                    <a:pt x="36995" y="110192"/>
                  </a:lnTo>
                  <a:lnTo>
                    <a:pt x="28899" y="127333"/>
                  </a:lnTo>
                  <a:lnTo>
                    <a:pt x="29561" y="134162"/>
                  </a:lnTo>
                  <a:lnTo>
                    <a:pt x="32826" y="140126"/>
                  </a:lnTo>
                  <a:lnTo>
                    <a:pt x="37824" y="145512"/>
                  </a:lnTo>
                  <a:lnTo>
                    <a:pt x="56548" y="153379"/>
                  </a:lnTo>
                  <a:lnTo>
                    <a:pt x="98699" y="164178"/>
                  </a:lnTo>
                  <a:lnTo>
                    <a:pt x="115421" y="170932"/>
                  </a:lnTo>
                  <a:lnTo>
                    <a:pt x="116171" y="174517"/>
                  </a:lnTo>
                  <a:lnTo>
                    <a:pt x="111360" y="184144"/>
                  </a:lnTo>
                  <a:lnTo>
                    <a:pt x="71275" y="222549"/>
                  </a:lnTo>
                  <a:lnTo>
                    <a:pt x="40616" y="255923"/>
                  </a:lnTo>
                  <a:lnTo>
                    <a:pt x="34036" y="269713"/>
                  </a:lnTo>
                  <a:lnTo>
                    <a:pt x="32281" y="276354"/>
                  </a:lnTo>
                  <a:lnTo>
                    <a:pt x="34638" y="281487"/>
                  </a:lnTo>
                  <a:lnTo>
                    <a:pt x="46666" y="289072"/>
                  </a:lnTo>
                  <a:lnTo>
                    <a:pt x="86754" y="290566"/>
                  </a:lnTo>
                  <a:lnTo>
                    <a:pt x="118982" y="284405"/>
                  </a:lnTo>
                  <a:lnTo>
                    <a:pt x="152121" y="276022"/>
                  </a:lnTo>
                  <a:lnTo>
                    <a:pt x="196866" y="268042"/>
                  </a:lnTo>
                  <a:lnTo>
                    <a:pt x="219271" y="264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491">
              <a:extLst>
                <a:ext uri="{FF2B5EF4-FFF2-40B4-BE49-F238E27FC236}">
                  <a16:creationId xmlns:a16="http://schemas.microsoft.com/office/drawing/2014/main" xmlns="" id="{4DE6EFA5-C207-4455-94B1-B0B2520126E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546179" y="2298700"/>
              <a:ext cx="400222" cy="120651"/>
            </a:xfrm>
            <a:custGeom>
              <a:avLst/>
              <a:gdLst/>
              <a:ahLst/>
              <a:cxnLst/>
              <a:rect l="0" t="0" r="0" b="0"/>
              <a:pathLst>
                <a:path w="400222" h="120651">
                  <a:moveTo>
                    <a:pt x="38271" y="120650"/>
                  </a:moveTo>
                  <a:lnTo>
                    <a:pt x="38271" y="120650"/>
                  </a:lnTo>
                  <a:lnTo>
                    <a:pt x="0" y="120650"/>
                  </a:lnTo>
                  <a:lnTo>
                    <a:pt x="1468" y="119239"/>
                  </a:lnTo>
                  <a:lnTo>
                    <a:pt x="42342" y="103072"/>
                  </a:lnTo>
                  <a:lnTo>
                    <a:pt x="86647" y="88143"/>
                  </a:lnTo>
                  <a:lnTo>
                    <a:pt x="114266" y="79223"/>
                  </a:lnTo>
                  <a:lnTo>
                    <a:pt x="143968" y="69749"/>
                  </a:lnTo>
                  <a:lnTo>
                    <a:pt x="175763" y="59905"/>
                  </a:lnTo>
                  <a:lnTo>
                    <a:pt x="208955" y="49814"/>
                  </a:lnTo>
                  <a:lnTo>
                    <a:pt x="243077" y="39559"/>
                  </a:lnTo>
                  <a:lnTo>
                    <a:pt x="275703" y="30606"/>
                  </a:lnTo>
                  <a:lnTo>
                    <a:pt x="307331" y="22521"/>
                  </a:lnTo>
                  <a:lnTo>
                    <a:pt x="338294" y="15014"/>
                  </a:lnTo>
                  <a:lnTo>
                    <a:pt x="4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492">
              <a:extLst>
                <a:ext uri="{FF2B5EF4-FFF2-40B4-BE49-F238E27FC236}">
                  <a16:creationId xmlns:a16="http://schemas.microsoft.com/office/drawing/2014/main" xmlns="" id="{0DEAD294-EA7F-4CD7-995F-6A1CEC6EA07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016250" y="2137461"/>
              <a:ext cx="12701" cy="15190"/>
            </a:xfrm>
            <a:custGeom>
              <a:avLst/>
              <a:gdLst/>
              <a:ahLst/>
              <a:cxnLst/>
              <a:rect l="0" t="0" r="0" b="0"/>
              <a:pathLst>
                <a:path w="12701" h="15190">
                  <a:moveTo>
                    <a:pt x="12700" y="8839"/>
                  </a:moveTo>
                  <a:lnTo>
                    <a:pt x="12700" y="8839"/>
                  </a:lnTo>
                  <a:lnTo>
                    <a:pt x="9329" y="5468"/>
                  </a:lnTo>
                  <a:lnTo>
                    <a:pt x="7674" y="1931"/>
                  </a:lnTo>
                  <a:lnTo>
                    <a:pt x="7233" y="0"/>
                  </a:lnTo>
                  <a:lnTo>
                    <a:pt x="6233" y="830"/>
                  </a:lnTo>
                  <a:lnTo>
                    <a:pt x="0" y="1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493">
              <a:extLst>
                <a:ext uri="{FF2B5EF4-FFF2-40B4-BE49-F238E27FC236}">
                  <a16:creationId xmlns:a16="http://schemas.microsoft.com/office/drawing/2014/main" xmlns="" id="{97CC6B90-B69D-4827-8922-8D7C89E6BFD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024365" y="2266950"/>
              <a:ext cx="10936" cy="5468"/>
            </a:xfrm>
            <a:custGeom>
              <a:avLst/>
              <a:gdLst/>
              <a:ahLst/>
              <a:cxnLst/>
              <a:rect l="0" t="0" r="0" b="0"/>
              <a:pathLst>
                <a:path w="10936" h="5468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890">
            <a:extLst>
              <a:ext uri="{FF2B5EF4-FFF2-40B4-BE49-F238E27FC236}">
                <a16:creationId xmlns:a16="http://schemas.microsoft.com/office/drawing/2014/main" xmlns="" id="{5C9B3098-6440-4DB1-8B08-BB4F47BE1CFF}"/>
              </a:ext>
            </a:extLst>
          </p:cNvPr>
          <p:cNvGrpSpPr/>
          <p:nvPr/>
        </p:nvGrpSpPr>
        <p:grpSpPr>
          <a:xfrm>
            <a:off x="6200029" y="660400"/>
            <a:ext cx="372222" cy="366895"/>
            <a:chOff x="6200029" y="660400"/>
            <a:chExt cx="372222" cy="366895"/>
          </a:xfrm>
        </p:grpSpPr>
        <p:sp>
          <p:nvSpPr>
            <p:cNvPr id="236" name="SMARTInkShape-4494">
              <a:extLst>
                <a:ext uri="{FF2B5EF4-FFF2-40B4-BE49-F238E27FC236}">
                  <a16:creationId xmlns:a16="http://schemas.microsoft.com/office/drawing/2014/main" xmlns="" id="{570BEF45-5769-469F-AA17-08EFC43EB75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375400" y="660400"/>
              <a:ext cx="12701" cy="292101"/>
            </a:xfrm>
            <a:custGeom>
              <a:avLst/>
              <a:gdLst/>
              <a:ahLst/>
              <a:cxnLst/>
              <a:rect l="0" t="0" r="0" b="0"/>
              <a:pathLst>
                <a:path w="12701" h="292101">
                  <a:moveTo>
                    <a:pt x="0" y="0"/>
                  </a:moveTo>
                  <a:lnTo>
                    <a:pt x="0" y="0"/>
                  </a:lnTo>
                  <a:lnTo>
                    <a:pt x="705" y="33932"/>
                  </a:lnTo>
                  <a:lnTo>
                    <a:pt x="4364" y="79904"/>
                  </a:lnTo>
                  <a:lnTo>
                    <a:pt x="5467" y="112889"/>
                  </a:lnTo>
                  <a:lnTo>
                    <a:pt x="7840" y="146363"/>
                  </a:lnTo>
                  <a:lnTo>
                    <a:pt x="9834" y="180056"/>
                  </a:lnTo>
                  <a:lnTo>
                    <a:pt x="8369" y="213845"/>
                  </a:lnTo>
                  <a:lnTo>
                    <a:pt x="10320" y="261231"/>
                  </a:lnTo>
                  <a:lnTo>
                    <a:pt x="127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495">
              <a:extLst>
                <a:ext uri="{FF2B5EF4-FFF2-40B4-BE49-F238E27FC236}">
                  <a16:creationId xmlns:a16="http://schemas.microsoft.com/office/drawing/2014/main" xmlns="" id="{452B7379-0B39-4450-A744-52EE7375BD5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00029" y="977900"/>
              <a:ext cx="372222" cy="49395"/>
            </a:xfrm>
            <a:custGeom>
              <a:avLst/>
              <a:gdLst/>
              <a:ahLst/>
              <a:cxnLst/>
              <a:rect l="0" t="0" r="0" b="0"/>
              <a:pathLst>
                <a:path w="372222" h="49395">
                  <a:moveTo>
                    <a:pt x="10271" y="31750"/>
                  </a:moveTo>
                  <a:lnTo>
                    <a:pt x="10271" y="31750"/>
                  </a:lnTo>
                  <a:lnTo>
                    <a:pt x="158" y="38492"/>
                  </a:lnTo>
                  <a:lnTo>
                    <a:pt x="0" y="41184"/>
                  </a:lnTo>
                  <a:lnTo>
                    <a:pt x="2720" y="43683"/>
                  </a:lnTo>
                  <a:lnTo>
                    <a:pt x="7352" y="46056"/>
                  </a:lnTo>
                  <a:lnTo>
                    <a:pt x="40844" y="49394"/>
                  </a:lnTo>
                  <a:lnTo>
                    <a:pt x="78185" y="46412"/>
                  </a:lnTo>
                  <a:lnTo>
                    <a:pt x="125122" y="39678"/>
                  </a:lnTo>
                  <a:lnTo>
                    <a:pt x="152456" y="34918"/>
                  </a:lnTo>
                  <a:lnTo>
                    <a:pt x="181261" y="29629"/>
                  </a:lnTo>
                  <a:lnTo>
                    <a:pt x="209636" y="24692"/>
                  </a:lnTo>
                  <a:lnTo>
                    <a:pt x="237726" y="19989"/>
                  </a:lnTo>
                  <a:lnTo>
                    <a:pt x="265624" y="15443"/>
                  </a:lnTo>
                  <a:lnTo>
                    <a:pt x="311674" y="8510"/>
                  </a:lnTo>
                  <a:lnTo>
                    <a:pt x="372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891">
            <a:extLst>
              <a:ext uri="{FF2B5EF4-FFF2-40B4-BE49-F238E27FC236}">
                <a16:creationId xmlns:a16="http://schemas.microsoft.com/office/drawing/2014/main" xmlns="" id="{E4AF5166-1378-4701-A63B-80E9F6759412}"/>
              </a:ext>
            </a:extLst>
          </p:cNvPr>
          <p:cNvGrpSpPr/>
          <p:nvPr/>
        </p:nvGrpSpPr>
        <p:grpSpPr>
          <a:xfrm>
            <a:off x="4172245" y="617705"/>
            <a:ext cx="1644219" cy="468146"/>
            <a:chOff x="4172245" y="617705"/>
            <a:chExt cx="1644219" cy="468146"/>
          </a:xfrm>
        </p:grpSpPr>
        <p:sp>
          <p:nvSpPr>
            <p:cNvPr id="239" name="SMARTInkShape-4496">
              <a:extLst>
                <a:ext uri="{FF2B5EF4-FFF2-40B4-BE49-F238E27FC236}">
                  <a16:creationId xmlns:a16="http://schemas.microsoft.com/office/drawing/2014/main" xmlns="" id="{9A797A06-C1BD-4550-8069-6880B04083D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41093" y="617705"/>
              <a:ext cx="275371" cy="391946"/>
            </a:xfrm>
            <a:custGeom>
              <a:avLst/>
              <a:gdLst/>
              <a:ahLst/>
              <a:cxnLst/>
              <a:rect l="0" t="0" r="0" b="0"/>
              <a:pathLst>
                <a:path w="275371" h="391946">
                  <a:moveTo>
                    <a:pt x="91357" y="309395"/>
                  </a:moveTo>
                  <a:lnTo>
                    <a:pt x="91357" y="309395"/>
                  </a:lnTo>
                  <a:lnTo>
                    <a:pt x="95015" y="289117"/>
                  </a:lnTo>
                  <a:lnTo>
                    <a:pt x="93453" y="274042"/>
                  </a:lnTo>
                  <a:lnTo>
                    <a:pt x="87815" y="268893"/>
                  </a:lnTo>
                  <a:lnTo>
                    <a:pt x="68380" y="263172"/>
                  </a:lnTo>
                  <a:lnTo>
                    <a:pt x="45163" y="268155"/>
                  </a:lnTo>
                  <a:lnTo>
                    <a:pt x="33044" y="273435"/>
                  </a:lnTo>
                  <a:lnTo>
                    <a:pt x="15816" y="288709"/>
                  </a:lnTo>
                  <a:lnTo>
                    <a:pt x="4867" y="307257"/>
                  </a:lnTo>
                  <a:lnTo>
                    <a:pt x="0" y="327260"/>
                  </a:lnTo>
                  <a:lnTo>
                    <a:pt x="5363" y="347909"/>
                  </a:lnTo>
                  <a:lnTo>
                    <a:pt x="20486" y="371842"/>
                  </a:lnTo>
                  <a:lnTo>
                    <a:pt x="25059" y="376426"/>
                  </a:lnTo>
                  <a:lnTo>
                    <a:pt x="30931" y="378071"/>
                  </a:lnTo>
                  <a:lnTo>
                    <a:pt x="44980" y="376136"/>
                  </a:lnTo>
                  <a:lnTo>
                    <a:pt x="50561" y="372939"/>
                  </a:lnTo>
                  <a:lnTo>
                    <a:pt x="58644" y="363742"/>
                  </a:lnTo>
                  <a:lnTo>
                    <a:pt x="68877" y="336933"/>
                  </a:lnTo>
                  <a:lnTo>
                    <a:pt x="71855" y="315443"/>
                  </a:lnTo>
                  <a:lnTo>
                    <a:pt x="72711" y="314133"/>
                  </a:lnTo>
                  <a:lnTo>
                    <a:pt x="73988" y="313964"/>
                  </a:lnTo>
                  <a:lnTo>
                    <a:pt x="75544" y="314558"/>
                  </a:lnTo>
                  <a:lnTo>
                    <a:pt x="84523" y="329308"/>
                  </a:lnTo>
                  <a:lnTo>
                    <a:pt x="99445" y="338030"/>
                  </a:lnTo>
                  <a:lnTo>
                    <a:pt x="111179" y="342818"/>
                  </a:lnTo>
                  <a:lnTo>
                    <a:pt x="123450" y="343535"/>
                  </a:lnTo>
                  <a:lnTo>
                    <a:pt x="129686" y="342738"/>
                  </a:lnTo>
                  <a:lnTo>
                    <a:pt x="142259" y="334327"/>
                  </a:lnTo>
                  <a:lnTo>
                    <a:pt x="161237" y="309962"/>
                  </a:lnTo>
                  <a:lnTo>
                    <a:pt x="167577" y="299190"/>
                  </a:lnTo>
                  <a:lnTo>
                    <a:pt x="188032" y="282836"/>
                  </a:lnTo>
                  <a:lnTo>
                    <a:pt x="217895" y="262761"/>
                  </a:lnTo>
                  <a:lnTo>
                    <a:pt x="254032" y="240206"/>
                  </a:lnTo>
                  <a:lnTo>
                    <a:pt x="271069" y="213174"/>
                  </a:lnTo>
                  <a:lnTo>
                    <a:pt x="275370" y="183159"/>
                  </a:lnTo>
                  <a:lnTo>
                    <a:pt x="271183" y="151154"/>
                  </a:lnTo>
                  <a:lnTo>
                    <a:pt x="267685" y="120646"/>
                  </a:lnTo>
                  <a:lnTo>
                    <a:pt x="264648" y="91134"/>
                  </a:lnTo>
                  <a:lnTo>
                    <a:pt x="261918" y="62288"/>
                  </a:lnTo>
                  <a:lnTo>
                    <a:pt x="251358" y="24592"/>
                  </a:lnTo>
                  <a:lnTo>
                    <a:pt x="244590" y="11576"/>
                  </a:lnTo>
                  <a:lnTo>
                    <a:pt x="237963" y="4310"/>
                  </a:lnTo>
                  <a:lnTo>
                    <a:pt x="231427" y="877"/>
                  </a:lnTo>
                  <a:lnTo>
                    <a:pt x="224954" y="0"/>
                  </a:lnTo>
                  <a:lnTo>
                    <a:pt x="219932" y="5059"/>
                  </a:lnTo>
                  <a:lnTo>
                    <a:pt x="204556" y="42676"/>
                  </a:lnTo>
                  <a:lnTo>
                    <a:pt x="180709" y="85961"/>
                  </a:lnTo>
                  <a:lnTo>
                    <a:pt x="172091" y="110344"/>
                  </a:lnTo>
                  <a:lnTo>
                    <a:pt x="166347" y="135772"/>
                  </a:lnTo>
                  <a:lnTo>
                    <a:pt x="162517" y="161896"/>
                  </a:lnTo>
                  <a:lnTo>
                    <a:pt x="161374" y="186368"/>
                  </a:lnTo>
                  <a:lnTo>
                    <a:pt x="163868" y="232374"/>
                  </a:lnTo>
                  <a:lnTo>
                    <a:pt x="169681" y="276339"/>
                  </a:lnTo>
                  <a:lnTo>
                    <a:pt x="177672" y="315870"/>
                  </a:lnTo>
                  <a:lnTo>
                    <a:pt x="194072" y="356548"/>
                  </a:lnTo>
                  <a:lnTo>
                    <a:pt x="218357" y="391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497">
              <a:extLst>
                <a:ext uri="{FF2B5EF4-FFF2-40B4-BE49-F238E27FC236}">
                  <a16:creationId xmlns:a16="http://schemas.microsoft.com/office/drawing/2014/main" xmlns="" id="{F205BE67-B903-4CD5-B076-588C3C54F6B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91150" y="852581"/>
              <a:ext cx="95251" cy="145673"/>
            </a:xfrm>
            <a:custGeom>
              <a:avLst/>
              <a:gdLst/>
              <a:ahLst/>
              <a:cxnLst/>
              <a:rect l="0" t="0" r="0" b="0"/>
              <a:pathLst>
                <a:path w="95251" h="145673">
                  <a:moveTo>
                    <a:pt x="0" y="36419"/>
                  </a:moveTo>
                  <a:lnTo>
                    <a:pt x="0" y="36419"/>
                  </a:lnTo>
                  <a:lnTo>
                    <a:pt x="1411" y="64562"/>
                  </a:lnTo>
                  <a:lnTo>
                    <a:pt x="10934" y="108050"/>
                  </a:lnTo>
                  <a:lnTo>
                    <a:pt x="8806" y="133686"/>
                  </a:lnTo>
                  <a:lnTo>
                    <a:pt x="5561" y="143149"/>
                  </a:lnTo>
                  <a:lnTo>
                    <a:pt x="3707" y="145672"/>
                  </a:lnTo>
                  <a:lnTo>
                    <a:pt x="3882" y="144532"/>
                  </a:lnTo>
                  <a:lnTo>
                    <a:pt x="14631" y="108181"/>
                  </a:lnTo>
                  <a:lnTo>
                    <a:pt x="24483" y="69833"/>
                  </a:lnTo>
                  <a:lnTo>
                    <a:pt x="40455" y="24178"/>
                  </a:lnTo>
                  <a:lnTo>
                    <a:pt x="48789" y="7695"/>
                  </a:lnTo>
                  <a:lnTo>
                    <a:pt x="54398" y="3159"/>
                  </a:lnTo>
                  <a:lnTo>
                    <a:pt x="68156" y="0"/>
                  </a:lnTo>
                  <a:lnTo>
                    <a:pt x="74365" y="2262"/>
                  </a:lnTo>
                  <a:lnTo>
                    <a:pt x="85027" y="12301"/>
                  </a:lnTo>
                  <a:lnTo>
                    <a:pt x="87024" y="19635"/>
                  </a:lnTo>
                  <a:lnTo>
                    <a:pt x="87615" y="56753"/>
                  </a:lnTo>
                  <a:lnTo>
                    <a:pt x="94244" y="100663"/>
                  </a:lnTo>
                  <a:lnTo>
                    <a:pt x="95250" y="112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498">
              <a:extLst>
                <a:ext uri="{FF2B5EF4-FFF2-40B4-BE49-F238E27FC236}">
                  <a16:creationId xmlns:a16="http://schemas.microsoft.com/office/drawing/2014/main" xmlns="" id="{10F02FE6-EA55-4C71-86A4-B74FE52935A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172245" y="865161"/>
              <a:ext cx="107656" cy="220690"/>
            </a:xfrm>
            <a:custGeom>
              <a:avLst/>
              <a:gdLst/>
              <a:ahLst/>
              <a:cxnLst/>
              <a:rect l="0" t="0" r="0" b="0"/>
              <a:pathLst>
                <a:path w="107656" h="220690">
                  <a:moveTo>
                    <a:pt x="101305" y="30189"/>
                  </a:moveTo>
                  <a:lnTo>
                    <a:pt x="101305" y="30189"/>
                  </a:lnTo>
                  <a:lnTo>
                    <a:pt x="94563" y="23447"/>
                  </a:lnTo>
                  <a:lnTo>
                    <a:pt x="93282" y="20050"/>
                  </a:lnTo>
                  <a:lnTo>
                    <a:pt x="93741" y="12512"/>
                  </a:lnTo>
                  <a:lnTo>
                    <a:pt x="92734" y="9232"/>
                  </a:lnTo>
                  <a:lnTo>
                    <a:pt x="87853" y="3706"/>
                  </a:lnTo>
                  <a:lnTo>
                    <a:pt x="80980" y="780"/>
                  </a:lnTo>
                  <a:lnTo>
                    <a:pt x="77172" y="0"/>
                  </a:lnTo>
                  <a:lnTo>
                    <a:pt x="54957" y="2272"/>
                  </a:lnTo>
                  <a:lnTo>
                    <a:pt x="47123" y="7344"/>
                  </a:lnTo>
                  <a:lnTo>
                    <a:pt x="32774" y="24269"/>
                  </a:lnTo>
                  <a:lnTo>
                    <a:pt x="19538" y="64340"/>
                  </a:lnTo>
                  <a:lnTo>
                    <a:pt x="4405" y="108590"/>
                  </a:lnTo>
                  <a:lnTo>
                    <a:pt x="0" y="149610"/>
                  </a:lnTo>
                  <a:lnTo>
                    <a:pt x="7362" y="173811"/>
                  </a:lnTo>
                  <a:lnTo>
                    <a:pt x="21452" y="194916"/>
                  </a:lnTo>
                  <a:lnTo>
                    <a:pt x="41826" y="211351"/>
                  </a:lnTo>
                  <a:lnTo>
                    <a:pt x="66874" y="218185"/>
                  </a:lnTo>
                  <a:lnTo>
                    <a:pt x="107655" y="220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499">
              <a:extLst>
                <a:ext uri="{FF2B5EF4-FFF2-40B4-BE49-F238E27FC236}">
                  <a16:creationId xmlns:a16="http://schemas.microsoft.com/office/drawing/2014/main" xmlns="" id="{0C2608EB-4967-4218-BC77-F9171804CCE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322321" y="910600"/>
              <a:ext cx="96263" cy="163044"/>
            </a:xfrm>
            <a:custGeom>
              <a:avLst/>
              <a:gdLst/>
              <a:ahLst/>
              <a:cxnLst/>
              <a:rect l="0" t="0" r="0" b="0"/>
              <a:pathLst>
                <a:path w="96263" h="163044">
                  <a:moveTo>
                    <a:pt x="71879" y="29200"/>
                  </a:moveTo>
                  <a:lnTo>
                    <a:pt x="71879" y="29200"/>
                  </a:lnTo>
                  <a:lnTo>
                    <a:pt x="63040" y="6056"/>
                  </a:lnTo>
                  <a:lnTo>
                    <a:pt x="60342" y="3187"/>
                  </a:lnTo>
                  <a:lnTo>
                    <a:pt x="53581" y="0"/>
                  </a:lnTo>
                  <a:lnTo>
                    <a:pt x="40227" y="6109"/>
                  </a:lnTo>
                  <a:lnTo>
                    <a:pt x="31728" y="11689"/>
                  </a:lnTo>
                  <a:lnTo>
                    <a:pt x="20403" y="27297"/>
                  </a:lnTo>
                  <a:lnTo>
                    <a:pt x="641" y="69433"/>
                  </a:lnTo>
                  <a:lnTo>
                    <a:pt x="0" y="95529"/>
                  </a:lnTo>
                  <a:lnTo>
                    <a:pt x="13466" y="142412"/>
                  </a:lnTo>
                  <a:lnTo>
                    <a:pt x="23340" y="155481"/>
                  </a:lnTo>
                  <a:lnTo>
                    <a:pt x="28936" y="159954"/>
                  </a:lnTo>
                  <a:lnTo>
                    <a:pt x="44562" y="163043"/>
                  </a:lnTo>
                  <a:lnTo>
                    <a:pt x="53667" y="162878"/>
                  </a:lnTo>
                  <a:lnTo>
                    <a:pt x="71310" y="155170"/>
                  </a:lnTo>
                  <a:lnTo>
                    <a:pt x="79967" y="149163"/>
                  </a:lnTo>
                  <a:lnTo>
                    <a:pt x="91467" y="133082"/>
                  </a:lnTo>
                  <a:lnTo>
                    <a:pt x="95520" y="123855"/>
                  </a:lnTo>
                  <a:lnTo>
                    <a:pt x="96262" y="98550"/>
                  </a:lnTo>
                  <a:lnTo>
                    <a:pt x="90627" y="60096"/>
                  </a:lnTo>
                  <a:lnTo>
                    <a:pt x="88611" y="49797"/>
                  </a:lnTo>
                  <a:lnTo>
                    <a:pt x="84445" y="42226"/>
                  </a:lnTo>
                  <a:lnTo>
                    <a:pt x="72289" y="31932"/>
                  </a:lnTo>
                  <a:lnTo>
                    <a:pt x="66887" y="28768"/>
                  </a:lnTo>
                  <a:lnTo>
                    <a:pt x="65529" y="29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500">
              <a:extLst>
                <a:ext uri="{FF2B5EF4-FFF2-40B4-BE49-F238E27FC236}">
                  <a16:creationId xmlns:a16="http://schemas.microsoft.com/office/drawing/2014/main" xmlns="" id="{D9EC4C7C-D4F2-4807-853F-6960018CA83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89450" y="887004"/>
              <a:ext cx="149645" cy="154565"/>
            </a:xfrm>
            <a:custGeom>
              <a:avLst/>
              <a:gdLst/>
              <a:ahLst/>
              <a:cxnLst/>
              <a:rect l="0" t="0" r="0" b="0"/>
              <a:pathLst>
                <a:path w="149645" h="154565">
                  <a:moveTo>
                    <a:pt x="0" y="46446"/>
                  </a:moveTo>
                  <a:lnTo>
                    <a:pt x="0" y="46446"/>
                  </a:lnTo>
                  <a:lnTo>
                    <a:pt x="0" y="43075"/>
                  </a:lnTo>
                  <a:lnTo>
                    <a:pt x="705" y="42788"/>
                  </a:lnTo>
                  <a:lnTo>
                    <a:pt x="3371" y="44350"/>
                  </a:lnTo>
                  <a:lnTo>
                    <a:pt x="12209" y="55938"/>
                  </a:lnTo>
                  <a:lnTo>
                    <a:pt x="25057" y="98775"/>
                  </a:lnTo>
                  <a:lnTo>
                    <a:pt x="28070" y="119092"/>
                  </a:lnTo>
                  <a:lnTo>
                    <a:pt x="25891" y="154564"/>
                  </a:lnTo>
                  <a:lnTo>
                    <a:pt x="26432" y="153802"/>
                  </a:lnTo>
                  <a:lnTo>
                    <a:pt x="29861" y="138541"/>
                  </a:lnTo>
                  <a:lnTo>
                    <a:pt x="37021" y="96492"/>
                  </a:lnTo>
                  <a:lnTo>
                    <a:pt x="50479" y="52573"/>
                  </a:lnTo>
                  <a:lnTo>
                    <a:pt x="54820" y="37830"/>
                  </a:lnTo>
                  <a:lnTo>
                    <a:pt x="61947" y="26591"/>
                  </a:lnTo>
                  <a:lnTo>
                    <a:pt x="81154" y="10340"/>
                  </a:lnTo>
                  <a:lnTo>
                    <a:pt x="100038" y="2177"/>
                  </a:lnTo>
                  <a:lnTo>
                    <a:pt x="109026" y="0"/>
                  </a:lnTo>
                  <a:lnTo>
                    <a:pt x="116429" y="665"/>
                  </a:lnTo>
                  <a:lnTo>
                    <a:pt x="128416" y="7049"/>
                  </a:lnTo>
                  <a:lnTo>
                    <a:pt x="143099" y="32656"/>
                  </a:lnTo>
                  <a:lnTo>
                    <a:pt x="149644" y="73796"/>
                  </a:lnTo>
                  <a:lnTo>
                    <a:pt x="144842" y="118363"/>
                  </a:lnTo>
                  <a:lnTo>
                    <a:pt x="139700" y="148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501">
              <a:extLst>
                <a:ext uri="{FF2B5EF4-FFF2-40B4-BE49-F238E27FC236}">
                  <a16:creationId xmlns:a16="http://schemas.microsoft.com/office/drawing/2014/main" xmlns="" id="{F2418888-2B4F-492A-B240-87C739AE175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29629" y="882650"/>
              <a:ext cx="72713" cy="124955"/>
            </a:xfrm>
            <a:custGeom>
              <a:avLst/>
              <a:gdLst/>
              <a:ahLst/>
              <a:cxnLst/>
              <a:rect l="0" t="0" r="0" b="0"/>
              <a:pathLst>
                <a:path w="72713" h="124955">
                  <a:moveTo>
                    <a:pt x="59921" y="0"/>
                  </a:moveTo>
                  <a:lnTo>
                    <a:pt x="59921" y="0"/>
                  </a:lnTo>
                  <a:lnTo>
                    <a:pt x="39198" y="1881"/>
                  </a:lnTo>
                  <a:lnTo>
                    <a:pt x="33406" y="3371"/>
                  </a:lnTo>
                  <a:lnTo>
                    <a:pt x="23207" y="12552"/>
                  </a:lnTo>
                  <a:lnTo>
                    <a:pt x="1790" y="48184"/>
                  </a:lnTo>
                  <a:lnTo>
                    <a:pt x="0" y="58934"/>
                  </a:lnTo>
                  <a:lnTo>
                    <a:pt x="3656" y="80285"/>
                  </a:lnTo>
                  <a:lnTo>
                    <a:pt x="14243" y="105398"/>
                  </a:lnTo>
                  <a:lnTo>
                    <a:pt x="25978" y="117634"/>
                  </a:lnTo>
                  <a:lnTo>
                    <a:pt x="33059" y="122873"/>
                  </a:lnTo>
                  <a:lnTo>
                    <a:pt x="39896" y="124954"/>
                  </a:lnTo>
                  <a:lnTo>
                    <a:pt x="53138" y="123504"/>
                  </a:lnTo>
                  <a:lnTo>
                    <a:pt x="64197" y="116274"/>
                  </a:lnTo>
                  <a:lnTo>
                    <a:pt x="69122" y="111382"/>
                  </a:lnTo>
                  <a:lnTo>
                    <a:pt x="72712" y="90896"/>
                  </a:lnTo>
                  <a:lnTo>
                    <a:pt x="69268" y="48607"/>
                  </a:lnTo>
                  <a:lnTo>
                    <a:pt x="69485" y="35479"/>
                  </a:lnTo>
                  <a:lnTo>
                    <a:pt x="726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502">
              <a:extLst>
                <a:ext uri="{FF2B5EF4-FFF2-40B4-BE49-F238E27FC236}">
                  <a16:creationId xmlns:a16="http://schemas.microsoft.com/office/drawing/2014/main" xmlns="" id="{D5F6338A-7491-4633-82EE-A4BF2CA09B6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174871" y="812800"/>
              <a:ext cx="13080" cy="38101"/>
            </a:xfrm>
            <a:custGeom>
              <a:avLst/>
              <a:gdLst/>
              <a:ahLst/>
              <a:cxnLst/>
              <a:rect l="0" t="0" r="0" b="0"/>
              <a:pathLst>
                <a:path w="13080" h="38101">
                  <a:moveTo>
                    <a:pt x="13079" y="38100"/>
                  </a:moveTo>
                  <a:lnTo>
                    <a:pt x="13079" y="38100"/>
                  </a:lnTo>
                  <a:lnTo>
                    <a:pt x="7304" y="19233"/>
                  </a:lnTo>
                  <a:lnTo>
                    <a:pt x="870" y="9489"/>
                  </a:lnTo>
                  <a:lnTo>
                    <a:pt x="0" y="6326"/>
                  </a:lnTo>
                  <a:lnTo>
                    <a:pt x="832" y="4217"/>
                  </a:lnTo>
                  <a:lnTo>
                    <a:pt x="67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503">
              <a:extLst>
                <a:ext uri="{FF2B5EF4-FFF2-40B4-BE49-F238E27FC236}">
                  <a16:creationId xmlns:a16="http://schemas.microsoft.com/office/drawing/2014/main" xmlns="" id="{581D6E5A-41AE-466B-ABE1-80891D5CFC8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68900" y="9080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2299" y="45455"/>
                  </a:lnTo>
                  <a:lnTo>
                    <a:pt x="367" y="8661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504">
              <a:extLst>
                <a:ext uri="{FF2B5EF4-FFF2-40B4-BE49-F238E27FC236}">
                  <a16:creationId xmlns:a16="http://schemas.microsoft.com/office/drawing/2014/main" xmlns="" id="{FB3C4B2C-7DBF-4D3B-BB3F-48F6CBE69F3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76794" y="901700"/>
              <a:ext cx="192107" cy="25401"/>
            </a:xfrm>
            <a:custGeom>
              <a:avLst/>
              <a:gdLst/>
              <a:ahLst/>
              <a:cxnLst/>
              <a:rect l="0" t="0" r="0" b="0"/>
              <a:pathLst>
                <a:path w="192107" h="25401">
                  <a:moveTo>
                    <a:pt x="14306" y="25400"/>
                  </a:moveTo>
                  <a:lnTo>
                    <a:pt x="14306" y="25400"/>
                  </a:lnTo>
                  <a:lnTo>
                    <a:pt x="2372" y="20374"/>
                  </a:lnTo>
                  <a:lnTo>
                    <a:pt x="0" y="19933"/>
                  </a:lnTo>
                  <a:lnTo>
                    <a:pt x="536" y="18227"/>
                  </a:lnTo>
                  <a:lnTo>
                    <a:pt x="6774" y="12570"/>
                  </a:lnTo>
                  <a:lnTo>
                    <a:pt x="28930" y="8193"/>
                  </a:lnTo>
                  <a:lnTo>
                    <a:pt x="71320" y="6896"/>
                  </a:lnTo>
                  <a:lnTo>
                    <a:pt x="104087" y="6593"/>
                  </a:lnTo>
                  <a:lnTo>
                    <a:pt x="150504" y="4540"/>
                  </a:lnTo>
                  <a:lnTo>
                    <a:pt x="1921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505">
              <a:extLst>
                <a:ext uri="{FF2B5EF4-FFF2-40B4-BE49-F238E27FC236}">
                  <a16:creationId xmlns:a16="http://schemas.microsoft.com/office/drawing/2014/main" xmlns="" id="{AD044300-81A4-407B-9565-F5A014AA4B8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35887" y="700265"/>
              <a:ext cx="69514" cy="373947"/>
            </a:xfrm>
            <a:custGeom>
              <a:avLst/>
              <a:gdLst/>
              <a:ahLst/>
              <a:cxnLst/>
              <a:rect l="0" t="0" r="0" b="0"/>
              <a:pathLst>
                <a:path w="69514" h="373947">
                  <a:moveTo>
                    <a:pt x="44113" y="10935"/>
                  </a:moveTo>
                  <a:lnTo>
                    <a:pt x="44113" y="10935"/>
                  </a:lnTo>
                  <a:lnTo>
                    <a:pt x="47484" y="4193"/>
                  </a:lnTo>
                  <a:lnTo>
                    <a:pt x="49182" y="2207"/>
                  </a:lnTo>
                  <a:lnTo>
                    <a:pt x="52951" y="0"/>
                  </a:lnTo>
                  <a:lnTo>
                    <a:pt x="54945" y="1529"/>
                  </a:lnTo>
                  <a:lnTo>
                    <a:pt x="59040" y="8871"/>
                  </a:lnTo>
                  <a:lnTo>
                    <a:pt x="57984" y="48863"/>
                  </a:lnTo>
                  <a:lnTo>
                    <a:pt x="57334" y="83060"/>
                  </a:lnTo>
                  <a:lnTo>
                    <a:pt x="53281" y="123659"/>
                  </a:lnTo>
                  <a:lnTo>
                    <a:pt x="44660" y="168279"/>
                  </a:lnTo>
                  <a:lnTo>
                    <a:pt x="37422" y="192031"/>
                  </a:lnTo>
                  <a:lnTo>
                    <a:pt x="21383" y="238883"/>
                  </a:lnTo>
                  <a:lnTo>
                    <a:pt x="7200" y="280873"/>
                  </a:lnTo>
                  <a:lnTo>
                    <a:pt x="1366" y="315057"/>
                  </a:lnTo>
                  <a:lnTo>
                    <a:pt x="0" y="361384"/>
                  </a:lnTo>
                  <a:lnTo>
                    <a:pt x="1299" y="367334"/>
                  </a:lnTo>
                  <a:lnTo>
                    <a:pt x="3575" y="371301"/>
                  </a:lnTo>
                  <a:lnTo>
                    <a:pt x="6504" y="373946"/>
                  </a:lnTo>
                  <a:lnTo>
                    <a:pt x="11986" y="373592"/>
                  </a:lnTo>
                  <a:lnTo>
                    <a:pt x="27482" y="367555"/>
                  </a:lnTo>
                  <a:lnTo>
                    <a:pt x="42366" y="354053"/>
                  </a:lnTo>
                  <a:lnTo>
                    <a:pt x="54626" y="336293"/>
                  </a:lnTo>
                  <a:lnTo>
                    <a:pt x="69513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506">
              <a:extLst>
                <a:ext uri="{FF2B5EF4-FFF2-40B4-BE49-F238E27FC236}">
                  <a16:creationId xmlns:a16="http://schemas.microsoft.com/office/drawing/2014/main" xmlns="" id="{1A12544A-5FBF-4670-B029-FAF1800D31C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958973" y="838200"/>
              <a:ext cx="13078" cy="63501"/>
            </a:xfrm>
            <a:custGeom>
              <a:avLst/>
              <a:gdLst/>
              <a:ahLst/>
              <a:cxnLst/>
              <a:rect l="0" t="0" r="0" b="0"/>
              <a:pathLst>
                <a:path w="13078" h="63501">
                  <a:moveTo>
                    <a:pt x="13077" y="63500"/>
                  </a:moveTo>
                  <a:lnTo>
                    <a:pt x="13077" y="63500"/>
                  </a:lnTo>
                  <a:lnTo>
                    <a:pt x="868" y="17212"/>
                  </a:lnTo>
                  <a:lnTo>
                    <a:pt x="0" y="11475"/>
                  </a:lnTo>
                  <a:lnTo>
                    <a:pt x="830" y="7650"/>
                  </a:lnTo>
                  <a:lnTo>
                    <a:pt x="6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507">
              <a:extLst>
                <a:ext uri="{FF2B5EF4-FFF2-40B4-BE49-F238E27FC236}">
                  <a16:creationId xmlns:a16="http://schemas.microsoft.com/office/drawing/2014/main" xmlns="" id="{A0B0BC46-37EB-4ECB-9B7E-A0B9FEC7F3C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27600" y="95250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31750" y="0"/>
                  </a:moveTo>
                  <a:lnTo>
                    <a:pt x="31750" y="0"/>
                  </a:lnTo>
                  <a:lnTo>
                    <a:pt x="21637" y="6742"/>
                  </a:lnTo>
                  <a:lnTo>
                    <a:pt x="14791" y="17578"/>
                  </a:lnTo>
                  <a:lnTo>
                    <a:pt x="11977" y="24419"/>
                  </a:lnTo>
                  <a:lnTo>
                    <a:pt x="8354" y="6895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508">
              <a:extLst>
                <a:ext uri="{FF2B5EF4-FFF2-40B4-BE49-F238E27FC236}">
                  <a16:creationId xmlns:a16="http://schemas.microsoft.com/office/drawing/2014/main" xmlns="" id="{33BF3FD9-F16E-4AB2-B8F2-09C215C7D55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724568" y="679723"/>
              <a:ext cx="135355" cy="396756"/>
            </a:xfrm>
            <a:custGeom>
              <a:avLst/>
              <a:gdLst/>
              <a:ahLst/>
              <a:cxnLst/>
              <a:rect l="0" t="0" r="0" b="0"/>
              <a:pathLst>
                <a:path w="135355" h="396756">
                  <a:moveTo>
                    <a:pt x="133182" y="272777"/>
                  </a:moveTo>
                  <a:lnTo>
                    <a:pt x="133182" y="272777"/>
                  </a:lnTo>
                  <a:lnTo>
                    <a:pt x="129811" y="259293"/>
                  </a:lnTo>
                  <a:lnTo>
                    <a:pt x="117602" y="240795"/>
                  </a:lnTo>
                  <a:lnTo>
                    <a:pt x="103950" y="228650"/>
                  </a:lnTo>
                  <a:lnTo>
                    <a:pt x="91497" y="226824"/>
                  </a:lnTo>
                  <a:lnTo>
                    <a:pt x="84225" y="227325"/>
                  </a:lnTo>
                  <a:lnTo>
                    <a:pt x="50394" y="241514"/>
                  </a:lnTo>
                  <a:lnTo>
                    <a:pt x="19203" y="270334"/>
                  </a:lnTo>
                  <a:lnTo>
                    <a:pt x="6559" y="295445"/>
                  </a:lnTo>
                  <a:lnTo>
                    <a:pt x="0" y="322363"/>
                  </a:lnTo>
                  <a:lnTo>
                    <a:pt x="978" y="359201"/>
                  </a:lnTo>
                  <a:lnTo>
                    <a:pt x="6457" y="376804"/>
                  </a:lnTo>
                  <a:lnTo>
                    <a:pt x="17358" y="389802"/>
                  </a:lnTo>
                  <a:lnTo>
                    <a:pt x="24216" y="395244"/>
                  </a:lnTo>
                  <a:lnTo>
                    <a:pt x="31610" y="396755"/>
                  </a:lnTo>
                  <a:lnTo>
                    <a:pt x="47352" y="392789"/>
                  </a:lnTo>
                  <a:lnTo>
                    <a:pt x="75452" y="368544"/>
                  </a:lnTo>
                  <a:lnTo>
                    <a:pt x="90121" y="336977"/>
                  </a:lnTo>
                  <a:lnTo>
                    <a:pt x="102049" y="293549"/>
                  </a:lnTo>
                  <a:lnTo>
                    <a:pt x="108193" y="266164"/>
                  </a:lnTo>
                  <a:lnTo>
                    <a:pt x="114406" y="236618"/>
                  </a:lnTo>
                  <a:lnTo>
                    <a:pt x="120665" y="204221"/>
                  </a:lnTo>
                  <a:lnTo>
                    <a:pt x="126954" y="169923"/>
                  </a:lnTo>
                  <a:lnTo>
                    <a:pt x="133263" y="134358"/>
                  </a:lnTo>
                  <a:lnTo>
                    <a:pt x="135354" y="103592"/>
                  </a:lnTo>
                  <a:lnTo>
                    <a:pt x="134630" y="76026"/>
                  </a:lnTo>
                  <a:lnTo>
                    <a:pt x="128886" y="32226"/>
                  </a:lnTo>
                  <a:lnTo>
                    <a:pt x="121630" y="8056"/>
                  </a:lnTo>
                  <a:lnTo>
                    <a:pt x="117014" y="2458"/>
                  </a:lnTo>
                  <a:lnTo>
                    <a:pt x="111820" y="136"/>
                  </a:lnTo>
                  <a:lnTo>
                    <a:pt x="106241" y="0"/>
                  </a:lnTo>
                  <a:lnTo>
                    <a:pt x="101815" y="4848"/>
                  </a:lnTo>
                  <a:lnTo>
                    <a:pt x="91511" y="40207"/>
                  </a:lnTo>
                  <a:lnTo>
                    <a:pt x="83852" y="85216"/>
                  </a:lnTo>
                  <a:lnTo>
                    <a:pt x="81951" y="111048"/>
                  </a:lnTo>
                  <a:lnTo>
                    <a:pt x="81389" y="138146"/>
                  </a:lnTo>
                  <a:lnTo>
                    <a:pt x="81720" y="166090"/>
                  </a:lnTo>
                  <a:lnTo>
                    <a:pt x="84057" y="193186"/>
                  </a:lnTo>
                  <a:lnTo>
                    <a:pt x="87732" y="219716"/>
                  </a:lnTo>
                  <a:lnTo>
                    <a:pt x="92299" y="245870"/>
                  </a:lnTo>
                  <a:lnTo>
                    <a:pt x="99254" y="291863"/>
                  </a:lnTo>
                  <a:lnTo>
                    <a:pt x="104697" y="330648"/>
                  </a:lnTo>
                  <a:lnTo>
                    <a:pt x="114132" y="38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892">
            <a:extLst>
              <a:ext uri="{FF2B5EF4-FFF2-40B4-BE49-F238E27FC236}">
                <a16:creationId xmlns:a16="http://schemas.microsoft.com/office/drawing/2014/main" xmlns="" id="{64A57CB2-4F7A-4CF2-AD86-7E563F83BB39}"/>
              </a:ext>
            </a:extLst>
          </p:cNvPr>
          <p:cNvGrpSpPr/>
          <p:nvPr/>
        </p:nvGrpSpPr>
        <p:grpSpPr>
          <a:xfrm>
            <a:off x="3160363" y="615950"/>
            <a:ext cx="572805" cy="742951"/>
            <a:chOff x="3160363" y="615950"/>
            <a:chExt cx="572805" cy="742951"/>
          </a:xfrm>
        </p:grpSpPr>
        <p:sp>
          <p:nvSpPr>
            <p:cNvPr id="253" name="SMARTInkShape-4509">
              <a:extLst>
                <a:ext uri="{FF2B5EF4-FFF2-40B4-BE49-F238E27FC236}">
                  <a16:creationId xmlns:a16="http://schemas.microsoft.com/office/drawing/2014/main" xmlns="" id="{AAC84464-7553-4DBC-932D-6414BF58C11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60363" y="996950"/>
              <a:ext cx="490888" cy="78683"/>
            </a:xfrm>
            <a:custGeom>
              <a:avLst/>
              <a:gdLst/>
              <a:ahLst/>
              <a:cxnLst/>
              <a:rect l="0" t="0" r="0" b="0"/>
              <a:pathLst>
                <a:path w="490888" h="78683">
                  <a:moveTo>
                    <a:pt x="27337" y="63500"/>
                  </a:moveTo>
                  <a:lnTo>
                    <a:pt x="27337" y="63500"/>
                  </a:lnTo>
                  <a:lnTo>
                    <a:pt x="5517" y="72934"/>
                  </a:lnTo>
                  <a:lnTo>
                    <a:pt x="0" y="77806"/>
                  </a:lnTo>
                  <a:lnTo>
                    <a:pt x="2057" y="78682"/>
                  </a:lnTo>
                  <a:lnTo>
                    <a:pt x="40113" y="73136"/>
                  </a:lnTo>
                  <a:lnTo>
                    <a:pt x="79582" y="65666"/>
                  </a:lnTo>
                  <a:lnTo>
                    <a:pt x="105911" y="60711"/>
                  </a:lnTo>
                  <a:lnTo>
                    <a:pt x="134753" y="55290"/>
                  </a:lnTo>
                  <a:lnTo>
                    <a:pt x="166681" y="48855"/>
                  </a:lnTo>
                  <a:lnTo>
                    <a:pt x="200667" y="41742"/>
                  </a:lnTo>
                  <a:lnTo>
                    <a:pt x="236023" y="34178"/>
                  </a:lnTo>
                  <a:lnTo>
                    <a:pt x="271590" y="27724"/>
                  </a:lnTo>
                  <a:lnTo>
                    <a:pt x="307294" y="22011"/>
                  </a:lnTo>
                  <a:lnTo>
                    <a:pt x="343092" y="16790"/>
                  </a:lnTo>
                  <a:lnTo>
                    <a:pt x="375424" y="12605"/>
                  </a:lnTo>
                  <a:lnTo>
                    <a:pt x="405445" y="9109"/>
                  </a:lnTo>
                  <a:lnTo>
                    <a:pt x="452913" y="4048"/>
                  </a:lnTo>
                  <a:lnTo>
                    <a:pt x="490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510">
              <a:extLst>
                <a:ext uri="{FF2B5EF4-FFF2-40B4-BE49-F238E27FC236}">
                  <a16:creationId xmlns:a16="http://schemas.microsoft.com/office/drawing/2014/main" xmlns="" id="{D5903E1A-E2F4-4C2E-A1C1-E6CF14B454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526955" y="763406"/>
              <a:ext cx="206213" cy="392295"/>
            </a:xfrm>
            <a:custGeom>
              <a:avLst/>
              <a:gdLst/>
              <a:ahLst/>
              <a:cxnLst/>
              <a:rect l="0" t="0" r="0" b="0"/>
              <a:pathLst>
                <a:path w="206213" h="392295">
                  <a:moveTo>
                    <a:pt x="41745" y="17644"/>
                  </a:moveTo>
                  <a:lnTo>
                    <a:pt x="41745" y="17644"/>
                  </a:lnTo>
                  <a:lnTo>
                    <a:pt x="30900" y="8210"/>
                  </a:lnTo>
                  <a:lnTo>
                    <a:pt x="15719" y="1757"/>
                  </a:lnTo>
                  <a:lnTo>
                    <a:pt x="6424" y="0"/>
                  </a:lnTo>
                  <a:lnTo>
                    <a:pt x="3381" y="942"/>
                  </a:lnTo>
                  <a:lnTo>
                    <a:pt x="1353" y="2982"/>
                  </a:lnTo>
                  <a:lnTo>
                    <a:pt x="0" y="5752"/>
                  </a:lnTo>
                  <a:lnTo>
                    <a:pt x="379" y="14475"/>
                  </a:lnTo>
                  <a:lnTo>
                    <a:pt x="1468" y="19765"/>
                  </a:lnTo>
                  <a:lnTo>
                    <a:pt x="34337" y="54308"/>
                  </a:lnTo>
                  <a:lnTo>
                    <a:pt x="74984" y="88950"/>
                  </a:lnTo>
                  <a:lnTo>
                    <a:pt x="108729" y="113541"/>
                  </a:lnTo>
                  <a:lnTo>
                    <a:pt x="141130" y="136700"/>
                  </a:lnTo>
                  <a:lnTo>
                    <a:pt x="179613" y="169572"/>
                  </a:lnTo>
                  <a:lnTo>
                    <a:pt x="200658" y="199773"/>
                  </a:lnTo>
                  <a:lnTo>
                    <a:pt x="204837" y="208913"/>
                  </a:lnTo>
                  <a:lnTo>
                    <a:pt x="206212" y="217123"/>
                  </a:lnTo>
                  <a:lnTo>
                    <a:pt x="203977" y="231890"/>
                  </a:lnTo>
                  <a:lnTo>
                    <a:pt x="181300" y="258846"/>
                  </a:lnTo>
                  <a:lnTo>
                    <a:pt x="141028" y="289175"/>
                  </a:lnTo>
                  <a:lnTo>
                    <a:pt x="109625" y="310010"/>
                  </a:lnTo>
                  <a:lnTo>
                    <a:pt x="63974" y="339691"/>
                  </a:lnTo>
                  <a:lnTo>
                    <a:pt x="20736" y="371634"/>
                  </a:lnTo>
                  <a:lnTo>
                    <a:pt x="13122" y="381465"/>
                  </a:lnTo>
                  <a:lnTo>
                    <a:pt x="9995" y="3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511">
              <a:extLst>
                <a:ext uri="{FF2B5EF4-FFF2-40B4-BE49-F238E27FC236}">
                  <a16:creationId xmlns:a16="http://schemas.microsoft.com/office/drawing/2014/main" xmlns="" id="{05E0D14E-B45F-4B5A-AF1A-A40C51B1B38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22742" y="615950"/>
              <a:ext cx="179976" cy="742951"/>
            </a:xfrm>
            <a:custGeom>
              <a:avLst/>
              <a:gdLst/>
              <a:ahLst/>
              <a:cxnLst/>
              <a:rect l="0" t="0" r="0" b="0"/>
              <a:pathLst>
                <a:path w="179976" h="742951">
                  <a:moveTo>
                    <a:pt x="174508" y="0"/>
                  </a:moveTo>
                  <a:lnTo>
                    <a:pt x="174508" y="0"/>
                  </a:lnTo>
                  <a:lnTo>
                    <a:pt x="177879" y="3371"/>
                  </a:lnTo>
                  <a:lnTo>
                    <a:pt x="179975" y="18951"/>
                  </a:lnTo>
                  <a:lnTo>
                    <a:pt x="177225" y="65039"/>
                  </a:lnTo>
                  <a:lnTo>
                    <a:pt x="171953" y="111691"/>
                  </a:lnTo>
                  <a:lnTo>
                    <a:pt x="168571" y="137961"/>
                  </a:lnTo>
                  <a:lnTo>
                    <a:pt x="162084" y="168879"/>
                  </a:lnTo>
                  <a:lnTo>
                    <a:pt x="153525" y="202897"/>
                  </a:lnTo>
                  <a:lnTo>
                    <a:pt x="143586" y="238982"/>
                  </a:lnTo>
                  <a:lnTo>
                    <a:pt x="130610" y="278560"/>
                  </a:lnTo>
                  <a:lnTo>
                    <a:pt x="115608" y="320468"/>
                  </a:lnTo>
                  <a:lnTo>
                    <a:pt x="99259" y="363928"/>
                  </a:lnTo>
                  <a:lnTo>
                    <a:pt x="83419" y="405602"/>
                  </a:lnTo>
                  <a:lnTo>
                    <a:pt x="67921" y="446085"/>
                  </a:lnTo>
                  <a:lnTo>
                    <a:pt x="52650" y="485773"/>
                  </a:lnTo>
                  <a:lnTo>
                    <a:pt x="40353" y="522110"/>
                  </a:lnTo>
                  <a:lnTo>
                    <a:pt x="30037" y="556212"/>
                  </a:lnTo>
                  <a:lnTo>
                    <a:pt x="21044" y="588825"/>
                  </a:lnTo>
                  <a:lnTo>
                    <a:pt x="13638" y="616916"/>
                  </a:lnTo>
                  <a:lnTo>
                    <a:pt x="7289" y="641994"/>
                  </a:lnTo>
                  <a:lnTo>
                    <a:pt x="0" y="683970"/>
                  </a:lnTo>
                  <a:lnTo>
                    <a:pt x="9408" y="742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512">
              <a:extLst>
                <a:ext uri="{FF2B5EF4-FFF2-40B4-BE49-F238E27FC236}">
                  <a16:creationId xmlns:a16="http://schemas.microsoft.com/office/drawing/2014/main" xmlns="" id="{5AF381AC-C98A-4C98-A6F7-7B491DA38B6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176765" y="889000"/>
              <a:ext cx="474486" cy="41759"/>
            </a:xfrm>
            <a:custGeom>
              <a:avLst/>
              <a:gdLst/>
              <a:ahLst/>
              <a:cxnLst/>
              <a:rect l="0" t="0" r="0" b="0"/>
              <a:pathLst>
                <a:path w="474486" h="41759">
                  <a:moveTo>
                    <a:pt x="10935" y="38100"/>
                  </a:moveTo>
                  <a:lnTo>
                    <a:pt x="10935" y="38100"/>
                  </a:lnTo>
                  <a:lnTo>
                    <a:pt x="4193" y="41471"/>
                  </a:lnTo>
                  <a:lnTo>
                    <a:pt x="2207" y="41758"/>
                  </a:lnTo>
                  <a:lnTo>
                    <a:pt x="883" y="41244"/>
                  </a:lnTo>
                  <a:lnTo>
                    <a:pt x="0" y="40196"/>
                  </a:lnTo>
                  <a:lnTo>
                    <a:pt x="1529" y="39497"/>
                  </a:lnTo>
                  <a:lnTo>
                    <a:pt x="48502" y="34913"/>
                  </a:lnTo>
                  <a:lnTo>
                    <a:pt x="71257" y="32448"/>
                  </a:lnTo>
                  <a:lnTo>
                    <a:pt x="98422" y="29393"/>
                  </a:lnTo>
                  <a:lnTo>
                    <a:pt x="128526" y="25945"/>
                  </a:lnTo>
                  <a:lnTo>
                    <a:pt x="160590" y="22236"/>
                  </a:lnTo>
                  <a:lnTo>
                    <a:pt x="193961" y="18352"/>
                  </a:lnTo>
                  <a:lnTo>
                    <a:pt x="228202" y="14351"/>
                  </a:lnTo>
                  <a:lnTo>
                    <a:pt x="263730" y="10978"/>
                  </a:lnTo>
                  <a:lnTo>
                    <a:pt x="300115" y="8025"/>
                  </a:lnTo>
                  <a:lnTo>
                    <a:pt x="337071" y="5350"/>
                  </a:lnTo>
                  <a:lnTo>
                    <a:pt x="368765" y="3566"/>
                  </a:lnTo>
                  <a:lnTo>
                    <a:pt x="396949" y="2378"/>
                  </a:lnTo>
                  <a:lnTo>
                    <a:pt x="440025" y="1057"/>
                  </a:lnTo>
                  <a:lnTo>
                    <a:pt x="474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893">
            <a:extLst>
              <a:ext uri="{FF2B5EF4-FFF2-40B4-BE49-F238E27FC236}">
                <a16:creationId xmlns:a16="http://schemas.microsoft.com/office/drawing/2014/main" xmlns="" id="{A838ECD2-142E-4671-9934-6A78A57BC05C}"/>
              </a:ext>
            </a:extLst>
          </p:cNvPr>
          <p:cNvGrpSpPr/>
          <p:nvPr/>
        </p:nvGrpSpPr>
        <p:grpSpPr>
          <a:xfrm>
            <a:off x="2218798" y="683318"/>
            <a:ext cx="492653" cy="470463"/>
            <a:chOff x="2218798" y="683318"/>
            <a:chExt cx="492653" cy="470463"/>
          </a:xfrm>
        </p:grpSpPr>
        <p:sp>
          <p:nvSpPr>
            <p:cNvPr id="258" name="SMARTInkShape-4513">
              <a:extLst>
                <a:ext uri="{FF2B5EF4-FFF2-40B4-BE49-F238E27FC236}">
                  <a16:creationId xmlns:a16="http://schemas.microsoft.com/office/drawing/2014/main" xmlns="" id="{4685D6F5-DB89-4247-A29E-A63C60810E0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18798" y="1094798"/>
              <a:ext cx="492653" cy="58983"/>
            </a:xfrm>
            <a:custGeom>
              <a:avLst/>
              <a:gdLst/>
              <a:ahLst/>
              <a:cxnLst/>
              <a:rect l="0" t="0" r="0" b="0"/>
              <a:pathLst>
                <a:path w="492653" h="58983">
                  <a:moveTo>
                    <a:pt x="16402" y="35502"/>
                  </a:moveTo>
                  <a:lnTo>
                    <a:pt x="16402" y="35502"/>
                  </a:lnTo>
                  <a:lnTo>
                    <a:pt x="0" y="46437"/>
                  </a:lnTo>
                  <a:lnTo>
                    <a:pt x="1234" y="48436"/>
                  </a:lnTo>
                  <a:lnTo>
                    <a:pt x="8249" y="54421"/>
                  </a:lnTo>
                  <a:lnTo>
                    <a:pt x="40954" y="58982"/>
                  </a:lnTo>
                  <a:lnTo>
                    <a:pt x="79996" y="54404"/>
                  </a:lnTo>
                  <a:lnTo>
                    <a:pt x="103248" y="50220"/>
                  </a:lnTo>
                  <a:lnTo>
                    <a:pt x="130744" y="44609"/>
                  </a:lnTo>
                  <a:lnTo>
                    <a:pt x="161069" y="38045"/>
                  </a:lnTo>
                  <a:lnTo>
                    <a:pt x="193280" y="30848"/>
                  </a:lnTo>
                  <a:lnTo>
                    <a:pt x="225337" y="24638"/>
                  </a:lnTo>
                  <a:lnTo>
                    <a:pt x="257292" y="19087"/>
                  </a:lnTo>
                  <a:lnTo>
                    <a:pt x="289179" y="13975"/>
                  </a:lnTo>
                  <a:lnTo>
                    <a:pt x="320314" y="9862"/>
                  </a:lnTo>
                  <a:lnTo>
                    <a:pt x="350949" y="6414"/>
                  </a:lnTo>
                  <a:lnTo>
                    <a:pt x="381250" y="3410"/>
                  </a:lnTo>
                  <a:lnTo>
                    <a:pt x="426207" y="72"/>
                  </a:lnTo>
                  <a:lnTo>
                    <a:pt x="457476" y="0"/>
                  </a:lnTo>
                  <a:lnTo>
                    <a:pt x="492652" y="1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514">
              <a:extLst>
                <a:ext uri="{FF2B5EF4-FFF2-40B4-BE49-F238E27FC236}">
                  <a16:creationId xmlns:a16="http://schemas.microsoft.com/office/drawing/2014/main" xmlns="" id="{8D989D3E-0E20-4B0F-B60E-79FA6B6E946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25700" y="683318"/>
              <a:ext cx="25401" cy="396183"/>
            </a:xfrm>
            <a:custGeom>
              <a:avLst/>
              <a:gdLst/>
              <a:ahLst/>
              <a:cxnLst/>
              <a:rect l="0" t="0" r="0" b="0"/>
              <a:pathLst>
                <a:path w="25401" h="396183">
                  <a:moveTo>
                    <a:pt x="0" y="15182"/>
                  </a:moveTo>
                  <a:lnTo>
                    <a:pt x="0" y="15182"/>
                  </a:lnTo>
                  <a:lnTo>
                    <a:pt x="0" y="0"/>
                  </a:lnTo>
                  <a:lnTo>
                    <a:pt x="5069" y="39775"/>
                  </a:lnTo>
                  <a:lnTo>
                    <a:pt x="8838" y="74325"/>
                  </a:lnTo>
                  <a:lnTo>
                    <a:pt x="10984" y="120725"/>
                  </a:lnTo>
                  <a:lnTo>
                    <a:pt x="11556" y="146927"/>
                  </a:lnTo>
                  <a:lnTo>
                    <a:pt x="12643" y="173568"/>
                  </a:lnTo>
                  <a:lnTo>
                    <a:pt x="14073" y="200500"/>
                  </a:lnTo>
                  <a:lnTo>
                    <a:pt x="15732" y="227628"/>
                  </a:lnTo>
                  <a:lnTo>
                    <a:pt x="17544" y="253473"/>
                  </a:lnTo>
                  <a:lnTo>
                    <a:pt x="19457" y="278465"/>
                  </a:lnTo>
                  <a:lnTo>
                    <a:pt x="22759" y="324108"/>
                  </a:lnTo>
                  <a:lnTo>
                    <a:pt x="24226" y="360856"/>
                  </a:lnTo>
                  <a:lnTo>
                    <a:pt x="25400" y="396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894">
            <a:extLst>
              <a:ext uri="{FF2B5EF4-FFF2-40B4-BE49-F238E27FC236}">
                <a16:creationId xmlns:a16="http://schemas.microsoft.com/office/drawing/2014/main" xmlns="" id="{9E4C8DB0-4A57-4DDF-8ABD-58C2CD4E511A}"/>
              </a:ext>
            </a:extLst>
          </p:cNvPr>
          <p:cNvGrpSpPr/>
          <p:nvPr/>
        </p:nvGrpSpPr>
        <p:grpSpPr>
          <a:xfrm>
            <a:off x="1303318" y="742950"/>
            <a:ext cx="440230" cy="383743"/>
            <a:chOff x="1303318" y="742950"/>
            <a:chExt cx="440230" cy="383743"/>
          </a:xfrm>
        </p:grpSpPr>
        <p:sp>
          <p:nvSpPr>
            <p:cNvPr id="261" name="SMARTInkShape-4515">
              <a:extLst>
                <a:ext uri="{FF2B5EF4-FFF2-40B4-BE49-F238E27FC236}">
                  <a16:creationId xmlns:a16="http://schemas.microsoft.com/office/drawing/2014/main" xmlns="" id="{F454410A-9EFD-4FB3-958C-0AD49E7AF79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25600" y="831850"/>
              <a:ext cx="117948" cy="260351"/>
            </a:xfrm>
            <a:custGeom>
              <a:avLst/>
              <a:gdLst/>
              <a:ahLst/>
              <a:cxnLst/>
              <a:rect l="0" t="0" r="0" b="0"/>
              <a:pathLst>
                <a:path w="117948" h="26035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48184" y="15580"/>
                  </a:lnTo>
                  <a:lnTo>
                    <a:pt x="83656" y="46087"/>
                  </a:lnTo>
                  <a:lnTo>
                    <a:pt x="110865" y="93148"/>
                  </a:lnTo>
                  <a:lnTo>
                    <a:pt x="117947" y="127007"/>
                  </a:lnTo>
                  <a:lnTo>
                    <a:pt x="117332" y="160164"/>
                  </a:lnTo>
                  <a:lnTo>
                    <a:pt x="104380" y="205892"/>
                  </a:lnTo>
                  <a:lnTo>
                    <a:pt x="762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516">
              <a:extLst>
                <a:ext uri="{FF2B5EF4-FFF2-40B4-BE49-F238E27FC236}">
                  <a16:creationId xmlns:a16="http://schemas.microsoft.com/office/drawing/2014/main" xmlns="" id="{15D031A3-4F5A-4D63-945B-26D179AB060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03318" y="885342"/>
              <a:ext cx="188933" cy="241351"/>
            </a:xfrm>
            <a:custGeom>
              <a:avLst/>
              <a:gdLst/>
              <a:ahLst/>
              <a:cxnLst/>
              <a:rect l="0" t="0" r="0" b="0"/>
              <a:pathLst>
                <a:path w="188933" h="241351">
                  <a:moveTo>
                    <a:pt x="36532" y="3658"/>
                  </a:moveTo>
                  <a:lnTo>
                    <a:pt x="36532" y="3658"/>
                  </a:lnTo>
                  <a:lnTo>
                    <a:pt x="33161" y="287"/>
                  </a:lnTo>
                  <a:lnTo>
                    <a:pt x="32168" y="0"/>
                  </a:lnTo>
                  <a:lnTo>
                    <a:pt x="31506" y="514"/>
                  </a:lnTo>
                  <a:lnTo>
                    <a:pt x="16483" y="36656"/>
                  </a:lnTo>
                  <a:lnTo>
                    <a:pt x="6368" y="81404"/>
                  </a:lnTo>
                  <a:lnTo>
                    <a:pt x="1959" y="117939"/>
                  </a:lnTo>
                  <a:lnTo>
                    <a:pt x="0" y="152992"/>
                  </a:lnTo>
                  <a:lnTo>
                    <a:pt x="4773" y="185505"/>
                  </a:lnTo>
                  <a:lnTo>
                    <a:pt x="9009" y="201089"/>
                  </a:lnTo>
                  <a:lnTo>
                    <a:pt x="25005" y="224050"/>
                  </a:lnTo>
                  <a:lnTo>
                    <a:pt x="35197" y="233136"/>
                  </a:lnTo>
                  <a:lnTo>
                    <a:pt x="65337" y="241350"/>
                  </a:lnTo>
                  <a:lnTo>
                    <a:pt x="102956" y="240532"/>
                  </a:lnTo>
                  <a:lnTo>
                    <a:pt x="145547" y="230761"/>
                  </a:lnTo>
                  <a:lnTo>
                    <a:pt x="188932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517">
              <a:extLst>
                <a:ext uri="{FF2B5EF4-FFF2-40B4-BE49-F238E27FC236}">
                  <a16:creationId xmlns:a16="http://schemas.microsoft.com/office/drawing/2014/main" xmlns="" id="{21D7D38C-FDFC-4654-BA34-2B66864C814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55033" y="742950"/>
              <a:ext cx="16953" cy="30345"/>
            </a:xfrm>
            <a:custGeom>
              <a:avLst/>
              <a:gdLst/>
              <a:ahLst/>
              <a:cxnLst/>
              <a:rect l="0" t="0" r="0" b="0"/>
              <a:pathLst>
                <a:path w="16953" h="30345">
                  <a:moveTo>
                    <a:pt x="5467" y="12700"/>
                  </a:moveTo>
                  <a:lnTo>
                    <a:pt x="5467" y="12700"/>
                  </a:lnTo>
                  <a:lnTo>
                    <a:pt x="441" y="24634"/>
                  </a:lnTo>
                  <a:lnTo>
                    <a:pt x="0" y="27006"/>
                  </a:lnTo>
                  <a:lnTo>
                    <a:pt x="411" y="28587"/>
                  </a:lnTo>
                  <a:lnTo>
                    <a:pt x="1391" y="29642"/>
                  </a:lnTo>
                  <a:lnTo>
                    <a:pt x="2750" y="30344"/>
                  </a:lnTo>
                  <a:lnTo>
                    <a:pt x="4361" y="30107"/>
                  </a:lnTo>
                  <a:lnTo>
                    <a:pt x="8033" y="27963"/>
                  </a:lnTo>
                  <a:lnTo>
                    <a:pt x="14067" y="16046"/>
                  </a:lnTo>
                  <a:lnTo>
                    <a:pt x="16952" y="5852"/>
                  </a:lnTo>
                  <a:lnTo>
                    <a:pt x="16651" y="3901"/>
                  </a:lnTo>
                  <a:lnTo>
                    <a:pt x="15746" y="2601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518">
              <a:extLst>
                <a:ext uri="{FF2B5EF4-FFF2-40B4-BE49-F238E27FC236}">
                  <a16:creationId xmlns:a16="http://schemas.microsoft.com/office/drawing/2014/main" xmlns="" id="{7009D97A-3FEE-4DEB-BEDB-9F206D889C2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98600" y="889000"/>
              <a:ext cx="57151" cy="146051"/>
            </a:xfrm>
            <a:custGeom>
              <a:avLst/>
              <a:gdLst/>
              <a:ahLst/>
              <a:cxnLst/>
              <a:rect l="0" t="0" r="0" b="0"/>
              <a:pathLst>
                <a:path w="57151" h="1460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7132" y="53878"/>
                  </a:lnTo>
                  <a:lnTo>
                    <a:pt x="37606" y="100326"/>
                  </a:lnTo>
                  <a:lnTo>
                    <a:pt x="42819" y="120084"/>
                  </a:lnTo>
                  <a:lnTo>
                    <a:pt x="571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9817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837">
            <a:extLst>
              <a:ext uri="{FF2B5EF4-FFF2-40B4-BE49-F238E27FC236}">
                <a16:creationId xmlns:a16="http://schemas.microsoft.com/office/drawing/2014/main" xmlns="" id="{19477C8A-DD65-4CAB-96B1-3E688CFCACD8}"/>
              </a:ext>
            </a:extLst>
          </p:cNvPr>
          <p:cNvGrpSpPr/>
          <p:nvPr/>
        </p:nvGrpSpPr>
        <p:grpSpPr>
          <a:xfrm>
            <a:off x="974018" y="927100"/>
            <a:ext cx="405298" cy="304801"/>
            <a:chOff x="974018" y="927100"/>
            <a:chExt cx="405298" cy="304801"/>
          </a:xfrm>
        </p:grpSpPr>
        <p:sp>
          <p:nvSpPr>
            <p:cNvPr id="2" name="SMARTInkShape-4243">
              <a:extLst>
                <a:ext uri="{FF2B5EF4-FFF2-40B4-BE49-F238E27FC236}">
                  <a16:creationId xmlns:a16="http://schemas.microsoft.com/office/drawing/2014/main" xmlns="" id="{64823E9C-7796-4EA5-B163-F7C50D95681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155700" y="1022350"/>
              <a:ext cx="31751" cy="146051"/>
            </a:xfrm>
            <a:custGeom>
              <a:avLst/>
              <a:gdLst/>
              <a:ahLst/>
              <a:cxnLst/>
              <a:rect l="0" t="0" r="0" b="0"/>
              <a:pathLst>
                <a:path w="31751" h="146051">
                  <a:moveTo>
                    <a:pt x="0" y="0"/>
                  </a:moveTo>
                  <a:lnTo>
                    <a:pt x="0" y="0"/>
                  </a:lnTo>
                  <a:lnTo>
                    <a:pt x="12865" y="36401"/>
                  </a:lnTo>
                  <a:lnTo>
                    <a:pt x="22600" y="80915"/>
                  </a:lnTo>
                  <a:lnTo>
                    <a:pt x="28402" y="128204"/>
                  </a:lnTo>
                  <a:lnTo>
                    <a:pt x="317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244">
              <a:extLst>
                <a:ext uri="{FF2B5EF4-FFF2-40B4-BE49-F238E27FC236}">
                  <a16:creationId xmlns:a16="http://schemas.microsoft.com/office/drawing/2014/main" xmlns="" id="{0FFA2908-8861-47FA-8EB1-5BE6714C1DEB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143000" y="9271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245">
              <a:extLst>
                <a:ext uri="{FF2B5EF4-FFF2-40B4-BE49-F238E27FC236}">
                  <a16:creationId xmlns:a16="http://schemas.microsoft.com/office/drawing/2014/main" xmlns="" id="{0895D133-DB20-4526-BB51-D8B80FA3768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74018" y="975884"/>
              <a:ext cx="181683" cy="256017"/>
            </a:xfrm>
            <a:custGeom>
              <a:avLst/>
              <a:gdLst/>
              <a:ahLst/>
              <a:cxnLst/>
              <a:rect l="0" t="0" r="0" b="0"/>
              <a:pathLst>
                <a:path w="181683" h="256017">
                  <a:moveTo>
                    <a:pt x="67382" y="21066"/>
                  </a:moveTo>
                  <a:lnTo>
                    <a:pt x="67382" y="21066"/>
                  </a:lnTo>
                  <a:lnTo>
                    <a:pt x="64011" y="14324"/>
                  </a:lnTo>
                  <a:lnTo>
                    <a:pt x="58593" y="9132"/>
                  </a:lnTo>
                  <a:lnTo>
                    <a:pt x="45728" y="2243"/>
                  </a:lnTo>
                  <a:lnTo>
                    <a:pt x="40246" y="51"/>
                  </a:lnTo>
                  <a:lnTo>
                    <a:pt x="35180" y="0"/>
                  </a:lnTo>
                  <a:lnTo>
                    <a:pt x="25789" y="3707"/>
                  </a:lnTo>
                  <a:lnTo>
                    <a:pt x="16911" y="15703"/>
                  </a:lnTo>
                  <a:lnTo>
                    <a:pt x="8967" y="36321"/>
                  </a:lnTo>
                  <a:lnTo>
                    <a:pt x="3085" y="69003"/>
                  </a:lnTo>
                  <a:lnTo>
                    <a:pt x="0" y="107047"/>
                  </a:lnTo>
                  <a:lnTo>
                    <a:pt x="745" y="146063"/>
                  </a:lnTo>
                  <a:lnTo>
                    <a:pt x="8132" y="182218"/>
                  </a:lnTo>
                  <a:lnTo>
                    <a:pt x="30933" y="224194"/>
                  </a:lnTo>
                  <a:lnTo>
                    <a:pt x="57533" y="242108"/>
                  </a:lnTo>
                  <a:lnTo>
                    <a:pt x="92638" y="252657"/>
                  </a:lnTo>
                  <a:lnTo>
                    <a:pt x="136462" y="254993"/>
                  </a:lnTo>
                  <a:lnTo>
                    <a:pt x="181682" y="256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246">
              <a:extLst>
                <a:ext uri="{FF2B5EF4-FFF2-40B4-BE49-F238E27FC236}">
                  <a16:creationId xmlns:a16="http://schemas.microsoft.com/office/drawing/2014/main" xmlns="" id="{72CBA8A1-A064-44F9-9D19-ADFFBD089B49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220083" y="943668"/>
              <a:ext cx="5468" cy="15183"/>
            </a:xfrm>
            <a:custGeom>
              <a:avLst/>
              <a:gdLst/>
              <a:ahLst/>
              <a:cxnLst/>
              <a:rect l="0" t="0" r="0" b="0"/>
              <a:pathLst>
                <a:path w="5468" h="15183">
                  <a:moveTo>
                    <a:pt x="5467" y="15182"/>
                  </a:moveTo>
                  <a:lnTo>
                    <a:pt x="5467" y="15182"/>
                  </a:lnTo>
                  <a:lnTo>
                    <a:pt x="441" y="3248"/>
                  </a:lnTo>
                  <a:lnTo>
                    <a:pt x="0" y="876"/>
                  </a:lnTo>
                  <a:lnTo>
                    <a:pt x="411" y="0"/>
                  </a:lnTo>
                  <a:lnTo>
                    <a:pt x="1391" y="122"/>
                  </a:lnTo>
                  <a:lnTo>
                    <a:pt x="5467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247">
              <a:extLst>
                <a:ext uri="{FF2B5EF4-FFF2-40B4-BE49-F238E27FC236}">
                  <a16:creationId xmlns:a16="http://schemas.microsoft.com/office/drawing/2014/main" xmlns="" id="{25D9A758-271B-4FEB-A5D4-49944707FE0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247292" y="1022350"/>
              <a:ext cx="22709" cy="133351"/>
            </a:xfrm>
            <a:custGeom>
              <a:avLst/>
              <a:gdLst/>
              <a:ahLst/>
              <a:cxnLst/>
              <a:rect l="0" t="0" r="0" b="0"/>
              <a:pathLst>
                <a:path w="22709" h="133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2312" y="46909"/>
                  </a:lnTo>
                  <a:lnTo>
                    <a:pt x="17707" y="93971"/>
                  </a:lnTo>
                  <a:lnTo>
                    <a:pt x="2270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248">
              <a:extLst>
                <a:ext uri="{FF2B5EF4-FFF2-40B4-BE49-F238E27FC236}">
                  <a16:creationId xmlns:a16="http://schemas.microsoft.com/office/drawing/2014/main" xmlns="" id="{6265A127-E98C-4E22-87D6-1E5F86201E8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263650" y="942779"/>
              <a:ext cx="115666" cy="270072"/>
            </a:xfrm>
            <a:custGeom>
              <a:avLst/>
              <a:gdLst/>
              <a:ahLst/>
              <a:cxnLst/>
              <a:rect l="0" t="0" r="0" b="0"/>
              <a:pathLst>
                <a:path w="115666" h="27007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51976" y="227"/>
                  </a:lnTo>
                  <a:lnTo>
                    <a:pt x="64728" y="4090"/>
                  </a:lnTo>
                  <a:lnTo>
                    <a:pt x="79803" y="12863"/>
                  </a:lnTo>
                  <a:lnTo>
                    <a:pt x="100786" y="36444"/>
                  </a:lnTo>
                  <a:lnTo>
                    <a:pt x="113667" y="75886"/>
                  </a:lnTo>
                  <a:lnTo>
                    <a:pt x="115665" y="108978"/>
                  </a:lnTo>
                  <a:lnTo>
                    <a:pt x="111379" y="144852"/>
                  </a:lnTo>
                  <a:lnTo>
                    <a:pt x="97715" y="181963"/>
                  </a:lnTo>
                  <a:lnTo>
                    <a:pt x="66817" y="228443"/>
                  </a:lnTo>
                  <a:lnTo>
                    <a:pt x="41221" y="248277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838">
            <a:extLst>
              <a:ext uri="{FF2B5EF4-FFF2-40B4-BE49-F238E27FC236}">
                <a16:creationId xmlns:a16="http://schemas.microsoft.com/office/drawing/2014/main" xmlns="" id="{E96C61C0-A882-4272-9BCA-FF59188EDFC5}"/>
              </a:ext>
            </a:extLst>
          </p:cNvPr>
          <p:cNvGrpSpPr/>
          <p:nvPr/>
        </p:nvGrpSpPr>
        <p:grpSpPr>
          <a:xfrm>
            <a:off x="1891885" y="781933"/>
            <a:ext cx="1542473" cy="399512"/>
            <a:chOff x="1891885" y="781933"/>
            <a:chExt cx="1542473" cy="399512"/>
          </a:xfrm>
        </p:grpSpPr>
        <p:sp>
          <p:nvSpPr>
            <p:cNvPr id="9" name="SMARTInkShape-4249">
              <a:extLst>
                <a:ext uri="{FF2B5EF4-FFF2-40B4-BE49-F238E27FC236}">
                  <a16:creationId xmlns:a16="http://schemas.microsoft.com/office/drawing/2014/main" xmlns="" id="{619475B4-A5B9-4150-BA90-87A485DC81A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191327" y="795038"/>
              <a:ext cx="243031" cy="347963"/>
            </a:xfrm>
            <a:custGeom>
              <a:avLst/>
              <a:gdLst/>
              <a:ahLst/>
              <a:cxnLst/>
              <a:rect l="0" t="0" r="0" b="0"/>
              <a:pathLst>
                <a:path w="243031" h="347963">
                  <a:moveTo>
                    <a:pt x="85273" y="246362"/>
                  </a:moveTo>
                  <a:lnTo>
                    <a:pt x="85273" y="246362"/>
                  </a:lnTo>
                  <a:lnTo>
                    <a:pt x="88644" y="232878"/>
                  </a:lnTo>
                  <a:lnTo>
                    <a:pt x="88226" y="228200"/>
                  </a:lnTo>
                  <a:lnTo>
                    <a:pt x="86536" y="224377"/>
                  </a:lnTo>
                  <a:lnTo>
                    <a:pt x="83998" y="221122"/>
                  </a:lnTo>
                  <a:lnTo>
                    <a:pt x="78778" y="219657"/>
                  </a:lnTo>
                  <a:lnTo>
                    <a:pt x="63572" y="219912"/>
                  </a:lnTo>
                  <a:lnTo>
                    <a:pt x="35177" y="234135"/>
                  </a:lnTo>
                  <a:lnTo>
                    <a:pt x="11163" y="256223"/>
                  </a:lnTo>
                  <a:lnTo>
                    <a:pt x="2947" y="272382"/>
                  </a:lnTo>
                  <a:lnTo>
                    <a:pt x="0" y="287560"/>
                  </a:lnTo>
                  <a:lnTo>
                    <a:pt x="1042" y="299009"/>
                  </a:lnTo>
                  <a:lnTo>
                    <a:pt x="3719" y="303332"/>
                  </a:lnTo>
                  <a:lnTo>
                    <a:pt x="12338" y="310017"/>
                  </a:lnTo>
                  <a:lnTo>
                    <a:pt x="17600" y="309965"/>
                  </a:lnTo>
                  <a:lnTo>
                    <a:pt x="54099" y="292318"/>
                  </a:lnTo>
                  <a:lnTo>
                    <a:pt x="56023" y="292522"/>
                  </a:lnTo>
                  <a:lnTo>
                    <a:pt x="57307" y="293363"/>
                  </a:lnTo>
                  <a:lnTo>
                    <a:pt x="62737" y="303153"/>
                  </a:lnTo>
                  <a:lnTo>
                    <a:pt x="65310" y="305390"/>
                  </a:lnTo>
                  <a:lnTo>
                    <a:pt x="71932" y="307874"/>
                  </a:lnTo>
                  <a:lnTo>
                    <a:pt x="90335" y="305902"/>
                  </a:lnTo>
                  <a:lnTo>
                    <a:pt x="120405" y="290736"/>
                  </a:lnTo>
                  <a:lnTo>
                    <a:pt x="152754" y="258256"/>
                  </a:lnTo>
                  <a:lnTo>
                    <a:pt x="177824" y="220133"/>
                  </a:lnTo>
                  <a:lnTo>
                    <a:pt x="203312" y="172616"/>
                  </a:lnTo>
                  <a:lnTo>
                    <a:pt x="214060" y="147103"/>
                  </a:lnTo>
                  <a:lnTo>
                    <a:pt x="224047" y="120923"/>
                  </a:lnTo>
                  <a:lnTo>
                    <a:pt x="237027" y="74900"/>
                  </a:lnTo>
                  <a:lnTo>
                    <a:pt x="243030" y="36807"/>
                  </a:lnTo>
                  <a:lnTo>
                    <a:pt x="240995" y="10469"/>
                  </a:lnTo>
                  <a:lnTo>
                    <a:pt x="237065" y="3728"/>
                  </a:lnTo>
                  <a:lnTo>
                    <a:pt x="231623" y="645"/>
                  </a:lnTo>
                  <a:lnTo>
                    <a:pt x="225173" y="0"/>
                  </a:lnTo>
                  <a:lnTo>
                    <a:pt x="218051" y="5215"/>
                  </a:lnTo>
                  <a:lnTo>
                    <a:pt x="202611" y="26062"/>
                  </a:lnTo>
                  <a:lnTo>
                    <a:pt x="188224" y="65430"/>
                  </a:lnTo>
                  <a:lnTo>
                    <a:pt x="181423" y="89758"/>
                  </a:lnTo>
                  <a:lnTo>
                    <a:pt x="176185" y="114442"/>
                  </a:lnTo>
                  <a:lnTo>
                    <a:pt x="171986" y="139366"/>
                  </a:lnTo>
                  <a:lnTo>
                    <a:pt x="168481" y="164448"/>
                  </a:lnTo>
                  <a:lnTo>
                    <a:pt x="164588" y="211132"/>
                  </a:lnTo>
                  <a:lnTo>
                    <a:pt x="164268" y="253282"/>
                  </a:lnTo>
                  <a:lnTo>
                    <a:pt x="168830" y="288478"/>
                  </a:lnTo>
                  <a:lnTo>
                    <a:pt x="181845" y="333285"/>
                  </a:lnTo>
                  <a:lnTo>
                    <a:pt x="186873" y="347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250">
              <a:extLst>
                <a:ext uri="{FF2B5EF4-FFF2-40B4-BE49-F238E27FC236}">
                  <a16:creationId xmlns:a16="http://schemas.microsoft.com/office/drawing/2014/main" xmlns="" id="{D3BA879E-BAB9-489E-BC9F-11817878EEB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393820" y="803162"/>
              <a:ext cx="133481" cy="362344"/>
            </a:xfrm>
            <a:custGeom>
              <a:avLst/>
              <a:gdLst/>
              <a:ahLst/>
              <a:cxnLst/>
              <a:rect l="0" t="0" r="0" b="0"/>
              <a:pathLst>
                <a:path w="133481" h="362344">
                  <a:moveTo>
                    <a:pt x="133480" y="231888"/>
                  </a:moveTo>
                  <a:lnTo>
                    <a:pt x="133480" y="231888"/>
                  </a:lnTo>
                  <a:lnTo>
                    <a:pt x="112432" y="214211"/>
                  </a:lnTo>
                  <a:lnTo>
                    <a:pt x="91417" y="205405"/>
                  </a:lnTo>
                  <a:lnTo>
                    <a:pt x="69865" y="208123"/>
                  </a:lnTo>
                  <a:lnTo>
                    <a:pt x="57203" y="211812"/>
                  </a:lnTo>
                  <a:lnTo>
                    <a:pt x="22528" y="237228"/>
                  </a:lnTo>
                  <a:lnTo>
                    <a:pt x="8203" y="263424"/>
                  </a:lnTo>
                  <a:lnTo>
                    <a:pt x="896" y="292471"/>
                  </a:lnTo>
                  <a:lnTo>
                    <a:pt x="0" y="319491"/>
                  </a:lnTo>
                  <a:lnTo>
                    <a:pt x="7598" y="341849"/>
                  </a:lnTo>
                  <a:lnTo>
                    <a:pt x="13575" y="351762"/>
                  </a:lnTo>
                  <a:lnTo>
                    <a:pt x="21088" y="357665"/>
                  </a:lnTo>
                  <a:lnTo>
                    <a:pt x="38843" y="362343"/>
                  </a:lnTo>
                  <a:lnTo>
                    <a:pt x="48516" y="359780"/>
                  </a:lnTo>
                  <a:lnTo>
                    <a:pt x="68672" y="347525"/>
                  </a:lnTo>
                  <a:lnTo>
                    <a:pt x="96482" y="307308"/>
                  </a:lnTo>
                  <a:lnTo>
                    <a:pt x="110216" y="265643"/>
                  </a:lnTo>
                  <a:lnTo>
                    <a:pt x="115854" y="241691"/>
                  </a:lnTo>
                  <a:lnTo>
                    <a:pt x="120318" y="212318"/>
                  </a:lnTo>
                  <a:lnTo>
                    <a:pt x="124000" y="179330"/>
                  </a:lnTo>
                  <a:lnTo>
                    <a:pt x="127160" y="143933"/>
                  </a:lnTo>
                  <a:lnTo>
                    <a:pt x="129267" y="111868"/>
                  </a:lnTo>
                  <a:lnTo>
                    <a:pt x="130671" y="82025"/>
                  </a:lnTo>
                  <a:lnTo>
                    <a:pt x="131607" y="53662"/>
                  </a:lnTo>
                  <a:lnTo>
                    <a:pt x="126183" y="7003"/>
                  </a:lnTo>
                  <a:lnTo>
                    <a:pt x="120854" y="1531"/>
                  </a:lnTo>
                  <a:lnTo>
                    <a:pt x="113774" y="0"/>
                  </a:lnTo>
                  <a:lnTo>
                    <a:pt x="105526" y="1096"/>
                  </a:lnTo>
                  <a:lnTo>
                    <a:pt x="99322" y="7471"/>
                  </a:lnTo>
                  <a:lnTo>
                    <a:pt x="90547" y="29606"/>
                  </a:lnTo>
                  <a:lnTo>
                    <a:pt x="86176" y="63904"/>
                  </a:lnTo>
                  <a:lnTo>
                    <a:pt x="84939" y="106428"/>
                  </a:lnTo>
                  <a:lnTo>
                    <a:pt x="85597" y="130609"/>
                  </a:lnTo>
                  <a:lnTo>
                    <a:pt x="86742" y="155902"/>
                  </a:lnTo>
                  <a:lnTo>
                    <a:pt x="93657" y="202820"/>
                  </a:lnTo>
                  <a:lnTo>
                    <a:pt x="102375" y="245780"/>
                  </a:lnTo>
                  <a:lnTo>
                    <a:pt x="108602" y="283688"/>
                  </a:lnTo>
                  <a:lnTo>
                    <a:pt x="116074" y="326650"/>
                  </a:lnTo>
                  <a:lnTo>
                    <a:pt x="120780" y="352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251">
              <a:extLst>
                <a:ext uri="{FF2B5EF4-FFF2-40B4-BE49-F238E27FC236}">
                  <a16:creationId xmlns:a16="http://schemas.microsoft.com/office/drawing/2014/main" xmlns="" id="{BB11FE98-E580-4AFD-90F1-4FBECF125A2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209800" y="998980"/>
              <a:ext cx="84062" cy="175771"/>
            </a:xfrm>
            <a:custGeom>
              <a:avLst/>
              <a:gdLst/>
              <a:ahLst/>
              <a:cxnLst/>
              <a:rect l="0" t="0" r="0" b="0"/>
              <a:pathLst>
                <a:path w="84062" h="175771">
                  <a:moveTo>
                    <a:pt x="0" y="29720"/>
                  </a:moveTo>
                  <a:lnTo>
                    <a:pt x="0" y="29720"/>
                  </a:lnTo>
                  <a:lnTo>
                    <a:pt x="4364" y="72352"/>
                  </a:lnTo>
                  <a:lnTo>
                    <a:pt x="5958" y="114629"/>
                  </a:lnTo>
                  <a:lnTo>
                    <a:pt x="6327" y="161309"/>
                  </a:lnTo>
                  <a:lnTo>
                    <a:pt x="9719" y="114078"/>
                  </a:lnTo>
                  <a:lnTo>
                    <a:pt x="13257" y="82029"/>
                  </a:lnTo>
                  <a:lnTo>
                    <a:pt x="22978" y="35812"/>
                  </a:lnTo>
                  <a:lnTo>
                    <a:pt x="33496" y="14083"/>
                  </a:lnTo>
                  <a:lnTo>
                    <a:pt x="45226" y="2074"/>
                  </a:lnTo>
                  <a:lnTo>
                    <a:pt x="51317" y="0"/>
                  </a:lnTo>
                  <a:lnTo>
                    <a:pt x="63730" y="1459"/>
                  </a:lnTo>
                  <a:lnTo>
                    <a:pt x="68592" y="5941"/>
                  </a:lnTo>
                  <a:lnTo>
                    <a:pt x="75876" y="20327"/>
                  </a:lnTo>
                  <a:lnTo>
                    <a:pt x="83944" y="55002"/>
                  </a:lnTo>
                  <a:lnTo>
                    <a:pt x="84061" y="99927"/>
                  </a:lnTo>
                  <a:lnTo>
                    <a:pt x="82997" y="145615"/>
                  </a:lnTo>
                  <a:lnTo>
                    <a:pt x="82550" y="17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52">
              <a:extLst>
                <a:ext uri="{FF2B5EF4-FFF2-40B4-BE49-F238E27FC236}">
                  <a16:creationId xmlns:a16="http://schemas.microsoft.com/office/drawing/2014/main" xmlns="" id="{54AA55AD-A453-4DBE-93C1-84C3C7D8235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565400" y="10668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2575" y="419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53">
              <a:extLst>
                <a:ext uri="{FF2B5EF4-FFF2-40B4-BE49-F238E27FC236}">
                  <a16:creationId xmlns:a16="http://schemas.microsoft.com/office/drawing/2014/main" xmlns="" id="{BD6534BE-1555-4B63-8FBA-9B0A2DC6381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059653" y="1012342"/>
              <a:ext cx="99351" cy="169103"/>
            </a:xfrm>
            <a:custGeom>
              <a:avLst/>
              <a:gdLst/>
              <a:ahLst/>
              <a:cxnLst/>
              <a:rect l="0" t="0" r="0" b="0"/>
              <a:pathLst>
                <a:path w="99351" h="169103">
                  <a:moveTo>
                    <a:pt x="73947" y="3658"/>
                  </a:moveTo>
                  <a:lnTo>
                    <a:pt x="73947" y="3658"/>
                  </a:lnTo>
                  <a:lnTo>
                    <a:pt x="54374" y="0"/>
                  </a:lnTo>
                  <a:lnTo>
                    <a:pt x="41965" y="1562"/>
                  </a:lnTo>
                  <a:lnTo>
                    <a:pt x="19707" y="16521"/>
                  </a:lnTo>
                  <a:lnTo>
                    <a:pt x="9153" y="34775"/>
                  </a:lnTo>
                  <a:lnTo>
                    <a:pt x="1127" y="66970"/>
                  </a:lnTo>
                  <a:lnTo>
                    <a:pt x="0" y="77616"/>
                  </a:lnTo>
                  <a:lnTo>
                    <a:pt x="11898" y="116196"/>
                  </a:lnTo>
                  <a:lnTo>
                    <a:pt x="33298" y="148794"/>
                  </a:lnTo>
                  <a:lnTo>
                    <a:pt x="49296" y="161767"/>
                  </a:lnTo>
                  <a:lnTo>
                    <a:pt x="65107" y="168473"/>
                  </a:lnTo>
                  <a:lnTo>
                    <a:pt x="79190" y="169102"/>
                  </a:lnTo>
                  <a:lnTo>
                    <a:pt x="85204" y="165459"/>
                  </a:lnTo>
                  <a:lnTo>
                    <a:pt x="95648" y="152005"/>
                  </a:lnTo>
                  <a:lnTo>
                    <a:pt x="99350" y="132384"/>
                  </a:lnTo>
                  <a:lnTo>
                    <a:pt x="95585" y="93775"/>
                  </a:lnTo>
                  <a:lnTo>
                    <a:pt x="83651" y="54113"/>
                  </a:lnTo>
                  <a:lnTo>
                    <a:pt x="72615" y="35960"/>
                  </a:lnTo>
                  <a:lnTo>
                    <a:pt x="60655" y="25540"/>
                  </a:lnTo>
                  <a:lnTo>
                    <a:pt x="55208" y="23891"/>
                  </a:lnTo>
                  <a:lnTo>
                    <a:pt x="50165" y="24202"/>
                  </a:lnTo>
                  <a:lnTo>
                    <a:pt x="45393" y="25821"/>
                  </a:lnTo>
                  <a:lnTo>
                    <a:pt x="43622" y="27605"/>
                  </a:lnTo>
                  <a:lnTo>
                    <a:pt x="43852" y="29501"/>
                  </a:lnTo>
                  <a:lnTo>
                    <a:pt x="48547" y="3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54">
              <a:extLst>
                <a:ext uri="{FF2B5EF4-FFF2-40B4-BE49-F238E27FC236}">
                  <a16:creationId xmlns:a16="http://schemas.microsoft.com/office/drawing/2014/main" xmlns="" id="{C1F970B1-E221-4EFA-8F18-84353D5C635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833865" y="996950"/>
              <a:ext cx="10936" cy="114301"/>
            </a:xfrm>
            <a:custGeom>
              <a:avLst/>
              <a:gdLst/>
              <a:ahLst/>
              <a:cxnLst/>
              <a:rect l="0" t="0" r="0" b="0"/>
              <a:pathLst>
                <a:path w="10936" h="114301">
                  <a:moveTo>
                    <a:pt x="10935" y="0"/>
                  </a:moveTo>
                  <a:lnTo>
                    <a:pt x="10935" y="0"/>
                  </a:lnTo>
                  <a:lnTo>
                    <a:pt x="4193" y="10113"/>
                  </a:lnTo>
                  <a:lnTo>
                    <a:pt x="0" y="33257"/>
                  </a:lnTo>
                  <a:lnTo>
                    <a:pt x="349" y="79264"/>
                  </a:lnTo>
                  <a:lnTo>
                    <a:pt x="458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55">
              <a:extLst>
                <a:ext uri="{FF2B5EF4-FFF2-40B4-BE49-F238E27FC236}">
                  <a16:creationId xmlns:a16="http://schemas.microsoft.com/office/drawing/2014/main" xmlns="" id="{301FB636-B213-479E-9C06-1670EDB8240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891885" y="947294"/>
              <a:ext cx="146466" cy="232726"/>
            </a:xfrm>
            <a:custGeom>
              <a:avLst/>
              <a:gdLst/>
              <a:ahLst/>
              <a:cxnLst/>
              <a:rect l="0" t="0" r="0" b="0"/>
              <a:pathLst>
                <a:path w="146466" h="232726">
                  <a:moveTo>
                    <a:pt x="102015" y="11556"/>
                  </a:moveTo>
                  <a:lnTo>
                    <a:pt x="102015" y="11556"/>
                  </a:lnTo>
                  <a:lnTo>
                    <a:pt x="80353" y="1430"/>
                  </a:lnTo>
                  <a:lnTo>
                    <a:pt x="72161" y="0"/>
                  </a:lnTo>
                  <a:lnTo>
                    <a:pt x="60054" y="5009"/>
                  </a:lnTo>
                  <a:lnTo>
                    <a:pt x="52874" y="9308"/>
                  </a:lnTo>
                  <a:lnTo>
                    <a:pt x="32657" y="35584"/>
                  </a:lnTo>
                  <a:lnTo>
                    <a:pt x="13261" y="80294"/>
                  </a:lnTo>
                  <a:lnTo>
                    <a:pt x="4243" y="115484"/>
                  </a:lnTo>
                  <a:lnTo>
                    <a:pt x="0" y="150174"/>
                  </a:lnTo>
                  <a:lnTo>
                    <a:pt x="2817" y="179703"/>
                  </a:lnTo>
                  <a:lnTo>
                    <a:pt x="12536" y="203175"/>
                  </a:lnTo>
                  <a:lnTo>
                    <a:pt x="19079" y="213385"/>
                  </a:lnTo>
                  <a:lnTo>
                    <a:pt x="41401" y="226612"/>
                  </a:lnTo>
                  <a:lnTo>
                    <a:pt x="71547" y="232725"/>
                  </a:lnTo>
                  <a:lnTo>
                    <a:pt x="108464" y="230739"/>
                  </a:lnTo>
                  <a:lnTo>
                    <a:pt x="146465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256">
              <a:extLst>
                <a:ext uri="{FF2B5EF4-FFF2-40B4-BE49-F238E27FC236}">
                  <a16:creationId xmlns:a16="http://schemas.microsoft.com/office/drawing/2014/main" xmlns="" id="{ACA56471-9255-4F8D-9331-45E80442B64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838450" y="9271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1557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257">
              <a:extLst>
                <a:ext uri="{FF2B5EF4-FFF2-40B4-BE49-F238E27FC236}">
                  <a16:creationId xmlns:a16="http://schemas.microsoft.com/office/drawing/2014/main" xmlns="" id="{B3CBFA26-7FB3-4663-9DC5-36EEF431F20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603500" y="9271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58">
              <a:extLst>
                <a:ext uri="{FF2B5EF4-FFF2-40B4-BE49-F238E27FC236}">
                  <a16:creationId xmlns:a16="http://schemas.microsoft.com/office/drawing/2014/main" xmlns="" id="{09C2BBBB-201B-4494-B577-F9BAECB9D22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696741" y="781933"/>
              <a:ext cx="78210" cy="371521"/>
            </a:xfrm>
            <a:custGeom>
              <a:avLst/>
              <a:gdLst/>
              <a:ahLst/>
              <a:cxnLst/>
              <a:rect l="0" t="0" r="0" b="0"/>
              <a:pathLst>
                <a:path w="78210" h="371521">
                  <a:moveTo>
                    <a:pt x="59159" y="5467"/>
                  </a:moveTo>
                  <a:lnTo>
                    <a:pt x="59159" y="5467"/>
                  </a:lnTo>
                  <a:lnTo>
                    <a:pt x="53692" y="0"/>
                  </a:lnTo>
                  <a:lnTo>
                    <a:pt x="49699" y="6121"/>
                  </a:lnTo>
                  <a:lnTo>
                    <a:pt x="41324" y="52659"/>
                  </a:lnTo>
                  <a:lnTo>
                    <a:pt x="34534" y="88765"/>
                  </a:lnTo>
                  <a:lnTo>
                    <a:pt x="26813" y="133976"/>
                  </a:lnTo>
                  <a:lnTo>
                    <a:pt x="22778" y="158873"/>
                  </a:lnTo>
                  <a:lnTo>
                    <a:pt x="18677" y="184643"/>
                  </a:lnTo>
                  <a:lnTo>
                    <a:pt x="14532" y="210995"/>
                  </a:lnTo>
                  <a:lnTo>
                    <a:pt x="10358" y="237736"/>
                  </a:lnTo>
                  <a:lnTo>
                    <a:pt x="3838" y="282499"/>
                  </a:lnTo>
                  <a:lnTo>
                    <a:pt x="0" y="319093"/>
                  </a:lnTo>
                  <a:lnTo>
                    <a:pt x="2511" y="356705"/>
                  </a:lnTo>
                  <a:lnTo>
                    <a:pt x="8347" y="369241"/>
                  </a:lnTo>
                  <a:lnTo>
                    <a:pt x="12584" y="371455"/>
                  </a:lnTo>
                  <a:lnTo>
                    <a:pt x="17525" y="371520"/>
                  </a:lnTo>
                  <a:lnTo>
                    <a:pt x="22937" y="370152"/>
                  </a:lnTo>
                  <a:lnTo>
                    <a:pt x="47407" y="351373"/>
                  </a:lnTo>
                  <a:lnTo>
                    <a:pt x="70661" y="308221"/>
                  </a:lnTo>
                  <a:lnTo>
                    <a:pt x="78209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59">
              <a:extLst>
                <a:ext uri="{FF2B5EF4-FFF2-40B4-BE49-F238E27FC236}">
                  <a16:creationId xmlns:a16="http://schemas.microsoft.com/office/drawing/2014/main" xmlns="" id="{F6CBA592-E940-45E3-93A2-0D8DF647CB0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612829" y="984250"/>
              <a:ext cx="193872" cy="50801"/>
            </a:xfrm>
            <a:custGeom>
              <a:avLst/>
              <a:gdLst/>
              <a:ahLst/>
              <a:cxnLst/>
              <a:rect l="0" t="0" r="0" b="0"/>
              <a:pathLst>
                <a:path w="1938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8017" y="47429"/>
                  </a:lnTo>
                  <a:lnTo>
                    <a:pt x="40652" y="38591"/>
                  </a:lnTo>
                  <a:lnTo>
                    <a:pt x="74033" y="29146"/>
                  </a:lnTo>
                  <a:lnTo>
                    <a:pt x="112387" y="18598"/>
                  </a:lnTo>
                  <a:lnTo>
                    <a:pt x="152952" y="9207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60">
              <a:extLst>
                <a:ext uri="{FF2B5EF4-FFF2-40B4-BE49-F238E27FC236}">
                  <a16:creationId xmlns:a16="http://schemas.microsoft.com/office/drawing/2014/main" xmlns="" id="{81EB2E8A-B64C-4D82-9EC5-FA9811961E3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892079" y="990600"/>
              <a:ext cx="69376" cy="128944"/>
            </a:xfrm>
            <a:custGeom>
              <a:avLst/>
              <a:gdLst/>
              <a:ahLst/>
              <a:cxnLst/>
              <a:rect l="0" t="0" r="0" b="0"/>
              <a:pathLst>
                <a:path w="69376" h="128944">
                  <a:moveTo>
                    <a:pt x="60671" y="0"/>
                  </a:moveTo>
                  <a:lnTo>
                    <a:pt x="60671" y="0"/>
                  </a:lnTo>
                  <a:lnTo>
                    <a:pt x="39623" y="0"/>
                  </a:lnTo>
                  <a:lnTo>
                    <a:pt x="21979" y="6742"/>
                  </a:lnTo>
                  <a:lnTo>
                    <a:pt x="11489" y="21341"/>
                  </a:lnTo>
                  <a:lnTo>
                    <a:pt x="3534" y="41235"/>
                  </a:lnTo>
                  <a:lnTo>
                    <a:pt x="0" y="61836"/>
                  </a:lnTo>
                  <a:lnTo>
                    <a:pt x="4751" y="93267"/>
                  </a:lnTo>
                  <a:lnTo>
                    <a:pt x="15096" y="118181"/>
                  </a:lnTo>
                  <a:lnTo>
                    <a:pt x="19704" y="123237"/>
                  </a:lnTo>
                  <a:lnTo>
                    <a:pt x="30469" y="128856"/>
                  </a:lnTo>
                  <a:lnTo>
                    <a:pt x="36303" y="128943"/>
                  </a:lnTo>
                  <a:lnTo>
                    <a:pt x="48430" y="125276"/>
                  </a:lnTo>
                  <a:lnTo>
                    <a:pt x="57112" y="117062"/>
                  </a:lnTo>
                  <a:lnTo>
                    <a:pt x="63323" y="104238"/>
                  </a:lnTo>
                  <a:lnTo>
                    <a:pt x="69375" y="73924"/>
                  </a:lnTo>
                  <a:lnTo>
                    <a:pt x="67326" y="45108"/>
                  </a:lnTo>
                  <a:lnTo>
                    <a:pt x="606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61">
              <a:extLst>
                <a:ext uri="{FF2B5EF4-FFF2-40B4-BE49-F238E27FC236}">
                  <a16:creationId xmlns:a16="http://schemas.microsoft.com/office/drawing/2014/main" xmlns="" id="{D57362F5-BB9B-4FD2-91D0-9C181534FCF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022600" y="977554"/>
              <a:ext cx="89773" cy="129255"/>
            </a:xfrm>
            <a:custGeom>
              <a:avLst/>
              <a:gdLst/>
              <a:ahLst/>
              <a:cxnLst/>
              <a:rect l="0" t="0" r="0" b="0"/>
              <a:pathLst>
                <a:path w="89773" h="129255">
                  <a:moveTo>
                    <a:pt x="0" y="19396"/>
                  </a:moveTo>
                  <a:lnTo>
                    <a:pt x="0" y="19396"/>
                  </a:lnTo>
                  <a:lnTo>
                    <a:pt x="3371" y="22767"/>
                  </a:lnTo>
                  <a:lnTo>
                    <a:pt x="9459" y="64209"/>
                  </a:lnTo>
                  <a:lnTo>
                    <a:pt x="11354" y="103141"/>
                  </a:lnTo>
                  <a:lnTo>
                    <a:pt x="7148" y="129254"/>
                  </a:lnTo>
                  <a:lnTo>
                    <a:pt x="18630" y="91211"/>
                  </a:lnTo>
                  <a:lnTo>
                    <a:pt x="30136" y="52826"/>
                  </a:lnTo>
                  <a:lnTo>
                    <a:pt x="49224" y="20286"/>
                  </a:lnTo>
                  <a:lnTo>
                    <a:pt x="66012" y="2883"/>
                  </a:lnTo>
                  <a:lnTo>
                    <a:pt x="70820" y="626"/>
                  </a:lnTo>
                  <a:lnTo>
                    <a:pt x="79923" y="0"/>
                  </a:lnTo>
                  <a:lnTo>
                    <a:pt x="83621" y="3643"/>
                  </a:lnTo>
                  <a:lnTo>
                    <a:pt x="89611" y="17098"/>
                  </a:lnTo>
                  <a:lnTo>
                    <a:pt x="89772" y="60256"/>
                  </a:lnTo>
                  <a:lnTo>
                    <a:pt x="88900" y="114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839">
            <a:extLst>
              <a:ext uri="{FF2B5EF4-FFF2-40B4-BE49-F238E27FC236}">
                <a16:creationId xmlns:a16="http://schemas.microsoft.com/office/drawing/2014/main" xmlns="" id="{8F12490B-2943-467E-BDFB-76544BBE64B8}"/>
              </a:ext>
            </a:extLst>
          </p:cNvPr>
          <p:cNvGrpSpPr/>
          <p:nvPr/>
        </p:nvGrpSpPr>
        <p:grpSpPr>
          <a:xfrm>
            <a:off x="3841910" y="845433"/>
            <a:ext cx="355441" cy="357827"/>
            <a:chOff x="3841910" y="845433"/>
            <a:chExt cx="355441" cy="357827"/>
          </a:xfrm>
        </p:grpSpPr>
        <p:sp>
          <p:nvSpPr>
            <p:cNvPr id="23" name="SMARTInkShape-4262">
              <a:extLst>
                <a:ext uri="{FF2B5EF4-FFF2-40B4-BE49-F238E27FC236}">
                  <a16:creationId xmlns:a16="http://schemas.microsoft.com/office/drawing/2014/main" xmlns="" id="{F1CF48AE-53BE-40E3-860D-9BB559B4D52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841910" y="1176166"/>
              <a:ext cx="355441" cy="27094"/>
            </a:xfrm>
            <a:custGeom>
              <a:avLst/>
              <a:gdLst/>
              <a:ahLst/>
              <a:cxnLst/>
              <a:rect l="0" t="0" r="0" b="0"/>
              <a:pathLst>
                <a:path w="355441" h="27094">
                  <a:moveTo>
                    <a:pt x="25240" y="17634"/>
                  </a:moveTo>
                  <a:lnTo>
                    <a:pt x="25240" y="17634"/>
                  </a:lnTo>
                  <a:lnTo>
                    <a:pt x="0" y="23101"/>
                  </a:lnTo>
                  <a:lnTo>
                    <a:pt x="652" y="24101"/>
                  </a:lnTo>
                  <a:lnTo>
                    <a:pt x="8903" y="27093"/>
                  </a:lnTo>
                  <a:lnTo>
                    <a:pt x="49641" y="26003"/>
                  </a:lnTo>
                  <a:lnTo>
                    <a:pt x="94175" y="23000"/>
                  </a:lnTo>
                  <a:lnTo>
                    <a:pt x="119880" y="21211"/>
                  </a:lnTo>
                  <a:lnTo>
                    <a:pt x="147600" y="18608"/>
                  </a:lnTo>
                  <a:lnTo>
                    <a:pt x="176663" y="15461"/>
                  </a:lnTo>
                  <a:lnTo>
                    <a:pt x="206622" y="11952"/>
                  </a:lnTo>
                  <a:lnTo>
                    <a:pt x="232239" y="9613"/>
                  </a:lnTo>
                  <a:lnTo>
                    <a:pt x="275754" y="7013"/>
                  </a:lnTo>
                  <a:lnTo>
                    <a:pt x="318502" y="2179"/>
                  </a:lnTo>
                  <a:lnTo>
                    <a:pt x="343022" y="0"/>
                  </a:lnTo>
                  <a:lnTo>
                    <a:pt x="355440" y="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263">
              <a:extLst>
                <a:ext uri="{FF2B5EF4-FFF2-40B4-BE49-F238E27FC236}">
                  <a16:creationId xmlns:a16="http://schemas.microsoft.com/office/drawing/2014/main" xmlns="" id="{AD974743-A230-4D30-B59D-A527A6ED7C7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057650" y="845433"/>
              <a:ext cx="21922" cy="310268"/>
            </a:xfrm>
            <a:custGeom>
              <a:avLst/>
              <a:gdLst/>
              <a:ahLst/>
              <a:cxnLst/>
              <a:rect l="0" t="0" r="0" b="0"/>
              <a:pathLst>
                <a:path w="21922" h="310268">
                  <a:moveTo>
                    <a:pt x="12700" y="5467"/>
                  </a:moveTo>
                  <a:lnTo>
                    <a:pt x="12700" y="5467"/>
                  </a:lnTo>
                  <a:lnTo>
                    <a:pt x="7233" y="0"/>
                  </a:lnTo>
                  <a:lnTo>
                    <a:pt x="15252" y="22392"/>
                  </a:lnTo>
                  <a:lnTo>
                    <a:pt x="18630" y="64182"/>
                  </a:lnTo>
                  <a:lnTo>
                    <a:pt x="21921" y="100942"/>
                  </a:lnTo>
                  <a:lnTo>
                    <a:pt x="20091" y="142680"/>
                  </a:lnTo>
                  <a:lnTo>
                    <a:pt x="14574" y="186395"/>
                  </a:lnTo>
                  <a:lnTo>
                    <a:pt x="7418" y="229342"/>
                  </a:lnTo>
                  <a:lnTo>
                    <a:pt x="3297" y="264423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840">
            <a:extLst>
              <a:ext uri="{FF2B5EF4-FFF2-40B4-BE49-F238E27FC236}">
                <a16:creationId xmlns:a16="http://schemas.microsoft.com/office/drawing/2014/main" xmlns="" id="{0CE147BF-B0AC-44EC-8BE3-2E31A48F4E4B}"/>
              </a:ext>
            </a:extLst>
          </p:cNvPr>
          <p:cNvGrpSpPr/>
          <p:nvPr/>
        </p:nvGrpSpPr>
        <p:grpSpPr>
          <a:xfrm>
            <a:off x="4675324" y="889000"/>
            <a:ext cx="567202" cy="495301"/>
            <a:chOff x="4675324" y="889000"/>
            <a:chExt cx="567202" cy="495301"/>
          </a:xfrm>
        </p:grpSpPr>
        <p:sp>
          <p:nvSpPr>
            <p:cNvPr id="26" name="SMARTInkShape-4264">
              <a:extLst>
                <a:ext uri="{FF2B5EF4-FFF2-40B4-BE49-F238E27FC236}">
                  <a16:creationId xmlns:a16="http://schemas.microsoft.com/office/drawing/2014/main" xmlns="" id="{3F1471CF-43E9-413F-8721-0FFB91B26D5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762500" y="889000"/>
              <a:ext cx="149422" cy="495301"/>
            </a:xfrm>
            <a:custGeom>
              <a:avLst/>
              <a:gdLst/>
              <a:ahLst/>
              <a:cxnLst/>
              <a:rect l="0" t="0" r="0" b="0"/>
              <a:pathLst>
                <a:path w="149422" h="495301">
                  <a:moveTo>
                    <a:pt x="146050" y="0"/>
                  </a:moveTo>
                  <a:lnTo>
                    <a:pt x="146050" y="0"/>
                  </a:lnTo>
                  <a:lnTo>
                    <a:pt x="149421" y="10113"/>
                  </a:lnTo>
                  <a:lnTo>
                    <a:pt x="148146" y="46741"/>
                  </a:lnTo>
                  <a:lnTo>
                    <a:pt x="141337" y="87566"/>
                  </a:lnTo>
                  <a:lnTo>
                    <a:pt x="136558" y="111294"/>
                  </a:lnTo>
                  <a:lnTo>
                    <a:pt x="129139" y="137696"/>
                  </a:lnTo>
                  <a:lnTo>
                    <a:pt x="119959" y="165881"/>
                  </a:lnTo>
                  <a:lnTo>
                    <a:pt x="109606" y="195254"/>
                  </a:lnTo>
                  <a:lnTo>
                    <a:pt x="97765" y="226125"/>
                  </a:lnTo>
                  <a:lnTo>
                    <a:pt x="84932" y="257994"/>
                  </a:lnTo>
                  <a:lnTo>
                    <a:pt x="71438" y="290529"/>
                  </a:lnTo>
                  <a:lnTo>
                    <a:pt x="58914" y="322097"/>
                  </a:lnTo>
                  <a:lnTo>
                    <a:pt x="47037" y="353021"/>
                  </a:lnTo>
                  <a:lnTo>
                    <a:pt x="35592" y="383514"/>
                  </a:lnTo>
                  <a:lnTo>
                    <a:pt x="26550" y="409487"/>
                  </a:lnTo>
                  <a:lnTo>
                    <a:pt x="12741" y="453398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265">
              <a:extLst>
                <a:ext uri="{FF2B5EF4-FFF2-40B4-BE49-F238E27FC236}">
                  <a16:creationId xmlns:a16="http://schemas.microsoft.com/office/drawing/2014/main" xmlns="" id="{06FA87D2-DF69-4A9B-83BC-4728DA25B94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073614" y="978162"/>
              <a:ext cx="168912" cy="253739"/>
            </a:xfrm>
            <a:custGeom>
              <a:avLst/>
              <a:gdLst/>
              <a:ahLst/>
              <a:cxnLst/>
              <a:rect l="0" t="0" r="0" b="0"/>
              <a:pathLst>
                <a:path w="168912" h="253739">
                  <a:moveTo>
                    <a:pt x="50836" y="6088"/>
                  </a:moveTo>
                  <a:lnTo>
                    <a:pt x="50836" y="6088"/>
                  </a:lnTo>
                  <a:lnTo>
                    <a:pt x="6833" y="326"/>
                  </a:lnTo>
                  <a:lnTo>
                    <a:pt x="0" y="0"/>
                  </a:lnTo>
                  <a:lnTo>
                    <a:pt x="12" y="618"/>
                  </a:lnTo>
                  <a:lnTo>
                    <a:pt x="14375" y="5565"/>
                  </a:lnTo>
                  <a:lnTo>
                    <a:pt x="58377" y="17065"/>
                  </a:lnTo>
                  <a:lnTo>
                    <a:pt x="98402" y="30252"/>
                  </a:lnTo>
                  <a:lnTo>
                    <a:pt x="132654" y="47402"/>
                  </a:lnTo>
                  <a:lnTo>
                    <a:pt x="157755" y="66783"/>
                  </a:lnTo>
                  <a:lnTo>
                    <a:pt x="168911" y="87156"/>
                  </a:lnTo>
                  <a:lnTo>
                    <a:pt x="168225" y="111733"/>
                  </a:lnTo>
                  <a:lnTo>
                    <a:pt x="165079" y="125201"/>
                  </a:lnTo>
                  <a:lnTo>
                    <a:pt x="150293" y="149574"/>
                  </a:lnTo>
                  <a:lnTo>
                    <a:pt x="106309" y="193965"/>
                  </a:lnTo>
                  <a:lnTo>
                    <a:pt x="64041" y="230224"/>
                  </a:lnTo>
                  <a:lnTo>
                    <a:pt x="38136" y="25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266">
              <a:extLst>
                <a:ext uri="{FF2B5EF4-FFF2-40B4-BE49-F238E27FC236}">
                  <a16:creationId xmlns:a16="http://schemas.microsoft.com/office/drawing/2014/main" xmlns="" id="{86294753-B00B-4E9D-92E0-4951F63CEFF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675324" y="1104900"/>
              <a:ext cx="563427" cy="62978"/>
            </a:xfrm>
            <a:custGeom>
              <a:avLst/>
              <a:gdLst/>
              <a:ahLst/>
              <a:cxnLst/>
              <a:rect l="0" t="0" r="0" b="0"/>
              <a:pathLst>
                <a:path w="563427" h="62978">
                  <a:moveTo>
                    <a:pt x="10976" y="50800"/>
                  </a:moveTo>
                  <a:lnTo>
                    <a:pt x="10976" y="50800"/>
                  </a:lnTo>
                  <a:lnTo>
                    <a:pt x="863" y="57542"/>
                  </a:lnTo>
                  <a:lnTo>
                    <a:pt x="0" y="59528"/>
                  </a:lnTo>
                  <a:lnTo>
                    <a:pt x="1542" y="60852"/>
                  </a:lnTo>
                  <a:lnTo>
                    <a:pt x="14544" y="62323"/>
                  </a:lnTo>
                  <a:lnTo>
                    <a:pt x="46194" y="62977"/>
                  </a:lnTo>
                  <a:lnTo>
                    <a:pt x="70437" y="61035"/>
                  </a:lnTo>
                  <a:lnTo>
                    <a:pt x="99300" y="57623"/>
                  </a:lnTo>
                  <a:lnTo>
                    <a:pt x="131242" y="53232"/>
                  </a:lnTo>
                  <a:lnTo>
                    <a:pt x="168059" y="48188"/>
                  </a:lnTo>
                  <a:lnTo>
                    <a:pt x="208126" y="42709"/>
                  </a:lnTo>
                  <a:lnTo>
                    <a:pt x="250359" y="36939"/>
                  </a:lnTo>
                  <a:lnTo>
                    <a:pt x="293331" y="31681"/>
                  </a:lnTo>
                  <a:lnTo>
                    <a:pt x="336796" y="26765"/>
                  </a:lnTo>
                  <a:lnTo>
                    <a:pt x="380589" y="22077"/>
                  </a:lnTo>
                  <a:lnTo>
                    <a:pt x="420368" y="17540"/>
                  </a:lnTo>
                  <a:lnTo>
                    <a:pt x="457471" y="13104"/>
                  </a:lnTo>
                  <a:lnTo>
                    <a:pt x="492789" y="8736"/>
                  </a:lnTo>
                  <a:lnTo>
                    <a:pt x="5634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267">
              <a:extLst>
                <a:ext uri="{FF2B5EF4-FFF2-40B4-BE49-F238E27FC236}">
                  <a16:creationId xmlns:a16="http://schemas.microsoft.com/office/drawing/2014/main" xmlns="" id="{01B36875-A1BD-428A-B9DB-139F8687366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695629" y="1032154"/>
              <a:ext cx="498672" cy="15597"/>
            </a:xfrm>
            <a:custGeom>
              <a:avLst/>
              <a:gdLst/>
              <a:ahLst/>
              <a:cxnLst/>
              <a:rect l="0" t="0" r="0" b="0"/>
              <a:pathLst>
                <a:path w="498672" h="15597">
                  <a:moveTo>
                    <a:pt x="3371" y="15596"/>
                  </a:moveTo>
                  <a:lnTo>
                    <a:pt x="3371" y="15596"/>
                  </a:lnTo>
                  <a:lnTo>
                    <a:pt x="0" y="15596"/>
                  </a:lnTo>
                  <a:lnTo>
                    <a:pt x="44024" y="12225"/>
                  </a:lnTo>
                  <a:lnTo>
                    <a:pt x="90348" y="8688"/>
                  </a:lnTo>
                  <a:lnTo>
                    <a:pt x="118505" y="6758"/>
                  </a:lnTo>
                  <a:lnTo>
                    <a:pt x="151389" y="4765"/>
                  </a:lnTo>
                  <a:lnTo>
                    <a:pt x="187422" y="2731"/>
                  </a:lnTo>
                  <a:lnTo>
                    <a:pt x="225555" y="669"/>
                  </a:lnTo>
                  <a:lnTo>
                    <a:pt x="263677" y="0"/>
                  </a:lnTo>
                  <a:lnTo>
                    <a:pt x="301792" y="260"/>
                  </a:lnTo>
                  <a:lnTo>
                    <a:pt x="339901" y="1139"/>
                  </a:lnTo>
                  <a:lnTo>
                    <a:pt x="374480" y="3136"/>
                  </a:lnTo>
                  <a:lnTo>
                    <a:pt x="406705" y="5878"/>
                  </a:lnTo>
                  <a:lnTo>
                    <a:pt x="437360" y="9117"/>
                  </a:lnTo>
                  <a:lnTo>
                    <a:pt x="498671" y="1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841">
            <a:extLst>
              <a:ext uri="{FF2B5EF4-FFF2-40B4-BE49-F238E27FC236}">
                <a16:creationId xmlns:a16="http://schemas.microsoft.com/office/drawing/2014/main" xmlns="" id="{7BD67D45-D394-40E6-A430-81E81B909832}"/>
              </a:ext>
            </a:extLst>
          </p:cNvPr>
          <p:cNvGrpSpPr/>
          <p:nvPr/>
        </p:nvGrpSpPr>
        <p:grpSpPr>
          <a:xfrm>
            <a:off x="5689428" y="838200"/>
            <a:ext cx="400223" cy="405878"/>
            <a:chOff x="5689428" y="838200"/>
            <a:chExt cx="400223" cy="405878"/>
          </a:xfrm>
        </p:grpSpPr>
        <p:sp>
          <p:nvSpPr>
            <p:cNvPr id="31" name="SMARTInkShape-4268">
              <a:extLst>
                <a:ext uri="{FF2B5EF4-FFF2-40B4-BE49-F238E27FC236}">
                  <a16:creationId xmlns:a16="http://schemas.microsoft.com/office/drawing/2014/main" xmlns="" id="{727588BA-3E98-4DBC-AD4C-62C8E446970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894109" y="838200"/>
              <a:ext cx="11392" cy="342901"/>
            </a:xfrm>
            <a:custGeom>
              <a:avLst/>
              <a:gdLst/>
              <a:ahLst/>
              <a:cxnLst/>
              <a:rect l="0" t="0" r="0" b="0"/>
              <a:pathLst>
                <a:path w="11392" h="342901">
                  <a:moveTo>
                    <a:pt x="11391" y="0"/>
                  </a:moveTo>
                  <a:lnTo>
                    <a:pt x="11391" y="0"/>
                  </a:lnTo>
                  <a:lnTo>
                    <a:pt x="7027" y="39001"/>
                  </a:lnTo>
                  <a:lnTo>
                    <a:pt x="5924" y="72602"/>
                  </a:lnTo>
                  <a:lnTo>
                    <a:pt x="5433" y="114818"/>
                  </a:lnTo>
                  <a:lnTo>
                    <a:pt x="4510" y="161097"/>
                  </a:lnTo>
                  <a:lnTo>
                    <a:pt x="1747" y="207536"/>
                  </a:lnTo>
                  <a:lnTo>
                    <a:pt x="50" y="250282"/>
                  </a:lnTo>
                  <a:lnTo>
                    <a:pt x="0" y="287625"/>
                  </a:lnTo>
                  <a:lnTo>
                    <a:pt x="5041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69">
              <a:extLst>
                <a:ext uri="{FF2B5EF4-FFF2-40B4-BE49-F238E27FC236}">
                  <a16:creationId xmlns:a16="http://schemas.microsoft.com/office/drawing/2014/main" xmlns="" id="{60CB4617-7CEE-41F5-AA17-5817391A42F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689428" y="1181100"/>
              <a:ext cx="400223" cy="62978"/>
            </a:xfrm>
            <a:custGeom>
              <a:avLst/>
              <a:gdLst/>
              <a:ahLst/>
              <a:cxnLst/>
              <a:rect l="0" t="0" r="0" b="0"/>
              <a:pathLst>
                <a:path w="400223" h="62978">
                  <a:moveTo>
                    <a:pt x="38272" y="50800"/>
                  </a:moveTo>
                  <a:lnTo>
                    <a:pt x="38272" y="50800"/>
                  </a:lnTo>
                  <a:lnTo>
                    <a:pt x="0" y="61735"/>
                  </a:lnTo>
                  <a:lnTo>
                    <a:pt x="58" y="62323"/>
                  </a:lnTo>
                  <a:lnTo>
                    <a:pt x="5765" y="62977"/>
                  </a:lnTo>
                  <a:lnTo>
                    <a:pt x="34173" y="61386"/>
                  </a:lnTo>
                  <a:lnTo>
                    <a:pt x="81606" y="56916"/>
                  </a:lnTo>
                  <a:lnTo>
                    <a:pt x="113022" y="52761"/>
                  </a:lnTo>
                  <a:lnTo>
                    <a:pt x="147373" y="47874"/>
                  </a:lnTo>
                  <a:lnTo>
                    <a:pt x="182267" y="41794"/>
                  </a:lnTo>
                  <a:lnTo>
                    <a:pt x="217525" y="34918"/>
                  </a:lnTo>
                  <a:lnTo>
                    <a:pt x="253023" y="27512"/>
                  </a:lnTo>
                  <a:lnTo>
                    <a:pt x="285156" y="21163"/>
                  </a:lnTo>
                  <a:lnTo>
                    <a:pt x="315045" y="15520"/>
                  </a:lnTo>
                  <a:lnTo>
                    <a:pt x="362365" y="6898"/>
                  </a:lnTo>
                  <a:lnTo>
                    <a:pt x="400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842">
            <a:extLst>
              <a:ext uri="{FF2B5EF4-FFF2-40B4-BE49-F238E27FC236}">
                <a16:creationId xmlns:a16="http://schemas.microsoft.com/office/drawing/2014/main" xmlns="" id="{2EED7A49-B9E4-4B4F-AB04-8A0C10D17AC8}"/>
              </a:ext>
            </a:extLst>
          </p:cNvPr>
          <p:cNvGrpSpPr/>
          <p:nvPr/>
        </p:nvGrpSpPr>
        <p:grpSpPr>
          <a:xfrm>
            <a:off x="2197100" y="2033317"/>
            <a:ext cx="508001" cy="464054"/>
            <a:chOff x="2197100" y="2033317"/>
            <a:chExt cx="508001" cy="464054"/>
          </a:xfrm>
        </p:grpSpPr>
        <p:sp>
          <p:nvSpPr>
            <p:cNvPr id="34" name="SMARTInkShape-4270">
              <a:extLst>
                <a:ext uri="{FF2B5EF4-FFF2-40B4-BE49-F238E27FC236}">
                  <a16:creationId xmlns:a16="http://schemas.microsoft.com/office/drawing/2014/main" xmlns="" id="{703F3C18-B5D6-4160-A16C-77857222709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705100" y="2368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271">
              <a:extLst>
                <a:ext uri="{FF2B5EF4-FFF2-40B4-BE49-F238E27FC236}">
                  <a16:creationId xmlns:a16="http://schemas.microsoft.com/office/drawing/2014/main" xmlns="" id="{8A1DD225-0DE0-4067-8258-298A63C3A0B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692400" y="2247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272">
              <a:extLst>
                <a:ext uri="{FF2B5EF4-FFF2-40B4-BE49-F238E27FC236}">
                  <a16:creationId xmlns:a16="http://schemas.microsoft.com/office/drawing/2014/main" xmlns="" id="{AE419985-1E29-4F5F-879B-DE83783C3D8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323133" y="2432050"/>
              <a:ext cx="153368" cy="65321"/>
            </a:xfrm>
            <a:custGeom>
              <a:avLst/>
              <a:gdLst/>
              <a:ahLst/>
              <a:cxnLst/>
              <a:rect l="0" t="0" r="0" b="0"/>
              <a:pathLst>
                <a:path w="153368" h="65321">
                  <a:moveTo>
                    <a:pt x="7317" y="57150"/>
                  </a:moveTo>
                  <a:lnTo>
                    <a:pt x="7317" y="57150"/>
                  </a:lnTo>
                  <a:lnTo>
                    <a:pt x="575" y="63892"/>
                  </a:lnTo>
                  <a:lnTo>
                    <a:pt x="0" y="65173"/>
                  </a:lnTo>
                  <a:lnTo>
                    <a:pt x="1028" y="65320"/>
                  </a:lnTo>
                  <a:lnTo>
                    <a:pt x="38317" y="52895"/>
                  </a:lnTo>
                  <a:lnTo>
                    <a:pt x="82903" y="35428"/>
                  </a:lnTo>
                  <a:lnTo>
                    <a:pt x="129667" y="12065"/>
                  </a:lnTo>
                  <a:lnTo>
                    <a:pt x="153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273">
              <a:extLst>
                <a:ext uri="{FF2B5EF4-FFF2-40B4-BE49-F238E27FC236}">
                  <a16:creationId xmlns:a16="http://schemas.microsoft.com/office/drawing/2014/main" xmlns="" id="{BA6DB9BA-28C1-40F7-B870-A9CEC168ADC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197100" y="24257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43945" y="29311"/>
                  </a:lnTo>
                  <a:lnTo>
                    <a:pt x="80914" y="22199"/>
                  </a:lnTo>
                  <a:lnTo>
                    <a:pt x="125568" y="14335"/>
                  </a:lnTo>
                  <a:lnTo>
                    <a:pt x="167991" y="801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274">
              <a:extLst>
                <a:ext uri="{FF2B5EF4-FFF2-40B4-BE49-F238E27FC236}">
                  <a16:creationId xmlns:a16="http://schemas.microsoft.com/office/drawing/2014/main" xmlns="" id="{8BBE32BB-586F-42F9-AD14-750C1427215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428813" y="2245419"/>
              <a:ext cx="72382" cy="225294"/>
            </a:xfrm>
            <a:custGeom>
              <a:avLst/>
              <a:gdLst/>
              <a:ahLst/>
              <a:cxnLst/>
              <a:rect l="0" t="0" r="0" b="0"/>
              <a:pathLst>
                <a:path w="72382" h="225294">
                  <a:moveTo>
                    <a:pt x="60387" y="15181"/>
                  </a:moveTo>
                  <a:lnTo>
                    <a:pt x="60387" y="15181"/>
                  </a:lnTo>
                  <a:lnTo>
                    <a:pt x="46572" y="3248"/>
                  </a:lnTo>
                  <a:lnTo>
                    <a:pt x="42710" y="875"/>
                  </a:lnTo>
                  <a:lnTo>
                    <a:pt x="38725" y="0"/>
                  </a:lnTo>
                  <a:lnTo>
                    <a:pt x="30533" y="908"/>
                  </a:lnTo>
                  <a:lnTo>
                    <a:pt x="17988" y="5386"/>
                  </a:lnTo>
                  <a:lnTo>
                    <a:pt x="5334" y="17923"/>
                  </a:lnTo>
                  <a:lnTo>
                    <a:pt x="3224" y="22654"/>
                  </a:lnTo>
                  <a:lnTo>
                    <a:pt x="2761" y="31672"/>
                  </a:lnTo>
                  <a:lnTo>
                    <a:pt x="3625" y="34642"/>
                  </a:lnTo>
                  <a:lnTo>
                    <a:pt x="4907" y="36622"/>
                  </a:lnTo>
                  <a:lnTo>
                    <a:pt x="6467" y="37941"/>
                  </a:lnTo>
                  <a:lnTo>
                    <a:pt x="18776" y="39799"/>
                  </a:lnTo>
                  <a:lnTo>
                    <a:pt x="22768" y="38649"/>
                  </a:lnTo>
                  <a:lnTo>
                    <a:pt x="39936" y="22916"/>
                  </a:lnTo>
                  <a:lnTo>
                    <a:pt x="40403" y="23160"/>
                  </a:lnTo>
                  <a:lnTo>
                    <a:pt x="60122" y="63566"/>
                  </a:lnTo>
                  <a:lnTo>
                    <a:pt x="72381" y="107207"/>
                  </a:lnTo>
                  <a:lnTo>
                    <a:pt x="71075" y="148281"/>
                  </a:lnTo>
                  <a:lnTo>
                    <a:pt x="57909" y="188595"/>
                  </a:lnTo>
                  <a:lnTo>
                    <a:pt x="46586" y="207259"/>
                  </a:lnTo>
                  <a:lnTo>
                    <a:pt x="32616" y="218847"/>
                  </a:lnTo>
                  <a:lnTo>
                    <a:pt x="18411" y="224938"/>
                  </a:lnTo>
                  <a:lnTo>
                    <a:pt x="7394" y="225293"/>
                  </a:lnTo>
                  <a:lnTo>
                    <a:pt x="3891" y="222283"/>
                  </a:lnTo>
                  <a:lnTo>
                    <a:pt x="0" y="211414"/>
                  </a:lnTo>
                  <a:lnTo>
                    <a:pt x="3915" y="197175"/>
                  </a:lnTo>
                  <a:lnTo>
                    <a:pt x="13416" y="182145"/>
                  </a:lnTo>
                  <a:lnTo>
                    <a:pt x="41337" y="15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275">
              <a:extLst>
                <a:ext uri="{FF2B5EF4-FFF2-40B4-BE49-F238E27FC236}">
                  <a16:creationId xmlns:a16="http://schemas.microsoft.com/office/drawing/2014/main" xmlns="" id="{0A4BAC11-06CE-4E6F-9A5F-5C2AEB96A99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251519" y="2033317"/>
              <a:ext cx="169129" cy="279555"/>
            </a:xfrm>
            <a:custGeom>
              <a:avLst/>
              <a:gdLst/>
              <a:ahLst/>
              <a:cxnLst/>
              <a:rect l="0" t="0" r="0" b="0"/>
              <a:pathLst>
                <a:path w="169129" h="279555">
                  <a:moveTo>
                    <a:pt x="21781" y="11383"/>
                  </a:moveTo>
                  <a:lnTo>
                    <a:pt x="21781" y="11383"/>
                  </a:lnTo>
                  <a:lnTo>
                    <a:pt x="16314" y="11383"/>
                  </a:lnTo>
                  <a:lnTo>
                    <a:pt x="19063" y="14754"/>
                  </a:lnTo>
                  <a:lnTo>
                    <a:pt x="31089" y="23592"/>
                  </a:lnTo>
                  <a:lnTo>
                    <a:pt x="58170" y="28406"/>
                  </a:lnTo>
                  <a:lnTo>
                    <a:pt x="104542" y="24257"/>
                  </a:lnTo>
                  <a:lnTo>
                    <a:pt x="146523" y="12463"/>
                  </a:lnTo>
                  <a:lnTo>
                    <a:pt x="161889" y="7630"/>
                  </a:lnTo>
                  <a:lnTo>
                    <a:pt x="168718" y="3130"/>
                  </a:lnTo>
                  <a:lnTo>
                    <a:pt x="169128" y="1647"/>
                  </a:lnTo>
                  <a:lnTo>
                    <a:pt x="167990" y="659"/>
                  </a:lnTo>
                  <a:lnTo>
                    <a:pt x="165820" y="0"/>
                  </a:lnTo>
                  <a:lnTo>
                    <a:pt x="145912" y="2444"/>
                  </a:lnTo>
                  <a:lnTo>
                    <a:pt x="106874" y="20436"/>
                  </a:lnTo>
                  <a:lnTo>
                    <a:pt x="73569" y="43150"/>
                  </a:lnTo>
                  <a:lnTo>
                    <a:pt x="46044" y="78309"/>
                  </a:lnTo>
                  <a:lnTo>
                    <a:pt x="42189" y="85634"/>
                  </a:lnTo>
                  <a:lnTo>
                    <a:pt x="41737" y="92634"/>
                  </a:lnTo>
                  <a:lnTo>
                    <a:pt x="46878" y="106056"/>
                  </a:lnTo>
                  <a:lnTo>
                    <a:pt x="58100" y="115313"/>
                  </a:lnTo>
                  <a:lnTo>
                    <a:pt x="93644" y="130798"/>
                  </a:lnTo>
                  <a:lnTo>
                    <a:pt x="97206" y="135443"/>
                  </a:lnTo>
                  <a:lnTo>
                    <a:pt x="99581" y="140656"/>
                  </a:lnTo>
                  <a:lnTo>
                    <a:pt x="98342" y="146249"/>
                  </a:lnTo>
                  <a:lnTo>
                    <a:pt x="89439" y="158107"/>
                  </a:lnTo>
                  <a:lnTo>
                    <a:pt x="51295" y="192400"/>
                  </a:lnTo>
                  <a:lnTo>
                    <a:pt x="14702" y="227082"/>
                  </a:lnTo>
                  <a:lnTo>
                    <a:pt x="4524" y="243422"/>
                  </a:lnTo>
                  <a:lnTo>
                    <a:pt x="0" y="257739"/>
                  </a:lnTo>
                  <a:lnTo>
                    <a:pt x="1616" y="263109"/>
                  </a:lnTo>
                  <a:lnTo>
                    <a:pt x="5515" y="267395"/>
                  </a:lnTo>
                  <a:lnTo>
                    <a:pt x="10937" y="270957"/>
                  </a:lnTo>
                  <a:lnTo>
                    <a:pt x="42165" y="279343"/>
                  </a:lnTo>
                  <a:lnTo>
                    <a:pt x="82697" y="279554"/>
                  </a:lnTo>
                  <a:lnTo>
                    <a:pt x="129357" y="278519"/>
                  </a:lnTo>
                  <a:lnTo>
                    <a:pt x="161481" y="278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43">
            <a:extLst>
              <a:ext uri="{FF2B5EF4-FFF2-40B4-BE49-F238E27FC236}">
                <a16:creationId xmlns:a16="http://schemas.microsoft.com/office/drawing/2014/main" xmlns="" id="{1D0620BE-CF71-4D26-B2DA-E8E5C757158A}"/>
              </a:ext>
            </a:extLst>
          </p:cNvPr>
          <p:cNvGrpSpPr/>
          <p:nvPr/>
        </p:nvGrpSpPr>
        <p:grpSpPr>
          <a:xfrm>
            <a:off x="3263900" y="2051573"/>
            <a:ext cx="234951" cy="412228"/>
            <a:chOff x="3263900" y="2051573"/>
            <a:chExt cx="234951" cy="412228"/>
          </a:xfrm>
        </p:grpSpPr>
        <p:sp>
          <p:nvSpPr>
            <p:cNvPr id="41" name="SMARTInkShape-4276">
              <a:extLst>
                <a:ext uri="{FF2B5EF4-FFF2-40B4-BE49-F238E27FC236}">
                  <a16:creationId xmlns:a16="http://schemas.microsoft.com/office/drawing/2014/main" xmlns="" id="{4D9CDC21-5F0D-4373-ADA7-6669C9716B3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307113" y="2051573"/>
              <a:ext cx="166338" cy="412228"/>
            </a:xfrm>
            <a:custGeom>
              <a:avLst/>
              <a:gdLst/>
              <a:ahLst/>
              <a:cxnLst/>
              <a:rect l="0" t="0" r="0" b="0"/>
              <a:pathLst>
                <a:path w="166338" h="412228">
                  <a:moveTo>
                    <a:pt x="166337" y="12177"/>
                  </a:moveTo>
                  <a:lnTo>
                    <a:pt x="166337" y="12177"/>
                  </a:lnTo>
                  <a:lnTo>
                    <a:pt x="166337" y="5435"/>
                  </a:lnTo>
                  <a:lnTo>
                    <a:pt x="165631" y="3449"/>
                  </a:lnTo>
                  <a:lnTo>
                    <a:pt x="164455" y="2125"/>
                  </a:lnTo>
                  <a:lnTo>
                    <a:pt x="160870" y="0"/>
                  </a:lnTo>
                  <a:lnTo>
                    <a:pt x="156877" y="6374"/>
                  </a:lnTo>
                  <a:lnTo>
                    <a:pt x="142726" y="43564"/>
                  </a:lnTo>
                  <a:lnTo>
                    <a:pt x="129503" y="74810"/>
                  </a:lnTo>
                  <a:lnTo>
                    <a:pt x="114218" y="113627"/>
                  </a:lnTo>
                  <a:lnTo>
                    <a:pt x="97312" y="157455"/>
                  </a:lnTo>
                  <a:lnTo>
                    <a:pt x="87865" y="180996"/>
                  </a:lnTo>
                  <a:lnTo>
                    <a:pt x="68666" y="227613"/>
                  </a:lnTo>
                  <a:lnTo>
                    <a:pt x="50726" y="269499"/>
                  </a:lnTo>
                  <a:lnTo>
                    <a:pt x="37108" y="305518"/>
                  </a:lnTo>
                  <a:lnTo>
                    <a:pt x="19627" y="349800"/>
                  </a:lnTo>
                  <a:lnTo>
                    <a:pt x="0" y="395749"/>
                  </a:lnTo>
                  <a:lnTo>
                    <a:pt x="1237" y="41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277">
              <a:extLst>
                <a:ext uri="{FF2B5EF4-FFF2-40B4-BE49-F238E27FC236}">
                  <a16:creationId xmlns:a16="http://schemas.microsoft.com/office/drawing/2014/main" xmlns="" id="{FDF5484B-5196-4D48-891E-3A8E1B420E5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263900" y="2101850"/>
              <a:ext cx="234951" cy="266701"/>
            </a:xfrm>
            <a:custGeom>
              <a:avLst/>
              <a:gdLst/>
              <a:ahLst/>
              <a:cxnLst/>
              <a:rect l="0" t="0" r="0" b="0"/>
              <a:pathLst>
                <a:path w="234951" h="266701">
                  <a:moveTo>
                    <a:pt x="0" y="0"/>
                  </a:moveTo>
                  <a:lnTo>
                    <a:pt x="0" y="0"/>
                  </a:lnTo>
                  <a:lnTo>
                    <a:pt x="38282" y="40164"/>
                  </a:lnTo>
                  <a:lnTo>
                    <a:pt x="73667" y="82456"/>
                  </a:lnTo>
                  <a:lnTo>
                    <a:pt x="100474" y="115669"/>
                  </a:lnTo>
                  <a:lnTo>
                    <a:pt x="138661" y="161429"/>
                  </a:lnTo>
                  <a:lnTo>
                    <a:pt x="172632" y="200701"/>
                  </a:lnTo>
                  <a:lnTo>
                    <a:pt x="219618" y="245509"/>
                  </a:lnTo>
                  <a:lnTo>
                    <a:pt x="2349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844">
            <a:extLst>
              <a:ext uri="{FF2B5EF4-FFF2-40B4-BE49-F238E27FC236}">
                <a16:creationId xmlns:a16="http://schemas.microsoft.com/office/drawing/2014/main" xmlns="" id="{2EECC690-FFFF-4968-A174-323959634354}"/>
              </a:ext>
            </a:extLst>
          </p:cNvPr>
          <p:cNvGrpSpPr/>
          <p:nvPr/>
        </p:nvGrpSpPr>
        <p:grpSpPr>
          <a:xfrm>
            <a:off x="3964937" y="2142140"/>
            <a:ext cx="797564" cy="230624"/>
            <a:chOff x="3964937" y="2142140"/>
            <a:chExt cx="797564" cy="230624"/>
          </a:xfrm>
        </p:grpSpPr>
        <p:sp>
          <p:nvSpPr>
            <p:cNvPr id="44" name="SMARTInkShape-4278">
              <a:extLst>
                <a:ext uri="{FF2B5EF4-FFF2-40B4-BE49-F238E27FC236}">
                  <a16:creationId xmlns:a16="http://schemas.microsoft.com/office/drawing/2014/main" xmlns="" id="{82426F70-6C98-4725-A4F6-0E89B366746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712508" y="2191273"/>
              <a:ext cx="49993" cy="164578"/>
            </a:xfrm>
            <a:custGeom>
              <a:avLst/>
              <a:gdLst/>
              <a:ahLst/>
              <a:cxnLst/>
              <a:rect l="0" t="0" r="0" b="0"/>
              <a:pathLst>
                <a:path w="49993" h="164578">
                  <a:moveTo>
                    <a:pt x="49992" y="12177"/>
                  </a:moveTo>
                  <a:lnTo>
                    <a:pt x="49992" y="12177"/>
                  </a:lnTo>
                  <a:lnTo>
                    <a:pt x="46621" y="5435"/>
                  </a:lnTo>
                  <a:lnTo>
                    <a:pt x="44217" y="3449"/>
                  </a:lnTo>
                  <a:lnTo>
                    <a:pt x="37783" y="1242"/>
                  </a:lnTo>
                  <a:lnTo>
                    <a:pt x="22856" y="0"/>
                  </a:lnTo>
                  <a:lnTo>
                    <a:pt x="13002" y="3472"/>
                  </a:lnTo>
                  <a:lnTo>
                    <a:pt x="8398" y="6374"/>
                  </a:lnTo>
                  <a:lnTo>
                    <a:pt x="5330" y="9719"/>
                  </a:lnTo>
                  <a:lnTo>
                    <a:pt x="1920" y="17200"/>
                  </a:lnTo>
                  <a:lnTo>
                    <a:pt x="0" y="36086"/>
                  </a:lnTo>
                  <a:lnTo>
                    <a:pt x="2802" y="59556"/>
                  </a:lnTo>
                  <a:lnTo>
                    <a:pt x="11850" y="74157"/>
                  </a:lnTo>
                  <a:lnTo>
                    <a:pt x="41520" y="107227"/>
                  </a:lnTo>
                  <a:lnTo>
                    <a:pt x="47482" y="125712"/>
                  </a:lnTo>
                  <a:lnTo>
                    <a:pt x="48876" y="135780"/>
                  </a:lnTo>
                  <a:lnTo>
                    <a:pt x="45733" y="144958"/>
                  </a:lnTo>
                  <a:lnTo>
                    <a:pt x="42919" y="149381"/>
                  </a:lnTo>
                  <a:lnTo>
                    <a:pt x="32267" y="156177"/>
                  </a:lnTo>
                  <a:lnTo>
                    <a:pt x="11892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279">
              <a:extLst>
                <a:ext uri="{FF2B5EF4-FFF2-40B4-BE49-F238E27FC236}">
                  <a16:creationId xmlns:a16="http://schemas.microsoft.com/office/drawing/2014/main" xmlns="" id="{912C9F22-BD2C-4AA6-91B4-77B48821AC4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577156" y="2206160"/>
              <a:ext cx="109145" cy="114705"/>
            </a:xfrm>
            <a:custGeom>
              <a:avLst/>
              <a:gdLst/>
              <a:ahLst/>
              <a:cxnLst/>
              <a:rect l="0" t="0" r="0" b="0"/>
              <a:pathLst>
                <a:path w="109145" h="114705">
                  <a:moveTo>
                    <a:pt x="7544" y="35390"/>
                  </a:moveTo>
                  <a:lnTo>
                    <a:pt x="7544" y="35390"/>
                  </a:lnTo>
                  <a:lnTo>
                    <a:pt x="10915" y="38761"/>
                  </a:lnTo>
                  <a:lnTo>
                    <a:pt x="16332" y="40416"/>
                  </a:lnTo>
                  <a:lnTo>
                    <a:pt x="24150" y="40446"/>
                  </a:lnTo>
                  <a:lnTo>
                    <a:pt x="49137" y="32824"/>
                  </a:lnTo>
                  <a:lnTo>
                    <a:pt x="52206" y="29446"/>
                  </a:lnTo>
                  <a:lnTo>
                    <a:pt x="64278" y="2857"/>
                  </a:lnTo>
                  <a:lnTo>
                    <a:pt x="63005" y="296"/>
                  </a:lnTo>
                  <a:lnTo>
                    <a:pt x="58629" y="0"/>
                  </a:lnTo>
                  <a:lnTo>
                    <a:pt x="36371" y="6292"/>
                  </a:lnTo>
                  <a:lnTo>
                    <a:pt x="16007" y="19007"/>
                  </a:lnTo>
                  <a:lnTo>
                    <a:pt x="5896" y="32107"/>
                  </a:lnTo>
                  <a:lnTo>
                    <a:pt x="2212" y="39551"/>
                  </a:lnTo>
                  <a:lnTo>
                    <a:pt x="0" y="55349"/>
                  </a:lnTo>
                  <a:lnTo>
                    <a:pt x="6106" y="95482"/>
                  </a:lnTo>
                  <a:lnTo>
                    <a:pt x="9962" y="107018"/>
                  </a:lnTo>
                  <a:lnTo>
                    <a:pt x="12684" y="110658"/>
                  </a:lnTo>
                  <a:lnTo>
                    <a:pt x="19471" y="114704"/>
                  </a:lnTo>
                  <a:lnTo>
                    <a:pt x="29072" y="114620"/>
                  </a:lnTo>
                  <a:lnTo>
                    <a:pt x="72468" y="106214"/>
                  </a:lnTo>
                  <a:lnTo>
                    <a:pt x="109144" y="92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280">
              <a:extLst>
                <a:ext uri="{FF2B5EF4-FFF2-40B4-BE49-F238E27FC236}">
                  <a16:creationId xmlns:a16="http://schemas.microsoft.com/office/drawing/2014/main" xmlns="" id="{27BC0014-7DE0-4709-9487-623DBFCA7C1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533900" y="2142140"/>
              <a:ext cx="19051" cy="35911"/>
            </a:xfrm>
            <a:custGeom>
              <a:avLst/>
              <a:gdLst/>
              <a:ahLst/>
              <a:cxnLst/>
              <a:rect l="0" t="0" r="0" b="0"/>
              <a:pathLst>
                <a:path w="19051" h="35911">
                  <a:moveTo>
                    <a:pt x="0" y="35910"/>
                  </a:moveTo>
                  <a:lnTo>
                    <a:pt x="0" y="35910"/>
                  </a:lnTo>
                  <a:lnTo>
                    <a:pt x="6467" y="2738"/>
                  </a:lnTo>
                  <a:lnTo>
                    <a:pt x="7839" y="1095"/>
                  </a:lnTo>
                  <a:lnTo>
                    <a:pt x="9460" y="0"/>
                  </a:lnTo>
                  <a:lnTo>
                    <a:pt x="11245" y="1387"/>
                  </a:lnTo>
                  <a:lnTo>
                    <a:pt x="19050" y="16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281">
              <a:extLst>
                <a:ext uri="{FF2B5EF4-FFF2-40B4-BE49-F238E27FC236}">
                  <a16:creationId xmlns:a16="http://schemas.microsoft.com/office/drawing/2014/main" xmlns="" id="{2AC347C4-B26E-4958-9DCD-AA3E868771D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502150" y="2235200"/>
              <a:ext cx="10009" cy="95251"/>
            </a:xfrm>
            <a:custGeom>
              <a:avLst/>
              <a:gdLst/>
              <a:ahLst/>
              <a:cxnLst/>
              <a:rect l="0" t="0" r="0" b="0"/>
              <a:pathLst>
                <a:path w="10009" h="95251">
                  <a:moveTo>
                    <a:pt x="6350" y="0"/>
                  </a:moveTo>
                  <a:lnTo>
                    <a:pt x="6350" y="0"/>
                  </a:lnTo>
                  <a:lnTo>
                    <a:pt x="7055" y="6481"/>
                  </a:lnTo>
                  <a:lnTo>
                    <a:pt x="10008" y="20970"/>
                  </a:lnTo>
                  <a:lnTo>
                    <a:pt x="6059" y="6238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282">
              <a:extLst>
                <a:ext uri="{FF2B5EF4-FFF2-40B4-BE49-F238E27FC236}">
                  <a16:creationId xmlns:a16="http://schemas.microsoft.com/office/drawing/2014/main" xmlns="" id="{CD2D299D-D6F9-4917-BE0A-A5785D19455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362450" y="2219430"/>
              <a:ext cx="88901" cy="129836"/>
            </a:xfrm>
            <a:custGeom>
              <a:avLst/>
              <a:gdLst/>
              <a:ahLst/>
              <a:cxnLst/>
              <a:rect l="0" t="0" r="0" b="0"/>
              <a:pathLst>
                <a:path w="88901" h="129836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1" y="582"/>
                  </a:lnTo>
                  <a:lnTo>
                    <a:pt x="5775" y="0"/>
                  </a:lnTo>
                  <a:lnTo>
                    <a:pt x="12209" y="1235"/>
                  </a:lnTo>
                  <a:lnTo>
                    <a:pt x="23765" y="5897"/>
                  </a:lnTo>
                  <a:lnTo>
                    <a:pt x="36126" y="21860"/>
                  </a:lnTo>
                  <a:lnTo>
                    <a:pt x="41983" y="51206"/>
                  </a:lnTo>
                  <a:lnTo>
                    <a:pt x="39599" y="96931"/>
                  </a:lnTo>
                  <a:lnTo>
                    <a:pt x="36514" y="124778"/>
                  </a:lnTo>
                  <a:lnTo>
                    <a:pt x="34926" y="128659"/>
                  </a:lnTo>
                  <a:lnTo>
                    <a:pt x="33162" y="129835"/>
                  </a:lnTo>
                  <a:lnTo>
                    <a:pt x="31280" y="129208"/>
                  </a:lnTo>
                  <a:lnTo>
                    <a:pt x="29320" y="127378"/>
                  </a:lnTo>
                  <a:lnTo>
                    <a:pt x="26562" y="111320"/>
                  </a:lnTo>
                  <a:lnTo>
                    <a:pt x="31404" y="71882"/>
                  </a:lnTo>
                  <a:lnTo>
                    <a:pt x="37711" y="53173"/>
                  </a:lnTo>
                  <a:lnTo>
                    <a:pt x="47099" y="39214"/>
                  </a:lnTo>
                  <a:lnTo>
                    <a:pt x="67002" y="22126"/>
                  </a:lnTo>
                  <a:lnTo>
                    <a:pt x="75876" y="18594"/>
                  </a:lnTo>
                  <a:lnTo>
                    <a:pt x="88900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283">
              <a:extLst>
                <a:ext uri="{FF2B5EF4-FFF2-40B4-BE49-F238E27FC236}">
                  <a16:creationId xmlns:a16="http://schemas.microsoft.com/office/drawing/2014/main" xmlns="" id="{BEE5F51F-E1E2-4774-AC05-6E0DAE0453D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235450" y="2216150"/>
              <a:ext cx="95251" cy="133383"/>
            </a:xfrm>
            <a:custGeom>
              <a:avLst/>
              <a:gdLst/>
              <a:ahLst/>
              <a:cxnLst/>
              <a:rect l="0" t="0" r="0" b="0"/>
              <a:pathLst>
                <a:path w="95251" h="133383">
                  <a:moveTo>
                    <a:pt x="0" y="0"/>
                  </a:moveTo>
                  <a:lnTo>
                    <a:pt x="0" y="0"/>
                  </a:lnTo>
                  <a:lnTo>
                    <a:pt x="38691" y="42063"/>
                  </a:lnTo>
                  <a:lnTo>
                    <a:pt x="53954" y="66164"/>
                  </a:lnTo>
                  <a:lnTo>
                    <a:pt x="60671" y="94550"/>
                  </a:lnTo>
                  <a:lnTo>
                    <a:pt x="62236" y="124196"/>
                  </a:lnTo>
                  <a:lnTo>
                    <a:pt x="59880" y="132339"/>
                  </a:lnTo>
                  <a:lnTo>
                    <a:pt x="58265" y="133382"/>
                  </a:lnTo>
                  <a:lnTo>
                    <a:pt x="56482" y="132665"/>
                  </a:lnTo>
                  <a:lnTo>
                    <a:pt x="54588" y="130777"/>
                  </a:lnTo>
                  <a:lnTo>
                    <a:pt x="52484" y="123034"/>
                  </a:lnTo>
                  <a:lnTo>
                    <a:pt x="52253" y="111126"/>
                  </a:lnTo>
                  <a:lnTo>
                    <a:pt x="57855" y="72855"/>
                  </a:lnTo>
                  <a:lnTo>
                    <a:pt x="65590" y="42753"/>
                  </a:lnTo>
                  <a:lnTo>
                    <a:pt x="73601" y="28879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284">
              <a:extLst>
                <a:ext uri="{FF2B5EF4-FFF2-40B4-BE49-F238E27FC236}">
                  <a16:creationId xmlns:a16="http://schemas.microsoft.com/office/drawing/2014/main" xmlns="" id="{FBE451BC-099D-492B-9E38-D8537AA9D65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110843" y="2242274"/>
              <a:ext cx="105558" cy="107001"/>
            </a:xfrm>
            <a:custGeom>
              <a:avLst/>
              <a:gdLst/>
              <a:ahLst/>
              <a:cxnLst/>
              <a:rect l="0" t="0" r="0" b="0"/>
              <a:pathLst>
                <a:path w="105558" h="107001">
                  <a:moveTo>
                    <a:pt x="61107" y="37376"/>
                  </a:moveTo>
                  <a:lnTo>
                    <a:pt x="61107" y="37376"/>
                  </a:lnTo>
                  <a:lnTo>
                    <a:pt x="54365" y="30634"/>
                  </a:lnTo>
                  <a:lnTo>
                    <a:pt x="51055" y="23561"/>
                  </a:lnTo>
                  <a:lnTo>
                    <a:pt x="50172" y="19699"/>
                  </a:lnTo>
                  <a:lnTo>
                    <a:pt x="37627" y="1719"/>
                  </a:lnTo>
                  <a:lnTo>
                    <a:pt x="34679" y="362"/>
                  </a:lnTo>
                  <a:lnTo>
                    <a:pt x="32904" y="0"/>
                  </a:lnTo>
                  <a:lnTo>
                    <a:pt x="31017" y="464"/>
                  </a:lnTo>
                  <a:lnTo>
                    <a:pt x="27037" y="2861"/>
                  </a:lnTo>
                  <a:lnTo>
                    <a:pt x="17459" y="14920"/>
                  </a:lnTo>
                  <a:lnTo>
                    <a:pt x="5684" y="38640"/>
                  </a:lnTo>
                  <a:lnTo>
                    <a:pt x="0" y="68011"/>
                  </a:lnTo>
                  <a:lnTo>
                    <a:pt x="5058" y="99056"/>
                  </a:lnTo>
                  <a:lnTo>
                    <a:pt x="8219" y="104602"/>
                  </a:lnTo>
                  <a:lnTo>
                    <a:pt x="11737" y="106887"/>
                  </a:lnTo>
                  <a:lnTo>
                    <a:pt x="15494" y="107000"/>
                  </a:lnTo>
                  <a:lnTo>
                    <a:pt x="19410" y="104959"/>
                  </a:lnTo>
                  <a:lnTo>
                    <a:pt x="27523" y="97046"/>
                  </a:lnTo>
                  <a:lnTo>
                    <a:pt x="40024" y="77320"/>
                  </a:lnTo>
                  <a:lnTo>
                    <a:pt x="46751" y="51851"/>
                  </a:lnTo>
                  <a:lnTo>
                    <a:pt x="48189" y="39422"/>
                  </a:lnTo>
                  <a:lnTo>
                    <a:pt x="52073" y="42048"/>
                  </a:lnTo>
                  <a:lnTo>
                    <a:pt x="97969" y="76824"/>
                  </a:lnTo>
                  <a:lnTo>
                    <a:pt x="105557" y="81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285">
              <a:extLst>
                <a:ext uri="{FF2B5EF4-FFF2-40B4-BE49-F238E27FC236}">
                  <a16:creationId xmlns:a16="http://schemas.microsoft.com/office/drawing/2014/main" xmlns="" id="{2CBE5EC1-C2BE-49B0-8ED2-EDFCEF35BD7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964937" y="2191293"/>
              <a:ext cx="130814" cy="181471"/>
            </a:xfrm>
            <a:custGeom>
              <a:avLst/>
              <a:gdLst/>
              <a:ahLst/>
              <a:cxnLst/>
              <a:rect l="0" t="0" r="0" b="0"/>
              <a:pathLst>
                <a:path w="130814" h="181471">
                  <a:moveTo>
                    <a:pt x="99063" y="18507"/>
                  </a:moveTo>
                  <a:lnTo>
                    <a:pt x="99063" y="18507"/>
                  </a:lnTo>
                  <a:lnTo>
                    <a:pt x="99063" y="9669"/>
                  </a:lnTo>
                  <a:lnTo>
                    <a:pt x="97181" y="5642"/>
                  </a:lnTo>
                  <a:lnTo>
                    <a:pt x="95692" y="3580"/>
                  </a:lnTo>
                  <a:lnTo>
                    <a:pt x="92156" y="1289"/>
                  </a:lnTo>
                  <a:lnTo>
                    <a:pt x="84316" y="0"/>
                  </a:lnTo>
                  <a:lnTo>
                    <a:pt x="76281" y="404"/>
                  </a:lnTo>
                  <a:lnTo>
                    <a:pt x="65654" y="2935"/>
                  </a:lnTo>
                  <a:lnTo>
                    <a:pt x="47772" y="15069"/>
                  </a:lnTo>
                  <a:lnTo>
                    <a:pt x="27836" y="38838"/>
                  </a:lnTo>
                  <a:lnTo>
                    <a:pt x="6026" y="81592"/>
                  </a:lnTo>
                  <a:lnTo>
                    <a:pt x="0" y="112144"/>
                  </a:lnTo>
                  <a:lnTo>
                    <a:pt x="1586" y="140169"/>
                  </a:lnTo>
                  <a:lnTo>
                    <a:pt x="8468" y="155834"/>
                  </a:lnTo>
                  <a:lnTo>
                    <a:pt x="18581" y="168441"/>
                  </a:lnTo>
                  <a:lnTo>
                    <a:pt x="30132" y="176396"/>
                  </a:lnTo>
                  <a:lnTo>
                    <a:pt x="58648" y="181470"/>
                  </a:lnTo>
                  <a:lnTo>
                    <a:pt x="87166" y="179603"/>
                  </a:lnTo>
                  <a:lnTo>
                    <a:pt x="130813" y="15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45">
            <a:extLst>
              <a:ext uri="{FF2B5EF4-FFF2-40B4-BE49-F238E27FC236}">
                <a16:creationId xmlns:a16="http://schemas.microsoft.com/office/drawing/2014/main" xmlns="" id="{D889DA52-EF35-4204-A0D5-E6F133714C5D}"/>
              </a:ext>
            </a:extLst>
          </p:cNvPr>
          <p:cNvGrpSpPr/>
          <p:nvPr/>
        </p:nvGrpSpPr>
        <p:grpSpPr>
          <a:xfrm>
            <a:off x="5282244" y="2149858"/>
            <a:ext cx="286707" cy="161543"/>
            <a:chOff x="5282244" y="2149858"/>
            <a:chExt cx="286707" cy="161543"/>
          </a:xfrm>
        </p:grpSpPr>
        <p:sp>
          <p:nvSpPr>
            <p:cNvPr id="53" name="SMARTInkShape-4286">
              <a:extLst>
                <a:ext uri="{FF2B5EF4-FFF2-40B4-BE49-F238E27FC236}">
                  <a16:creationId xmlns:a16="http://schemas.microsoft.com/office/drawing/2014/main" xmlns="" id="{6DE90926-91D4-4EF2-869A-1C82109A311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282244" y="2149858"/>
              <a:ext cx="115257" cy="161543"/>
            </a:xfrm>
            <a:custGeom>
              <a:avLst/>
              <a:gdLst/>
              <a:ahLst/>
              <a:cxnLst/>
              <a:rect l="0" t="0" r="0" b="0"/>
              <a:pathLst>
                <a:path w="115257" h="161543">
                  <a:moveTo>
                    <a:pt x="83506" y="28192"/>
                  </a:moveTo>
                  <a:lnTo>
                    <a:pt x="83506" y="28192"/>
                  </a:lnTo>
                  <a:lnTo>
                    <a:pt x="83506" y="21450"/>
                  </a:lnTo>
                  <a:lnTo>
                    <a:pt x="81624" y="16258"/>
                  </a:lnTo>
                  <a:lnTo>
                    <a:pt x="74667" y="7177"/>
                  </a:lnTo>
                  <a:lnTo>
                    <a:pt x="61837" y="720"/>
                  </a:lnTo>
                  <a:lnTo>
                    <a:pt x="57771" y="0"/>
                  </a:lnTo>
                  <a:lnTo>
                    <a:pt x="51372" y="1080"/>
                  </a:lnTo>
                  <a:lnTo>
                    <a:pt x="33690" y="12398"/>
                  </a:lnTo>
                  <a:lnTo>
                    <a:pt x="13947" y="39270"/>
                  </a:lnTo>
                  <a:lnTo>
                    <a:pt x="1435" y="77414"/>
                  </a:lnTo>
                  <a:lnTo>
                    <a:pt x="0" y="113253"/>
                  </a:lnTo>
                  <a:lnTo>
                    <a:pt x="4043" y="139473"/>
                  </a:lnTo>
                  <a:lnTo>
                    <a:pt x="7953" y="145418"/>
                  </a:lnTo>
                  <a:lnTo>
                    <a:pt x="19823" y="153905"/>
                  </a:lnTo>
                  <a:lnTo>
                    <a:pt x="26939" y="155040"/>
                  </a:lnTo>
                  <a:lnTo>
                    <a:pt x="42373" y="152537"/>
                  </a:lnTo>
                  <a:lnTo>
                    <a:pt x="49028" y="147778"/>
                  </a:lnTo>
                  <a:lnTo>
                    <a:pt x="60186" y="133082"/>
                  </a:lnTo>
                  <a:lnTo>
                    <a:pt x="76315" y="91568"/>
                  </a:lnTo>
                  <a:lnTo>
                    <a:pt x="79604" y="77526"/>
                  </a:lnTo>
                  <a:lnTo>
                    <a:pt x="79494" y="73781"/>
                  </a:lnTo>
                  <a:lnTo>
                    <a:pt x="78715" y="71285"/>
                  </a:lnTo>
                  <a:lnTo>
                    <a:pt x="78195" y="72443"/>
                  </a:lnTo>
                  <a:lnTo>
                    <a:pt x="78170" y="88262"/>
                  </a:lnTo>
                  <a:lnTo>
                    <a:pt x="86006" y="122974"/>
                  </a:lnTo>
                  <a:lnTo>
                    <a:pt x="93789" y="138756"/>
                  </a:lnTo>
                  <a:lnTo>
                    <a:pt x="115256" y="161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287">
              <a:extLst>
                <a:ext uri="{FF2B5EF4-FFF2-40B4-BE49-F238E27FC236}">
                  <a16:creationId xmlns:a16="http://schemas.microsoft.com/office/drawing/2014/main" xmlns="" id="{C80E94D6-5446-4140-B162-41E023CE367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444890" y="2170472"/>
              <a:ext cx="124061" cy="134665"/>
            </a:xfrm>
            <a:custGeom>
              <a:avLst/>
              <a:gdLst/>
              <a:ahLst/>
              <a:cxnLst/>
              <a:rect l="0" t="0" r="0" b="0"/>
              <a:pathLst>
                <a:path w="124061" h="134665">
                  <a:moveTo>
                    <a:pt x="9760" y="64728"/>
                  </a:moveTo>
                  <a:lnTo>
                    <a:pt x="9760" y="64728"/>
                  </a:lnTo>
                  <a:lnTo>
                    <a:pt x="4734" y="52795"/>
                  </a:lnTo>
                  <a:lnTo>
                    <a:pt x="4293" y="50422"/>
                  </a:lnTo>
                  <a:lnTo>
                    <a:pt x="3293" y="50252"/>
                  </a:lnTo>
                  <a:lnTo>
                    <a:pt x="300" y="53826"/>
                  </a:lnTo>
                  <a:lnTo>
                    <a:pt x="382" y="63881"/>
                  </a:lnTo>
                  <a:lnTo>
                    <a:pt x="1358" y="78462"/>
                  </a:lnTo>
                  <a:lnTo>
                    <a:pt x="0" y="112805"/>
                  </a:lnTo>
                  <a:lnTo>
                    <a:pt x="2736" y="133648"/>
                  </a:lnTo>
                  <a:lnTo>
                    <a:pt x="3666" y="134664"/>
                  </a:lnTo>
                  <a:lnTo>
                    <a:pt x="4992" y="133930"/>
                  </a:lnTo>
                  <a:lnTo>
                    <a:pt x="6581" y="132029"/>
                  </a:lnTo>
                  <a:lnTo>
                    <a:pt x="14202" y="106584"/>
                  </a:lnTo>
                  <a:lnTo>
                    <a:pt x="21816" y="69917"/>
                  </a:lnTo>
                  <a:lnTo>
                    <a:pt x="36850" y="30596"/>
                  </a:lnTo>
                  <a:lnTo>
                    <a:pt x="48611" y="12164"/>
                  </a:lnTo>
                  <a:lnTo>
                    <a:pt x="62775" y="2560"/>
                  </a:lnTo>
                  <a:lnTo>
                    <a:pt x="70504" y="0"/>
                  </a:lnTo>
                  <a:lnTo>
                    <a:pt x="78478" y="409"/>
                  </a:lnTo>
                  <a:lnTo>
                    <a:pt x="94864" y="6508"/>
                  </a:lnTo>
                  <a:lnTo>
                    <a:pt x="101068" y="13215"/>
                  </a:lnTo>
                  <a:lnTo>
                    <a:pt x="109843" y="31956"/>
                  </a:lnTo>
                  <a:lnTo>
                    <a:pt x="116862" y="78480"/>
                  </a:lnTo>
                  <a:lnTo>
                    <a:pt x="124060" y="128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846">
            <a:extLst>
              <a:ext uri="{FF2B5EF4-FFF2-40B4-BE49-F238E27FC236}">
                <a16:creationId xmlns:a16="http://schemas.microsoft.com/office/drawing/2014/main" xmlns="" id="{13FBD003-0582-4D93-8F66-36BC83BD7748}"/>
              </a:ext>
            </a:extLst>
          </p:cNvPr>
          <p:cNvGrpSpPr/>
          <p:nvPr/>
        </p:nvGrpSpPr>
        <p:grpSpPr>
          <a:xfrm>
            <a:off x="5931326" y="2009248"/>
            <a:ext cx="1002875" cy="295589"/>
            <a:chOff x="5931326" y="2009248"/>
            <a:chExt cx="1002875" cy="295589"/>
          </a:xfrm>
        </p:grpSpPr>
        <p:sp>
          <p:nvSpPr>
            <p:cNvPr id="56" name="SMARTInkShape-4288">
              <a:extLst>
                <a:ext uri="{FF2B5EF4-FFF2-40B4-BE49-F238E27FC236}">
                  <a16:creationId xmlns:a16="http://schemas.microsoft.com/office/drawing/2014/main" xmlns="" id="{BB63E40B-30F7-4500-9416-5631946ED7C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413499" y="2159261"/>
              <a:ext cx="88902" cy="124225"/>
            </a:xfrm>
            <a:custGeom>
              <a:avLst/>
              <a:gdLst/>
              <a:ahLst/>
              <a:cxnLst/>
              <a:rect l="0" t="0" r="0" b="0"/>
              <a:pathLst>
                <a:path w="88902" h="124225">
                  <a:moveTo>
                    <a:pt x="1" y="6089"/>
                  </a:moveTo>
                  <a:lnTo>
                    <a:pt x="1" y="6089"/>
                  </a:lnTo>
                  <a:lnTo>
                    <a:pt x="0" y="0"/>
                  </a:lnTo>
                  <a:lnTo>
                    <a:pt x="6743" y="3187"/>
                  </a:lnTo>
                  <a:lnTo>
                    <a:pt x="33225" y="41187"/>
                  </a:lnTo>
                  <a:lnTo>
                    <a:pt x="44496" y="72463"/>
                  </a:lnTo>
                  <a:lnTo>
                    <a:pt x="45562" y="101798"/>
                  </a:lnTo>
                  <a:lnTo>
                    <a:pt x="41181" y="114008"/>
                  </a:lnTo>
                  <a:lnTo>
                    <a:pt x="38037" y="118252"/>
                  </a:lnTo>
                  <a:lnTo>
                    <a:pt x="30782" y="122967"/>
                  </a:lnTo>
                  <a:lnTo>
                    <a:pt x="26871" y="124224"/>
                  </a:lnTo>
                  <a:lnTo>
                    <a:pt x="23559" y="122240"/>
                  </a:lnTo>
                  <a:lnTo>
                    <a:pt x="17997" y="112510"/>
                  </a:lnTo>
                  <a:lnTo>
                    <a:pt x="14271" y="91165"/>
                  </a:lnTo>
                  <a:lnTo>
                    <a:pt x="19908" y="60224"/>
                  </a:lnTo>
                  <a:lnTo>
                    <a:pt x="33887" y="30988"/>
                  </a:lnTo>
                  <a:lnTo>
                    <a:pt x="52926" y="18801"/>
                  </a:lnTo>
                  <a:lnTo>
                    <a:pt x="88901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289">
              <a:extLst>
                <a:ext uri="{FF2B5EF4-FFF2-40B4-BE49-F238E27FC236}">
                  <a16:creationId xmlns:a16="http://schemas.microsoft.com/office/drawing/2014/main" xmlns="" id="{A49D9045-5E2F-453B-B1C5-D2D328A348C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102350" y="2167821"/>
              <a:ext cx="120651" cy="100452"/>
            </a:xfrm>
            <a:custGeom>
              <a:avLst/>
              <a:gdLst/>
              <a:ahLst/>
              <a:cxnLst/>
              <a:rect l="0" t="0" r="0" b="0"/>
              <a:pathLst>
                <a:path w="120651" h="100452">
                  <a:moveTo>
                    <a:pt x="0" y="16579"/>
                  </a:moveTo>
                  <a:lnTo>
                    <a:pt x="0" y="16579"/>
                  </a:lnTo>
                  <a:lnTo>
                    <a:pt x="0" y="177"/>
                  </a:lnTo>
                  <a:lnTo>
                    <a:pt x="705" y="0"/>
                  </a:lnTo>
                  <a:lnTo>
                    <a:pt x="3371" y="1684"/>
                  </a:lnTo>
                  <a:lnTo>
                    <a:pt x="5467" y="16713"/>
                  </a:lnTo>
                  <a:lnTo>
                    <a:pt x="6273" y="63529"/>
                  </a:lnTo>
                  <a:lnTo>
                    <a:pt x="6342" y="98399"/>
                  </a:lnTo>
                  <a:lnTo>
                    <a:pt x="5640" y="100053"/>
                  </a:lnTo>
                  <a:lnTo>
                    <a:pt x="4466" y="100451"/>
                  </a:lnTo>
                  <a:lnTo>
                    <a:pt x="2977" y="100010"/>
                  </a:lnTo>
                  <a:lnTo>
                    <a:pt x="2690" y="97600"/>
                  </a:lnTo>
                  <a:lnTo>
                    <a:pt x="11711" y="56548"/>
                  </a:lnTo>
                  <a:lnTo>
                    <a:pt x="22127" y="29284"/>
                  </a:lnTo>
                  <a:lnTo>
                    <a:pt x="30061" y="19168"/>
                  </a:lnTo>
                  <a:lnTo>
                    <a:pt x="36409" y="14202"/>
                  </a:lnTo>
                  <a:lnTo>
                    <a:pt x="39089" y="12878"/>
                  </a:lnTo>
                  <a:lnTo>
                    <a:pt x="41582" y="13406"/>
                  </a:lnTo>
                  <a:lnTo>
                    <a:pt x="46233" y="17755"/>
                  </a:lnTo>
                  <a:lnTo>
                    <a:pt x="52817" y="34880"/>
                  </a:lnTo>
                  <a:lnTo>
                    <a:pt x="55866" y="57828"/>
                  </a:lnTo>
                  <a:lnTo>
                    <a:pt x="51570" y="83268"/>
                  </a:lnTo>
                  <a:lnTo>
                    <a:pt x="52019" y="82910"/>
                  </a:lnTo>
                  <a:lnTo>
                    <a:pt x="72890" y="37165"/>
                  </a:lnTo>
                  <a:lnTo>
                    <a:pt x="89884" y="10823"/>
                  </a:lnTo>
                  <a:lnTo>
                    <a:pt x="93084" y="9214"/>
                  </a:lnTo>
                  <a:lnTo>
                    <a:pt x="96628" y="8847"/>
                  </a:lnTo>
                  <a:lnTo>
                    <a:pt x="100402" y="9308"/>
                  </a:lnTo>
                  <a:lnTo>
                    <a:pt x="108359" y="13582"/>
                  </a:lnTo>
                  <a:lnTo>
                    <a:pt x="112456" y="16698"/>
                  </a:lnTo>
                  <a:lnTo>
                    <a:pt x="117008" y="27685"/>
                  </a:lnTo>
                  <a:lnTo>
                    <a:pt x="120329" y="72265"/>
                  </a:lnTo>
                  <a:lnTo>
                    <a:pt x="120650" y="92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290">
              <a:extLst>
                <a:ext uri="{FF2B5EF4-FFF2-40B4-BE49-F238E27FC236}">
                  <a16:creationId xmlns:a16="http://schemas.microsoft.com/office/drawing/2014/main" xmlns="" id="{71205DE6-4E7D-459B-BAE8-5464DED89FE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931326" y="2148992"/>
              <a:ext cx="113875" cy="155845"/>
            </a:xfrm>
            <a:custGeom>
              <a:avLst/>
              <a:gdLst/>
              <a:ahLst/>
              <a:cxnLst/>
              <a:rect l="0" t="0" r="0" b="0"/>
              <a:pathLst>
                <a:path w="113875" h="155845">
                  <a:moveTo>
                    <a:pt x="12274" y="3658"/>
                  </a:moveTo>
                  <a:lnTo>
                    <a:pt x="12274" y="3658"/>
                  </a:lnTo>
                  <a:lnTo>
                    <a:pt x="12274" y="287"/>
                  </a:lnTo>
                  <a:lnTo>
                    <a:pt x="11569" y="0"/>
                  </a:lnTo>
                  <a:lnTo>
                    <a:pt x="8903" y="1562"/>
                  </a:lnTo>
                  <a:lnTo>
                    <a:pt x="7248" y="8371"/>
                  </a:lnTo>
                  <a:lnTo>
                    <a:pt x="1734" y="46873"/>
                  </a:lnTo>
                  <a:lnTo>
                    <a:pt x="0" y="93568"/>
                  </a:lnTo>
                  <a:lnTo>
                    <a:pt x="1175" y="116290"/>
                  </a:lnTo>
                  <a:lnTo>
                    <a:pt x="13904" y="151631"/>
                  </a:lnTo>
                  <a:lnTo>
                    <a:pt x="16889" y="154518"/>
                  </a:lnTo>
                  <a:lnTo>
                    <a:pt x="20290" y="155737"/>
                  </a:lnTo>
                  <a:lnTo>
                    <a:pt x="23968" y="155844"/>
                  </a:lnTo>
                  <a:lnTo>
                    <a:pt x="33698" y="150318"/>
                  </a:lnTo>
                  <a:lnTo>
                    <a:pt x="45080" y="138690"/>
                  </a:lnTo>
                  <a:lnTo>
                    <a:pt x="57193" y="119411"/>
                  </a:lnTo>
                  <a:lnTo>
                    <a:pt x="68419" y="73246"/>
                  </a:lnTo>
                  <a:lnTo>
                    <a:pt x="83411" y="28832"/>
                  </a:lnTo>
                  <a:lnTo>
                    <a:pt x="84393" y="25379"/>
                  </a:lnTo>
                  <a:lnTo>
                    <a:pt x="84342" y="23783"/>
                  </a:lnTo>
                  <a:lnTo>
                    <a:pt x="83603" y="23425"/>
                  </a:lnTo>
                  <a:lnTo>
                    <a:pt x="82562" y="36404"/>
                  </a:lnTo>
                  <a:lnTo>
                    <a:pt x="87986" y="74802"/>
                  </a:lnTo>
                  <a:lnTo>
                    <a:pt x="105901" y="119688"/>
                  </a:lnTo>
                  <a:lnTo>
                    <a:pt x="113874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291">
              <a:extLst>
                <a:ext uri="{FF2B5EF4-FFF2-40B4-BE49-F238E27FC236}">
                  <a16:creationId xmlns:a16="http://schemas.microsoft.com/office/drawing/2014/main" xmlns="" id="{5FE4222D-76FD-47B7-AE40-34423C22962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510714" y="2025409"/>
              <a:ext cx="258398" cy="266942"/>
            </a:xfrm>
            <a:custGeom>
              <a:avLst/>
              <a:gdLst/>
              <a:ahLst/>
              <a:cxnLst/>
              <a:rect l="0" t="0" r="0" b="0"/>
              <a:pathLst>
                <a:path w="258398" h="266942">
                  <a:moveTo>
                    <a:pt x="36136" y="171691"/>
                  </a:moveTo>
                  <a:lnTo>
                    <a:pt x="36136" y="171691"/>
                  </a:lnTo>
                  <a:lnTo>
                    <a:pt x="36135" y="168320"/>
                  </a:lnTo>
                  <a:lnTo>
                    <a:pt x="38017" y="164783"/>
                  </a:lnTo>
                  <a:lnTo>
                    <a:pt x="46967" y="153273"/>
                  </a:lnTo>
                  <a:lnTo>
                    <a:pt x="60292" y="123548"/>
                  </a:lnTo>
                  <a:lnTo>
                    <a:pt x="58590" y="123368"/>
                  </a:lnTo>
                  <a:lnTo>
                    <a:pt x="51054" y="125049"/>
                  </a:lnTo>
                  <a:lnTo>
                    <a:pt x="34912" y="133334"/>
                  </a:lnTo>
                  <a:lnTo>
                    <a:pt x="16723" y="151467"/>
                  </a:lnTo>
                  <a:lnTo>
                    <a:pt x="4670" y="178085"/>
                  </a:lnTo>
                  <a:lnTo>
                    <a:pt x="0" y="208315"/>
                  </a:lnTo>
                  <a:lnTo>
                    <a:pt x="5360" y="236243"/>
                  </a:lnTo>
                  <a:lnTo>
                    <a:pt x="13991" y="248124"/>
                  </a:lnTo>
                  <a:lnTo>
                    <a:pt x="24882" y="255050"/>
                  </a:lnTo>
                  <a:lnTo>
                    <a:pt x="36779" y="258128"/>
                  </a:lnTo>
                  <a:lnTo>
                    <a:pt x="51003" y="255734"/>
                  </a:lnTo>
                  <a:lnTo>
                    <a:pt x="74877" y="244570"/>
                  </a:lnTo>
                  <a:lnTo>
                    <a:pt x="91454" y="231598"/>
                  </a:lnTo>
                  <a:lnTo>
                    <a:pt x="123211" y="188777"/>
                  </a:lnTo>
                  <a:lnTo>
                    <a:pt x="141664" y="146415"/>
                  </a:lnTo>
                  <a:lnTo>
                    <a:pt x="150770" y="112479"/>
                  </a:lnTo>
                  <a:lnTo>
                    <a:pt x="157170" y="78582"/>
                  </a:lnTo>
                  <a:lnTo>
                    <a:pt x="161367" y="34507"/>
                  </a:lnTo>
                  <a:lnTo>
                    <a:pt x="159242" y="8120"/>
                  </a:lnTo>
                  <a:lnTo>
                    <a:pt x="157012" y="4789"/>
                  </a:lnTo>
                  <a:lnTo>
                    <a:pt x="154114" y="3978"/>
                  </a:lnTo>
                  <a:lnTo>
                    <a:pt x="150772" y="4849"/>
                  </a:lnTo>
                  <a:lnTo>
                    <a:pt x="135954" y="29672"/>
                  </a:lnTo>
                  <a:lnTo>
                    <a:pt x="124900" y="71677"/>
                  </a:lnTo>
                  <a:lnTo>
                    <a:pt x="121447" y="105368"/>
                  </a:lnTo>
                  <a:lnTo>
                    <a:pt x="119913" y="140803"/>
                  </a:lnTo>
                  <a:lnTo>
                    <a:pt x="119232" y="175367"/>
                  </a:lnTo>
                  <a:lnTo>
                    <a:pt x="125590" y="219817"/>
                  </a:lnTo>
                  <a:lnTo>
                    <a:pt x="136410" y="249686"/>
                  </a:lnTo>
                  <a:lnTo>
                    <a:pt x="140380" y="254732"/>
                  </a:lnTo>
                  <a:lnTo>
                    <a:pt x="144437" y="257391"/>
                  </a:lnTo>
                  <a:lnTo>
                    <a:pt x="148553" y="258457"/>
                  </a:lnTo>
                  <a:lnTo>
                    <a:pt x="162534" y="252117"/>
                  </a:lnTo>
                  <a:lnTo>
                    <a:pt x="179096" y="238480"/>
                  </a:lnTo>
                  <a:lnTo>
                    <a:pt x="201026" y="204886"/>
                  </a:lnTo>
                  <a:lnTo>
                    <a:pt x="216900" y="173039"/>
                  </a:lnTo>
                  <a:lnTo>
                    <a:pt x="231481" y="133955"/>
                  </a:lnTo>
                  <a:lnTo>
                    <a:pt x="244311" y="92125"/>
                  </a:lnTo>
                  <a:lnTo>
                    <a:pt x="254717" y="52367"/>
                  </a:lnTo>
                  <a:lnTo>
                    <a:pt x="258397" y="14510"/>
                  </a:lnTo>
                  <a:lnTo>
                    <a:pt x="256509" y="3055"/>
                  </a:lnTo>
                  <a:lnTo>
                    <a:pt x="255017" y="0"/>
                  </a:lnTo>
                  <a:lnTo>
                    <a:pt x="253318" y="786"/>
                  </a:lnTo>
                  <a:lnTo>
                    <a:pt x="249548" y="9185"/>
                  </a:lnTo>
                  <a:lnTo>
                    <a:pt x="243459" y="46635"/>
                  </a:lnTo>
                  <a:lnTo>
                    <a:pt x="239286" y="80127"/>
                  </a:lnTo>
                  <a:lnTo>
                    <a:pt x="235786" y="116179"/>
                  </a:lnTo>
                  <a:lnTo>
                    <a:pt x="234230" y="153369"/>
                  </a:lnTo>
                  <a:lnTo>
                    <a:pt x="240096" y="199894"/>
                  </a:lnTo>
                  <a:lnTo>
                    <a:pt x="249651" y="245648"/>
                  </a:lnTo>
                  <a:lnTo>
                    <a:pt x="258386" y="266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292">
              <a:extLst>
                <a:ext uri="{FF2B5EF4-FFF2-40B4-BE49-F238E27FC236}">
                  <a16:creationId xmlns:a16="http://schemas.microsoft.com/office/drawing/2014/main" xmlns="" id="{F6334C31-8E0F-4F93-8F59-3B9B8FD9B61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787655" y="2182505"/>
              <a:ext cx="146546" cy="78096"/>
            </a:xfrm>
            <a:custGeom>
              <a:avLst/>
              <a:gdLst/>
              <a:ahLst/>
              <a:cxnLst/>
              <a:rect l="0" t="0" r="0" b="0"/>
              <a:pathLst>
                <a:path w="146546" h="78096">
                  <a:moveTo>
                    <a:pt x="63995" y="39995"/>
                  </a:moveTo>
                  <a:lnTo>
                    <a:pt x="63995" y="39995"/>
                  </a:lnTo>
                  <a:lnTo>
                    <a:pt x="63290" y="21128"/>
                  </a:lnTo>
                  <a:lnTo>
                    <a:pt x="60624" y="11384"/>
                  </a:lnTo>
                  <a:lnTo>
                    <a:pt x="57514" y="7515"/>
                  </a:lnTo>
                  <a:lnTo>
                    <a:pt x="48415" y="1335"/>
                  </a:lnTo>
                  <a:lnTo>
                    <a:pt x="37314" y="0"/>
                  </a:lnTo>
                  <a:lnTo>
                    <a:pt x="31392" y="632"/>
                  </a:lnTo>
                  <a:lnTo>
                    <a:pt x="19165" y="8859"/>
                  </a:lnTo>
                  <a:lnTo>
                    <a:pt x="8088" y="21218"/>
                  </a:lnTo>
                  <a:lnTo>
                    <a:pt x="812" y="33766"/>
                  </a:lnTo>
                  <a:lnTo>
                    <a:pt x="0" y="39370"/>
                  </a:lnTo>
                  <a:lnTo>
                    <a:pt x="2862" y="49360"/>
                  </a:lnTo>
                  <a:lnTo>
                    <a:pt x="8838" y="56622"/>
                  </a:lnTo>
                  <a:lnTo>
                    <a:pt x="16197" y="61496"/>
                  </a:lnTo>
                  <a:lnTo>
                    <a:pt x="24172" y="63662"/>
                  </a:lnTo>
                  <a:lnTo>
                    <a:pt x="34301" y="58980"/>
                  </a:lnTo>
                  <a:lnTo>
                    <a:pt x="58490" y="43645"/>
                  </a:lnTo>
                  <a:lnTo>
                    <a:pt x="64605" y="41617"/>
                  </a:lnTo>
                  <a:lnTo>
                    <a:pt x="66518" y="42487"/>
                  </a:lnTo>
                  <a:lnTo>
                    <a:pt x="67794" y="44479"/>
                  </a:lnTo>
                  <a:lnTo>
                    <a:pt x="73212" y="61185"/>
                  </a:lnTo>
                  <a:lnTo>
                    <a:pt x="77195" y="65411"/>
                  </a:lnTo>
                  <a:lnTo>
                    <a:pt x="89146" y="71987"/>
                  </a:lnTo>
                  <a:lnTo>
                    <a:pt x="115452" y="76888"/>
                  </a:lnTo>
                  <a:lnTo>
                    <a:pt x="146545" y="78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293">
              <a:extLst>
                <a:ext uri="{FF2B5EF4-FFF2-40B4-BE49-F238E27FC236}">
                  <a16:creationId xmlns:a16="http://schemas.microsoft.com/office/drawing/2014/main" xmlns="" id="{90727CF1-F2A1-46E1-B158-6793B84ABF9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275126" y="2009248"/>
              <a:ext cx="86020" cy="265323"/>
            </a:xfrm>
            <a:custGeom>
              <a:avLst/>
              <a:gdLst/>
              <a:ahLst/>
              <a:cxnLst/>
              <a:rect l="0" t="0" r="0" b="0"/>
              <a:pathLst>
                <a:path w="86020" h="265323">
                  <a:moveTo>
                    <a:pt x="30424" y="16402"/>
                  </a:moveTo>
                  <a:lnTo>
                    <a:pt x="30424" y="16402"/>
                  </a:lnTo>
                  <a:lnTo>
                    <a:pt x="30424" y="0"/>
                  </a:lnTo>
                  <a:lnTo>
                    <a:pt x="33795" y="11621"/>
                  </a:lnTo>
                  <a:lnTo>
                    <a:pt x="31116" y="57451"/>
                  </a:lnTo>
                  <a:lnTo>
                    <a:pt x="27674" y="90385"/>
                  </a:lnTo>
                  <a:lnTo>
                    <a:pt x="21911" y="126189"/>
                  </a:lnTo>
                  <a:lnTo>
                    <a:pt x="15352" y="162563"/>
                  </a:lnTo>
                  <a:lnTo>
                    <a:pt x="10083" y="197544"/>
                  </a:lnTo>
                  <a:lnTo>
                    <a:pt x="1659" y="242892"/>
                  </a:lnTo>
                  <a:lnTo>
                    <a:pt x="0" y="251120"/>
                  </a:lnTo>
                  <a:lnTo>
                    <a:pt x="264" y="251903"/>
                  </a:lnTo>
                  <a:lnTo>
                    <a:pt x="2437" y="249010"/>
                  </a:lnTo>
                  <a:lnTo>
                    <a:pt x="18498" y="209111"/>
                  </a:lnTo>
                  <a:lnTo>
                    <a:pt x="38181" y="165005"/>
                  </a:lnTo>
                  <a:lnTo>
                    <a:pt x="52870" y="143061"/>
                  </a:lnTo>
                  <a:lnTo>
                    <a:pt x="56676" y="139647"/>
                  </a:lnTo>
                  <a:lnTo>
                    <a:pt x="59920" y="138076"/>
                  </a:lnTo>
                  <a:lnTo>
                    <a:pt x="62789" y="137735"/>
                  </a:lnTo>
                  <a:lnTo>
                    <a:pt x="66111" y="139624"/>
                  </a:lnTo>
                  <a:lnTo>
                    <a:pt x="73566" y="147367"/>
                  </a:lnTo>
                  <a:lnTo>
                    <a:pt x="82326" y="170369"/>
                  </a:lnTo>
                  <a:lnTo>
                    <a:pt x="86019" y="199527"/>
                  </a:lnTo>
                  <a:lnTo>
                    <a:pt x="80371" y="227138"/>
                  </a:lnTo>
                  <a:lnTo>
                    <a:pt x="69760" y="249822"/>
                  </a:lnTo>
                  <a:lnTo>
                    <a:pt x="59902" y="259609"/>
                  </a:lnTo>
                  <a:lnTo>
                    <a:pt x="54309" y="263207"/>
                  </a:lnTo>
                  <a:lnTo>
                    <a:pt x="40570" y="265322"/>
                  </a:lnTo>
                  <a:lnTo>
                    <a:pt x="17724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847">
            <a:extLst>
              <a:ext uri="{FF2B5EF4-FFF2-40B4-BE49-F238E27FC236}">
                <a16:creationId xmlns:a16="http://schemas.microsoft.com/office/drawing/2014/main" xmlns="" id="{BED9DFA1-86A3-4F0A-915C-E3EFE379004C}"/>
              </a:ext>
            </a:extLst>
          </p:cNvPr>
          <p:cNvGrpSpPr/>
          <p:nvPr/>
        </p:nvGrpSpPr>
        <p:grpSpPr>
          <a:xfrm>
            <a:off x="7299129" y="1929411"/>
            <a:ext cx="187522" cy="305790"/>
            <a:chOff x="7299129" y="1929411"/>
            <a:chExt cx="187522" cy="305790"/>
          </a:xfrm>
        </p:grpSpPr>
        <p:sp>
          <p:nvSpPr>
            <p:cNvPr id="63" name="SMARTInkShape-4294">
              <a:extLst>
                <a:ext uri="{FF2B5EF4-FFF2-40B4-BE49-F238E27FC236}">
                  <a16:creationId xmlns:a16="http://schemas.microsoft.com/office/drawing/2014/main" xmlns="" id="{83FF3369-036A-44ED-8250-EF3B71D6B5A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315200" y="2159883"/>
              <a:ext cx="19051" cy="75318"/>
            </a:xfrm>
            <a:custGeom>
              <a:avLst/>
              <a:gdLst/>
              <a:ahLst/>
              <a:cxnLst/>
              <a:rect l="0" t="0" r="0" b="0"/>
              <a:pathLst>
                <a:path w="19051" h="753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12862"/>
                  </a:lnTo>
                  <a:lnTo>
                    <a:pt x="18231" y="53756"/>
                  </a:lnTo>
                  <a:lnTo>
                    <a:pt x="1905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295">
              <a:extLst>
                <a:ext uri="{FF2B5EF4-FFF2-40B4-BE49-F238E27FC236}">
                  <a16:creationId xmlns:a16="http://schemas.microsoft.com/office/drawing/2014/main" xmlns="" id="{90C0C2B6-CC82-4229-BCD5-D466A1060F4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299129" y="2057400"/>
              <a:ext cx="28772" cy="44451"/>
            </a:xfrm>
            <a:custGeom>
              <a:avLst/>
              <a:gdLst/>
              <a:ahLst/>
              <a:cxnLst/>
              <a:rect l="0" t="0" r="0" b="0"/>
              <a:pathLst>
                <a:path w="287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34337"/>
                  </a:lnTo>
                  <a:lnTo>
                    <a:pt x="226" y="23727"/>
                  </a:lnTo>
                  <a:lnTo>
                    <a:pt x="2679" y="13368"/>
                  </a:lnTo>
                  <a:lnTo>
                    <a:pt x="6120" y="6412"/>
                  </a:lnTo>
                  <a:lnTo>
                    <a:pt x="9437" y="4274"/>
                  </a:lnTo>
                  <a:lnTo>
                    <a:pt x="28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296">
              <a:extLst>
                <a:ext uri="{FF2B5EF4-FFF2-40B4-BE49-F238E27FC236}">
                  <a16:creationId xmlns:a16="http://schemas.microsoft.com/office/drawing/2014/main" xmlns="" id="{DC73748E-7780-4E77-AFBD-8EE282531B9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378026" y="1929411"/>
              <a:ext cx="76875" cy="305790"/>
            </a:xfrm>
            <a:custGeom>
              <a:avLst/>
              <a:gdLst/>
              <a:ahLst/>
              <a:cxnLst/>
              <a:rect l="0" t="0" r="0" b="0"/>
              <a:pathLst>
                <a:path w="76875" h="305790">
                  <a:moveTo>
                    <a:pt x="76874" y="70839"/>
                  </a:moveTo>
                  <a:lnTo>
                    <a:pt x="76874" y="70839"/>
                  </a:lnTo>
                  <a:lnTo>
                    <a:pt x="75462" y="28220"/>
                  </a:lnTo>
                  <a:lnTo>
                    <a:pt x="70132" y="14503"/>
                  </a:lnTo>
                  <a:lnTo>
                    <a:pt x="63059" y="5114"/>
                  </a:lnTo>
                  <a:lnTo>
                    <a:pt x="59198" y="1622"/>
                  </a:lnTo>
                  <a:lnTo>
                    <a:pt x="54506" y="0"/>
                  </a:lnTo>
                  <a:lnTo>
                    <a:pt x="43649" y="79"/>
                  </a:lnTo>
                  <a:lnTo>
                    <a:pt x="38496" y="3205"/>
                  </a:lnTo>
                  <a:lnTo>
                    <a:pt x="29008" y="14203"/>
                  </a:lnTo>
                  <a:lnTo>
                    <a:pt x="11418" y="60880"/>
                  </a:lnTo>
                  <a:lnTo>
                    <a:pt x="2862" y="93929"/>
                  </a:lnTo>
                  <a:lnTo>
                    <a:pt x="0" y="129785"/>
                  </a:lnTo>
                  <a:lnTo>
                    <a:pt x="1079" y="166181"/>
                  </a:lnTo>
                  <a:lnTo>
                    <a:pt x="3912" y="201173"/>
                  </a:lnTo>
                  <a:lnTo>
                    <a:pt x="9404" y="233658"/>
                  </a:lnTo>
                  <a:lnTo>
                    <a:pt x="18548" y="274069"/>
                  </a:lnTo>
                  <a:lnTo>
                    <a:pt x="26074" y="30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297">
              <a:extLst>
                <a:ext uri="{FF2B5EF4-FFF2-40B4-BE49-F238E27FC236}">
                  <a16:creationId xmlns:a16="http://schemas.microsoft.com/office/drawing/2014/main" xmlns="" id="{6110A265-022E-4222-84F1-6BE74D4F2C9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330879" y="2114550"/>
              <a:ext cx="155772" cy="38101"/>
            </a:xfrm>
            <a:custGeom>
              <a:avLst/>
              <a:gdLst/>
              <a:ahLst/>
              <a:cxnLst/>
              <a:rect l="0" t="0" r="0" b="0"/>
              <a:pathLst>
                <a:path w="1557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4645" y="34729"/>
                  </a:lnTo>
                  <a:lnTo>
                    <a:pt x="45616" y="22199"/>
                  </a:lnTo>
                  <a:lnTo>
                    <a:pt x="77885" y="14335"/>
                  </a:lnTo>
                  <a:lnTo>
                    <a:pt x="125011" y="5345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848">
            <a:extLst>
              <a:ext uri="{FF2B5EF4-FFF2-40B4-BE49-F238E27FC236}">
                <a16:creationId xmlns:a16="http://schemas.microsoft.com/office/drawing/2014/main" xmlns="" id="{B2395119-D6CB-4D52-A7F4-193A2ADD7A39}"/>
              </a:ext>
            </a:extLst>
          </p:cNvPr>
          <p:cNvGrpSpPr/>
          <p:nvPr/>
        </p:nvGrpSpPr>
        <p:grpSpPr>
          <a:xfrm>
            <a:off x="7825891" y="1943983"/>
            <a:ext cx="939516" cy="297568"/>
            <a:chOff x="7825891" y="1943983"/>
            <a:chExt cx="939516" cy="297568"/>
          </a:xfrm>
        </p:grpSpPr>
        <p:sp>
          <p:nvSpPr>
            <p:cNvPr id="68" name="SMARTInkShape-4298">
              <a:extLst>
                <a:ext uri="{FF2B5EF4-FFF2-40B4-BE49-F238E27FC236}">
                  <a16:creationId xmlns:a16="http://schemas.microsoft.com/office/drawing/2014/main" xmlns="" id="{352CA546-9A82-4FB5-88BE-56D5B5A6454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835900" y="21336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116" y="5703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299">
              <a:extLst>
                <a:ext uri="{FF2B5EF4-FFF2-40B4-BE49-F238E27FC236}">
                  <a16:creationId xmlns:a16="http://schemas.microsoft.com/office/drawing/2014/main" xmlns="" id="{5B13CED7-1C6C-4786-B111-0DE5E5BEB78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825891" y="2076450"/>
              <a:ext cx="3660" cy="44451"/>
            </a:xfrm>
            <a:custGeom>
              <a:avLst/>
              <a:gdLst/>
              <a:ahLst/>
              <a:cxnLst/>
              <a:rect l="0" t="0" r="0" b="0"/>
              <a:pathLst>
                <a:path w="3660" h="44451">
                  <a:moveTo>
                    <a:pt x="3659" y="44450"/>
                  </a:moveTo>
                  <a:lnTo>
                    <a:pt x="3659" y="44450"/>
                  </a:lnTo>
                  <a:lnTo>
                    <a:pt x="0" y="24877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300">
              <a:extLst>
                <a:ext uri="{FF2B5EF4-FFF2-40B4-BE49-F238E27FC236}">
                  <a16:creationId xmlns:a16="http://schemas.microsoft.com/office/drawing/2014/main" xmlns="" id="{36A24C05-7CDE-4608-8F4D-39E2F61353E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918969" y="1943983"/>
              <a:ext cx="50282" cy="271169"/>
            </a:xfrm>
            <a:custGeom>
              <a:avLst/>
              <a:gdLst/>
              <a:ahLst/>
              <a:cxnLst/>
              <a:rect l="0" t="0" r="0" b="0"/>
              <a:pathLst>
                <a:path w="50282" h="271169">
                  <a:moveTo>
                    <a:pt x="18531" y="5467"/>
                  </a:moveTo>
                  <a:lnTo>
                    <a:pt x="18531" y="5467"/>
                  </a:lnTo>
                  <a:lnTo>
                    <a:pt x="18530" y="0"/>
                  </a:lnTo>
                  <a:lnTo>
                    <a:pt x="13505" y="32507"/>
                  </a:lnTo>
                  <a:lnTo>
                    <a:pt x="10691" y="75098"/>
                  </a:lnTo>
                  <a:lnTo>
                    <a:pt x="7286" y="109792"/>
                  </a:lnTo>
                  <a:lnTo>
                    <a:pt x="3420" y="146378"/>
                  </a:lnTo>
                  <a:lnTo>
                    <a:pt x="1231" y="181924"/>
                  </a:lnTo>
                  <a:lnTo>
                    <a:pt x="0" y="228025"/>
                  </a:lnTo>
                  <a:lnTo>
                    <a:pt x="1122" y="250431"/>
                  </a:lnTo>
                  <a:lnTo>
                    <a:pt x="6326" y="265094"/>
                  </a:lnTo>
                  <a:lnTo>
                    <a:pt x="10394" y="268862"/>
                  </a:lnTo>
                  <a:lnTo>
                    <a:pt x="15223" y="270669"/>
                  </a:lnTo>
                  <a:lnTo>
                    <a:pt x="20560" y="271168"/>
                  </a:lnTo>
                  <a:lnTo>
                    <a:pt x="32132" y="267960"/>
                  </a:lnTo>
                  <a:lnTo>
                    <a:pt x="50281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301">
              <a:extLst>
                <a:ext uri="{FF2B5EF4-FFF2-40B4-BE49-F238E27FC236}">
                  <a16:creationId xmlns:a16="http://schemas.microsoft.com/office/drawing/2014/main" xmlns="" id="{43777869-1673-4A96-8BC6-E64F42995D5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878382" y="2089150"/>
              <a:ext cx="141669" cy="38101"/>
            </a:xfrm>
            <a:custGeom>
              <a:avLst/>
              <a:gdLst/>
              <a:ahLst/>
              <a:cxnLst/>
              <a:rect l="0" t="0" r="0" b="0"/>
              <a:pathLst>
                <a:path w="141669" h="38101">
                  <a:moveTo>
                    <a:pt x="21018" y="38100"/>
                  </a:moveTo>
                  <a:lnTo>
                    <a:pt x="21018" y="38100"/>
                  </a:lnTo>
                  <a:lnTo>
                    <a:pt x="1244" y="38100"/>
                  </a:lnTo>
                  <a:lnTo>
                    <a:pt x="74" y="37394"/>
                  </a:lnTo>
                  <a:lnTo>
                    <a:pt x="0" y="36219"/>
                  </a:lnTo>
                  <a:lnTo>
                    <a:pt x="656" y="34729"/>
                  </a:lnTo>
                  <a:lnTo>
                    <a:pt x="15063" y="29261"/>
                  </a:lnTo>
                  <a:lnTo>
                    <a:pt x="54060" y="19802"/>
                  </a:lnTo>
                  <a:lnTo>
                    <a:pt x="87915" y="12094"/>
                  </a:lnTo>
                  <a:lnTo>
                    <a:pt x="14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302">
              <a:extLst>
                <a:ext uri="{FF2B5EF4-FFF2-40B4-BE49-F238E27FC236}">
                  <a16:creationId xmlns:a16="http://schemas.microsoft.com/office/drawing/2014/main" xmlns="" id="{A10B6E42-3327-4A00-BE9F-114317BB41F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262233" y="2074690"/>
              <a:ext cx="151518" cy="149582"/>
            </a:xfrm>
            <a:custGeom>
              <a:avLst/>
              <a:gdLst/>
              <a:ahLst/>
              <a:cxnLst/>
              <a:rect l="0" t="0" r="0" b="0"/>
              <a:pathLst>
                <a:path w="151518" h="149582">
                  <a:moveTo>
                    <a:pt x="5467" y="33510"/>
                  </a:moveTo>
                  <a:lnTo>
                    <a:pt x="5467" y="33510"/>
                  </a:lnTo>
                  <a:lnTo>
                    <a:pt x="2096" y="30139"/>
                  </a:lnTo>
                  <a:lnTo>
                    <a:pt x="441" y="26602"/>
                  </a:lnTo>
                  <a:lnTo>
                    <a:pt x="0" y="24671"/>
                  </a:lnTo>
                  <a:lnTo>
                    <a:pt x="1116" y="22679"/>
                  </a:lnTo>
                  <a:lnTo>
                    <a:pt x="16871" y="8940"/>
                  </a:lnTo>
                  <a:lnTo>
                    <a:pt x="21537" y="7252"/>
                  </a:lnTo>
                  <a:lnTo>
                    <a:pt x="32365" y="7258"/>
                  </a:lnTo>
                  <a:lnTo>
                    <a:pt x="53731" y="17970"/>
                  </a:lnTo>
                  <a:lnTo>
                    <a:pt x="74565" y="44663"/>
                  </a:lnTo>
                  <a:lnTo>
                    <a:pt x="87402" y="79383"/>
                  </a:lnTo>
                  <a:lnTo>
                    <a:pt x="88932" y="113111"/>
                  </a:lnTo>
                  <a:lnTo>
                    <a:pt x="81545" y="138705"/>
                  </a:lnTo>
                  <a:lnTo>
                    <a:pt x="78058" y="143856"/>
                  </a:lnTo>
                  <a:lnTo>
                    <a:pt x="70420" y="149581"/>
                  </a:lnTo>
                  <a:lnTo>
                    <a:pt x="67819" y="148991"/>
                  </a:lnTo>
                  <a:lnTo>
                    <a:pt x="66085" y="146480"/>
                  </a:lnTo>
                  <a:lnTo>
                    <a:pt x="64159" y="136636"/>
                  </a:lnTo>
                  <a:lnTo>
                    <a:pt x="62922" y="99689"/>
                  </a:lnTo>
                  <a:lnTo>
                    <a:pt x="66470" y="66054"/>
                  </a:lnTo>
                  <a:lnTo>
                    <a:pt x="73502" y="45857"/>
                  </a:lnTo>
                  <a:lnTo>
                    <a:pt x="89360" y="23292"/>
                  </a:lnTo>
                  <a:lnTo>
                    <a:pt x="107465" y="8061"/>
                  </a:lnTo>
                  <a:lnTo>
                    <a:pt x="119943" y="1503"/>
                  </a:lnTo>
                  <a:lnTo>
                    <a:pt x="132545" y="0"/>
                  </a:lnTo>
                  <a:lnTo>
                    <a:pt x="151517" y="1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303">
              <a:extLst>
                <a:ext uri="{FF2B5EF4-FFF2-40B4-BE49-F238E27FC236}">
                  <a16:creationId xmlns:a16="http://schemas.microsoft.com/office/drawing/2014/main" xmlns="" id="{87AC9360-2978-425C-B0E4-3929B0E913D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406714" y="2078994"/>
              <a:ext cx="83237" cy="137157"/>
            </a:xfrm>
            <a:custGeom>
              <a:avLst/>
              <a:gdLst/>
              <a:ahLst/>
              <a:cxnLst/>
              <a:rect l="0" t="0" r="0" b="0"/>
              <a:pathLst>
                <a:path w="83237" h="137157">
                  <a:moveTo>
                    <a:pt x="70536" y="48256"/>
                  </a:moveTo>
                  <a:lnTo>
                    <a:pt x="70536" y="48256"/>
                  </a:lnTo>
                  <a:lnTo>
                    <a:pt x="69830" y="41775"/>
                  </a:lnTo>
                  <a:lnTo>
                    <a:pt x="55609" y="6042"/>
                  </a:lnTo>
                  <a:lnTo>
                    <a:pt x="52118" y="3179"/>
                  </a:lnTo>
                  <a:lnTo>
                    <a:pt x="42594" y="0"/>
                  </a:lnTo>
                  <a:lnTo>
                    <a:pt x="37797" y="563"/>
                  </a:lnTo>
                  <a:lnTo>
                    <a:pt x="28704" y="4952"/>
                  </a:lnTo>
                  <a:lnTo>
                    <a:pt x="15651" y="22098"/>
                  </a:lnTo>
                  <a:lnTo>
                    <a:pt x="2846" y="51794"/>
                  </a:lnTo>
                  <a:lnTo>
                    <a:pt x="0" y="71466"/>
                  </a:lnTo>
                  <a:lnTo>
                    <a:pt x="229" y="80662"/>
                  </a:lnTo>
                  <a:lnTo>
                    <a:pt x="8008" y="100288"/>
                  </a:lnTo>
                  <a:lnTo>
                    <a:pt x="19462" y="116537"/>
                  </a:lnTo>
                  <a:lnTo>
                    <a:pt x="24492" y="119882"/>
                  </a:lnTo>
                  <a:lnTo>
                    <a:pt x="29257" y="121407"/>
                  </a:lnTo>
                  <a:lnTo>
                    <a:pt x="33138" y="120307"/>
                  </a:lnTo>
                  <a:lnTo>
                    <a:pt x="36432" y="117456"/>
                  </a:lnTo>
                  <a:lnTo>
                    <a:pt x="44438" y="103332"/>
                  </a:lnTo>
                  <a:lnTo>
                    <a:pt x="56541" y="70947"/>
                  </a:lnTo>
                  <a:lnTo>
                    <a:pt x="57678" y="70439"/>
                  </a:lnTo>
                  <a:lnTo>
                    <a:pt x="59141" y="70806"/>
                  </a:lnTo>
                  <a:lnTo>
                    <a:pt x="60823" y="71756"/>
                  </a:lnTo>
                  <a:lnTo>
                    <a:pt x="60809" y="80338"/>
                  </a:lnTo>
                  <a:lnTo>
                    <a:pt x="59819" y="86577"/>
                  </a:lnTo>
                  <a:lnTo>
                    <a:pt x="62480" y="99154"/>
                  </a:lnTo>
                  <a:lnTo>
                    <a:pt x="76736" y="128376"/>
                  </a:lnTo>
                  <a:lnTo>
                    <a:pt x="83236" y="13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304">
              <a:extLst>
                <a:ext uri="{FF2B5EF4-FFF2-40B4-BE49-F238E27FC236}">
                  <a16:creationId xmlns:a16="http://schemas.microsoft.com/office/drawing/2014/main" xmlns="" id="{AC235DD0-F6E4-4368-B6E5-1455D3C3F0D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540750" y="2112729"/>
              <a:ext cx="5959" cy="90722"/>
            </a:xfrm>
            <a:custGeom>
              <a:avLst/>
              <a:gdLst/>
              <a:ahLst/>
              <a:cxnLst/>
              <a:rect l="0" t="0" r="0" b="0"/>
              <a:pathLst>
                <a:path w="5959" h="9072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8"/>
                  </a:lnTo>
                  <a:lnTo>
                    <a:pt x="1881" y="0"/>
                  </a:lnTo>
                  <a:lnTo>
                    <a:pt x="3370" y="607"/>
                  </a:lnTo>
                  <a:lnTo>
                    <a:pt x="4363" y="2423"/>
                  </a:lnTo>
                  <a:lnTo>
                    <a:pt x="5958" y="19239"/>
                  </a:lnTo>
                  <a:lnTo>
                    <a:pt x="4434" y="65735"/>
                  </a:lnTo>
                  <a:lnTo>
                    <a:pt x="0" y="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305">
              <a:extLst>
                <a:ext uri="{FF2B5EF4-FFF2-40B4-BE49-F238E27FC236}">
                  <a16:creationId xmlns:a16="http://schemas.microsoft.com/office/drawing/2014/main" xmlns="" id="{27B490D6-E853-4FB3-BB4D-EBE01FCD23E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527014" y="2051050"/>
              <a:ext cx="20087" cy="69851"/>
            </a:xfrm>
            <a:custGeom>
              <a:avLst/>
              <a:gdLst/>
              <a:ahLst/>
              <a:cxnLst/>
              <a:rect l="0" t="0" r="0" b="0"/>
              <a:pathLst>
                <a:path w="20087" h="69851">
                  <a:moveTo>
                    <a:pt x="20086" y="69850"/>
                  </a:moveTo>
                  <a:lnTo>
                    <a:pt x="20086" y="69850"/>
                  </a:lnTo>
                  <a:lnTo>
                    <a:pt x="2410" y="23562"/>
                  </a:lnTo>
                  <a:lnTo>
                    <a:pt x="0" y="10237"/>
                  </a:lnTo>
                  <a:lnTo>
                    <a:pt x="345" y="4708"/>
                  </a:lnTo>
                  <a:lnTo>
                    <a:pt x="1281" y="1728"/>
                  </a:lnTo>
                  <a:lnTo>
                    <a:pt x="2610" y="446"/>
                  </a:lnTo>
                  <a:lnTo>
                    <a:pt x="73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06">
              <a:extLst>
                <a:ext uri="{FF2B5EF4-FFF2-40B4-BE49-F238E27FC236}">
                  <a16:creationId xmlns:a16="http://schemas.microsoft.com/office/drawing/2014/main" xmlns="" id="{9FF06F33-1312-4E24-A88D-A569A0A0053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581829" y="2089150"/>
              <a:ext cx="72104" cy="98629"/>
            </a:xfrm>
            <a:custGeom>
              <a:avLst/>
              <a:gdLst/>
              <a:ahLst/>
              <a:cxnLst/>
              <a:rect l="0" t="0" r="0" b="0"/>
              <a:pathLst>
                <a:path w="72104" h="98629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1275" y="29886"/>
                  </a:lnTo>
                  <a:lnTo>
                    <a:pt x="6616" y="61146"/>
                  </a:lnTo>
                  <a:lnTo>
                    <a:pt x="3539" y="98628"/>
                  </a:lnTo>
                  <a:lnTo>
                    <a:pt x="2777" y="98207"/>
                  </a:lnTo>
                  <a:lnTo>
                    <a:pt x="49" y="93977"/>
                  </a:lnTo>
                  <a:lnTo>
                    <a:pt x="2130" y="83631"/>
                  </a:lnTo>
                  <a:lnTo>
                    <a:pt x="15202" y="42214"/>
                  </a:lnTo>
                  <a:lnTo>
                    <a:pt x="35450" y="13634"/>
                  </a:lnTo>
                  <a:lnTo>
                    <a:pt x="46321" y="9587"/>
                  </a:lnTo>
                  <a:lnTo>
                    <a:pt x="53172" y="8508"/>
                  </a:lnTo>
                  <a:lnTo>
                    <a:pt x="58444" y="9905"/>
                  </a:lnTo>
                  <a:lnTo>
                    <a:pt x="62664" y="12954"/>
                  </a:lnTo>
                  <a:lnTo>
                    <a:pt x="66183" y="17102"/>
                  </a:lnTo>
                  <a:lnTo>
                    <a:pt x="70093" y="29238"/>
                  </a:lnTo>
                  <a:lnTo>
                    <a:pt x="72103" y="67533"/>
                  </a:lnTo>
                  <a:lnTo>
                    <a:pt x="6687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307">
              <a:extLst>
                <a:ext uri="{FF2B5EF4-FFF2-40B4-BE49-F238E27FC236}">
                  <a16:creationId xmlns:a16="http://schemas.microsoft.com/office/drawing/2014/main" xmlns="" id="{E4C58A41-C82A-46F9-A94C-A1AB0203260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717890" y="2066561"/>
              <a:ext cx="47517" cy="174990"/>
            </a:xfrm>
            <a:custGeom>
              <a:avLst/>
              <a:gdLst/>
              <a:ahLst/>
              <a:cxnLst/>
              <a:rect l="0" t="0" r="0" b="0"/>
              <a:pathLst>
                <a:path w="47517" h="174990">
                  <a:moveTo>
                    <a:pt x="32410" y="35289"/>
                  </a:moveTo>
                  <a:lnTo>
                    <a:pt x="32410" y="35289"/>
                  </a:lnTo>
                  <a:lnTo>
                    <a:pt x="42461" y="11422"/>
                  </a:lnTo>
                  <a:lnTo>
                    <a:pt x="43227" y="3515"/>
                  </a:lnTo>
                  <a:lnTo>
                    <a:pt x="42443" y="1406"/>
                  </a:lnTo>
                  <a:lnTo>
                    <a:pt x="41215" y="0"/>
                  </a:lnTo>
                  <a:lnTo>
                    <a:pt x="38280" y="474"/>
                  </a:lnTo>
                  <a:lnTo>
                    <a:pt x="29375" y="4764"/>
                  </a:lnTo>
                  <a:lnTo>
                    <a:pt x="15832" y="18483"/>
                  </a:lnTo>
                  <a:lnTo>
                    <a:pt x="2882" y="39325"/>
                  </a:lnTo>
                  <a:lnTo>
                    <a:pt x="0" y="53310"/>
                  </a:lnTo>
                  <a:lnTo>
                    <a:pt x="2345" y="71203"/>
                  </a:lnTo>
                  <a:lnTo>
                    <a:pt x="3900" y="76165"/>
                  </a:lnTo>
                  <a:lnTo>
                    <a:pt x="11273" y="85441"/>
                  </a:lnTo>
                  <a:lnTo>
                    <a:pt x="33546" y="107876"/>
                  </a:lnTo>
                  <a:lnTo>
                    <a:pt x="46818" y="137249"/>
                  </a:lnTo>
                  <a:lnTo>
                    <a:pt x="47516" y="149749"/>
                  </a:lnTo>
                  <a:lnTo>
                    <a:pt x="46714" y="156046"/>
                  </a:lnTo>
                  <a:lnTo>
                    <a:pt x="43357" y="160949"/>
                  </a:lnTo>
                  <a:lnTo>
                    <a:pt x="19710" y="17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849">
            <a:extLst>
              <a:ext uri="{FF2B5EF4-FFF2-40B4-BE49-F238E27FC236}">
                <a16:creationId xmlns:a16="http://schemas.microsoft.com/office/drawing/2014/main" xmlns="" id="{2F135EE0-7ECD-47BE-A885-99E85AC8F9CA}"/>
              </a:ext>
            </a:extLst>
          </p:cNvPr>
          <p:cNvGrpSpPr/>
          <p:nvPr/>
        </p:nvGrpSpPr>
        <p:grpSpPr>
          <a:xfrm>
            <a:off x="9246153" y="2019571"/>
            <a:ext cx="532848" cy="329414"/>
            <a:chOff x="9246153" y="2019571"/>
            <a:chExt cx="532848" cy="329414"/>
          </a:xfrm>
        </p:grpSpPr>
        <p:sp>
          <p:nvSpPr>
            <p:cNvPr id="79" name="SMARTInkShape-4308">
              <a:extLst>
                <a:ext uri="{FF2B5EF4-FFF2-40B4-BE49-F238E27FC236}">
                  <a16:creationId xmlns:a16="http://schemas.microsoft.com/office/drawing/2014/main" xmlns="" id="{E653C07B-3694-4488-B606-B82E00D7561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246153" y="2052194"/>
              <a:ext cx="135354" cy="142290"/>
            </a:xfrm>
            <a:custGeom>
              <a:avLst/>
              <a:gdLst/>
              <a:ahLst/>
              <a:cxnLst/>
              <a:rect l="0" t="0" r="0" b="0"/>
              <a:pathLst>
                <a:path w="135354" h="142290">
                  <a:moveTo>
                    <a:pt x="24847" y="11556"/>
                  </a:moveTo>
                  <a:lnTo>
                    <a:pt x="24847" y="11556"/>
                  </a:lnTo>
                  <a:lnTo>
                    <a:pt x="24846" y="8185"/>
                  </a:lnTo>
                  <a:lnTo>
                    <a:pt x="22966" y="4648"/>
                  </a:lnTo>
                  <a:lnTo>
                    <a:pt x="21476" y="2718"/>
                  </a:lnTo>
                  <a:lnTo>
                    <a:pt x="17940" y="572"/>
                  </a:lnTo>
                  <a:lnTo>
                    <a:pt x="16009" y="0"/>
                  </a:lnTo>
                  <a:lnTo>
                    <a:pt x="14015" y="1030"/>
                  </a:lnTo>
                  <a:lnTo>
                    <a:pt x="9919" y="5937"/>
                  </a:lnTo>
                  <a:lnTo>
                    <a:pt x="2247" y="35794"/>
                  </a:lnTo>
                  <a:lnTo>
                    <a:pt x="0" y="75663"/>
                  </a:lnTo>
                  <a:lnTo>
                    <a:pt x="1103" y="95081"/>
                  </a:lnTo>
                  <a:lnTo>
                    <a:pt x="8953" y="116502"/>
                  </a:lnTo>
                  <a:lnTo>
                    <a:pt x="13784" y="124756"/>
                  </a:lnTo>
                  <a:lnTo>
                    <a:pt x="17471" y="126534"/>
                  </a:lnTo>
                  <a:lnTo>
                    <a:pt x="27214" y="126628"/>
                  </a:lnTo>
                  <a:lnTo>
                    <a:pt x="31364" y="124959"/>
                  </a:lnTo>
                  <a:lnTo>
                    <a:pt x="50009" y="108945"/>
                  </a:lnTo>
                  <a:lnTo>
                    <a:pt x="52205" y="108232"/>
                  </a:lnTo>
                  <a:lnTo>
                    <a:pt x="54375" y="108462"/>
                  </a:lnTo>
                  <a:lnTo>
                    <a:pt x="58667" y="110599"/>
                  </a:lnTo>
                  <a:lnTo>
                    <a:pt x="79343" y="131660"/>
                  </a:lnTo>
                  <a:lnTo>
                    <a:pt x="82344" y="136075"/>
                  </a:lnTo>
                  <a:lnTo>
                    <a:pt x="89442" y="140981"/>
                  </a:lnTo>
                  <a:lnTo>
                    <a:pt x="93310" y="142289"/>
                  </a:lnTo>
                  <a:lnTo>
                    <a:pt x="103253" y="141862"/>
                  </a:lnTo>
                  <a:lnTo>
                    <a:pt x="114022" y="138614"/>
                  </a:lnTo>
                  <a:lnTo>
                    <a:pt x="123512" y="132467"/>
                  </a:lnTo>
                  <a:lnTo>
                    <a:pt x="126607" y="127441"/>
                  </a:lnTo>
                  <a:lnTo>
                    <a:pt x="135353" y="91083"/>
                  </a:lnTo>
                  <a:lnTo>
                    <a:pt x="134651" y="69692"/>
                  </a:lnTo>
                  <a:lnTo>
                    <a:pt x="129858" y="58326"/>
                  </a:lnTo>
                  <a:lnTo>
                    <a:pt x="122989" y="45875"/>
                  </a:lnTo>
                  <a:lnTo>
                    <a:pt x="120097" y="3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309">
              <a:extLst>
                <a:ext uri="{FF2B5EF4-FFF2-40B4-BE49-F238E27FC236}">
                  <a16:creationId xmlns:a16="http://schemas.microsoft.com/office/drawing/2014/main" xmlns="" id="{3BF5A5F3-1E55-4D14-B86A-7C96AE01AE1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455150" y="2146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310">
              <a:extLst>
                <a:ext uri="{FF2B5EF4-FFF2-40B4-BE49-F238E27FC236}">
                  <a16:creationId xmlns:a16="http://schemas.microsoft.com/office/drawing/2014/main" xmlns="" id="{C458E69F-CB82-421D-80A7-4F044DE896F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749015" y="2159000"/>
              <a:ext cx="29986" cy="19051"/>
            </a:xfrm>
            <a:custGeom>
              <a:avLst/>
              <a:gdLst/>
              <a:ahLst/>
              <a:cxnLst/>
              <a:rect l="0" t="0" r="0" b="0"/>
              <a:pathLst>
                <a:path w="299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10934" y="15679"/>
                  </a:lnTo>
                  <a:lnTo>
                    <a:pt x="9524" y="14686"/>
                  </a:lnTo>
                  <a:lnTo>
                    <a:pt x="2207" y="12583"/>
                  </a:lnTo>
                  <a:lnTo>
                    <a:pt x="883" y="11211"/>
                  </a:lnTo>
                  <a:lnTo>
                    <a:pt x="0" y="9590"/>
                  </a:lnTo>
                  <a:lnTo>
                    <a:pt x="8427" y="5909"/>
                  </a:lnTo>
                  <a:lnTo>
                    <a:pt x="29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311">
              <a:extLst>
                <a:ext uri="{FF2B5EF4-FFF2-40B4-BE49-F238E27FC236}">
                  <a16:creationId xmlns:a16="http://schemas.microsoft.com/office/drawing/2014/main" xmlns="" id="{2EBEA60B-F3F5-4A58-B2DC-53B53F2378E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538140" y="2019571"/>
              <a:ext cx="136303" cy="329414"/>
            </a:xfrm>
            <a:custGeom>
              <a:avLst/>
              <a:gdLst/>
              <a:ahLst/>
              <a:cxnLst/>
              <a:rect l="0" t="0" r="0" b="0"/>
              <a:pathLst>
                <a:path w="136303" h="329414">
                  <a:moveTo>
                    <a:pt x="31310" y="120379"/>
                  </a:moveTo>
                  <a:lnTo>
                    <a:pt x="31310" y="120379"/>
                  </a:lnTo>
                  <a:lnTo>
                    <a:pt x="25548" y="165820"/>
                  </a:lnTo>
                  <a:lnTo>
                    <a:pt x="24429" y="203615"/>
                  </a:lnTo>
                  <a:lnTo>
                    <a:pt x="19236" y="245387"/>
                  </a:lnTo>
                  <a:lnTo>
                    <a:pt x="9780" y="283478"/>
                  </a:lnTo>
                  <a:lnTo>
                    <a:pt x="220" y="329155"/>
                  </a:lnTo>
                  <a:lnTo>
                    <a:pt x="0" y="329413"/>
                  </a:lnTo>
                  <a:lnTo>
                    <a:pt x="15486" y="285136"/>
                  </a:lnTo>
                  <a:lnTo>
                    <a:pt x="23337" y="251225"/>
                  </a:lnTo>
                  <a:lnTo>
                    <a:pt x="33411" y="206990"/>
                  </a:lnTo>
                  <a:lnTo>
                    <a:pt x="39061" y="182353"/>
                  </a:lnTo>
                  <a:lnTo>
                    <a:pt x="50982" y="136164"/>
                  </a:lnTo>
                  <a:lnTo>
                    <a:pt x="62631" y="93528"/>
                  </a:lnTo>
                  <a:lnTo>
                    <a:pt x="72511" y="55764"/>
                  </a:lnTo>
                  <a:lnTo>
                    <a:pt x="81625" y="15945"/>
                  </a:lnTo>
                  <a:lnTo>
                    <a:pt x="88010" y="4349"/>
                  </a:lnTo>
                  <a:lnTo>
                    <a:pt x="91687" y="1398"/>
                  </a:lnTo>
                  <a:lnTo>
                    <a:pt x="95549" y="136"/>
                  </a:lnTo>
                  <a:lnTo>
                    <a:pt x="99537" y="0"/>
                  </a:lnTo>
                  <a:lnTo>
                    <a:pt x="103606" y="2732"/>
                  </a:lnTo>
                  <a:lnTo>
                    <a:pt x="116779" y="22177"/>
                  </a:lnTo>
                  <a:lnTo>
                    <a:pt x="131658" y="57572"/>
                  </a:lnTo>
                  <a:lnTo>
                    <a:pt x="136302" y="93773"/>
                  </a:lnTo>
                  <a:lnTo>
                    <a:pt x="132818" y="122295"/>
                  </a:lnTo>
                  <a:lnTo>
                    <a:pt x="126754" y="137458"/>
                  </a:lnTo>
                  <a:lnTo>
                    <a:pt x="115592" y="147490"/>
                  </a:lnTo>
                  <a:lnTo>
                    <a:pt x="101930" y="153595"/>
                  </a:lnTo>
                  <a:lnTo>
                    <a:pt x="72882" y="157836"/>
                  </a:lnTo>
                  <a:lnTo>
                    <a:pt x="65544" y="156312"/>
                  </a:lnTo>
                  <a:lnTo>
                    <a:pt x="62600" y="154917"/>
                  </a:lnTo>
                  <a:lnTo>
                    <a:pt x="61342" y="153282"/>
                  </a:lnTo>
                  <a:lnTo>
                    <a:pt x="61209" y="151487"/>
                  </a:lnTo>
                  <a:lnTo>
                    <a:pt x="63060" y="145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850">
            <a:extLst>
              <a:ext uri="{FF2B5EF4-FFF2-40B4-BE49-F238E27FC236}">
                <a16:creationId xmlns:a16="http://schemas.microsoft.com/office/drawing/2014/main" xmlns="" id="{C2396F63-6A5B-439C-945C-3AD3AEBC3549}"/>
              </a:ext>
            </a:extLst>
          </p:cNvPr>
          <p:cNvGrpSpPr/>
          <p:nvPr/>
        </p:nvGrpSpPr>
        <p:grpSpPr>
          <a:xfrm>
            <a:off x="10171395" y="1922229"/>
            <a:ext cx="375956" cy="528872"/>
            <a:chOff x="10171395" y="1922229"/>
            <a:chExt cx="375956" cy="528872"/>
          </a:xfrm>
        </p:grpSpPr>
        <p:sp>
          <p:nvSpPr>
            <p:cNvPr id="84" name="SMARTInkShape-4312">
              <a:extLst>
                <a:ext uri="{FF2B5EF4-FFF2-40B4-BE49-F238E27FC236}">
                  <a16:creationId xmlns:a16="http://schemas.microsoft.com/office/drawing/2014/main" xmlns="" id="{08CF8967-8A86-4B9E-80A2-D8B9AAE4AE9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496550" y="2273300"/>
              <a:ext cx="38101" cy="177801"/>
            </a:xfrm>
            <a:custGeom>
              <a:avLst/>
              <a:gdLst/>
              <a:ahLst/>
              <a:cxnLst/>
              <a:rect l="0" t="0" r="0" b="0"/>
              <a:pathLst>
                <a:path w="38101" h="17780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23173" y="44813"/>
                  </a:lnTo>
                  <a:lnTo>
                    <a:pt x="14794" y="89521"/>
                  </a:lnTo>
                  <a:lnTo>
                    <a:pt x="6345" y="13117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313">
              <a:extLst>
                <a:ext uri="{FF2B5EF4-FFF2-40B4-BE49-F238E27FC236}">
                  <a16:creationId xmlns:a16="http://schemas.microsoft.com/office/drawing/2014/main" xmlns="" id="{6A34F096-799A-4155-9574-7A891A16194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383469" y="2108200"/>
              <a:ext cx="163882" cy="233040"/>
            </a:xfrm>
            <a:custGeom>
              <a:avLst/>
              <a:gdLst/>
              <a:ahLst/>
              <a:cxnLst/>
              <a:rect l="0" t="0" r="0" b="0"/>
              <a:pathLst>
                <a:path w="163882" h="233040">
                  <a:moveTo>
                    <a:pt x="125781" y="0"/>
                  </a:moveTo>
                  <a:lnTo>
                    <a:pt x="125781" y="0"/>
                  </a:lnTo>
                  <a:lnTo>
                    <a:pt x="125781" y="3371"/>
                  </a:lnTo>
                  <a:lnTo>
                    <a:pt x="123900" y="6908"/>
                  </a:lnTo>
                  <a:lnTo>
                    <a:pt x="113572" y="25040"/>
                  </a:lnTo>
                  <a:lnTo>
                    <a:pt x="96532" y="65937"/>
                  </a:lnTo>
                  <a:lnTo>
                    <a:pt x="75330" y="102322"/>
                  </a:lnTo>
                  <a:lnTo>
                    <a:pt x="51174" y="139914"/>
                  </a:lnTo>
                  <a:lnTo>
                    <a:pt x="19610" y="186779"/>
                  </a:lnTo>
                  <a:lnTo>
                    <a:pt x="4953" y="211035"/>
                  </a:lnTo>
                  <a:lnTo>
                    <a:pt x="0" y="228501"/>
                  </a:lnTo>
                  <a:lnTo>
                    <a:pt x="1710" y="230651"/>
                  </a:lnTo>
                  <a:lnTo>
                    <a:pt x="9255" y="233039"/>
                  </a:lnTo>
                  <a:lnTo>
                    <a:pt x="49976" y="232817"/>
                  </a:lnTo>
                  <a:lnTo>
                    <a:pt x="87799" y="227968"/>
                  </a:lnTo>
                  <a:lnTo>
                    <a:pt x="131761" y="220008"/>
                  </a:lnTo>
                  <a:lnTo>
                    <a:pt x="16388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314">
              <a:extLst>
                <a:ext uri="{FF2B5EF4-FFF2-40B4-BE49-F238E27FC236}">
                  <a16:creationId xmlns:a16="http://schemas.microsoft.com/office/drawing/2014/main" xmlns="" id="{94E33AA7-A3D1-4CAA-9B73-A0618731DB4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249388" y="1922229"/>
              <a:ext cx="228113" cy="373798"/>
            </a:xfrm>
            <a:custGeom>
              <a:avLst/>
              <a:gdLst/>
              <a:ahLst/>
              <a:cxnLst/>
              <a:rect l="0" t="0" r="0" b="0"/>
              <a:pathLst>
                <a:path w="228113" h="373798">
                  <a:moveTo>
                    <a:pt x="228112" y="8171"/>
                  </a:moveTo>
                  <a:lnTo>
                    <a:pt x="228112" y="8171"/>
                  </a:lnTo>
                  <a:lnTo>
                    <a:pt x="228112" y="0"/>
                  </a:lnTo>
                  <a:lnTo>
                    <a:pt x="228112" y="607"/>
                  </a:lnTo>
                  <a:lnTo>
                    <a:pt x="207064" y="41713"/>
                  </a:lnTo>
                  <a:lnTo>
                    <a:pt x="189420" y="88665"/>
                  </a:lnTo>
                  <a:lnTo>
                    <a:pt x="173285" y="128142"/>
                  </a:lnTo>
                  <a:lnTo>
                    <a:pt x="153650" y="170853"/>
                  </a:lnTo>
                  <a:lnTo>
                    <a:pt x="130812" y="213353"/>
                  </a:lnTo>
                  <a:lnTo>
                    <a:pt x="106550" y="251998"/>
                  </a:lnTo>
                  <a:lnTo>
                    <a:pt x="81657" y="286577"/>
                  </a:lnTo>
                  <a:lnTo>
                    <a:pt x="45253" y="328434"/>
                  </a:lnTo>
                  <a:lnTo>
                    <a:pt x="245" y="372459"/>
                  </a:lnTo>
                  <a:lnTo>
                    <a:pt x="0" y="373797"/>
                  </a:lnTo>
                  <a:lnTo>
                    <a:pt x="1248" y="373277"/>
                  </a:lnTo>
                  <a:lnTo>
                    <a:pt x="12212" y="363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315">
              <a:extLst>
                <a:ext uri="{FF2B5EF4-FFF2-40B4-BE49-F238E27FC236}">
                  <a16:creationId xmlns:a16="http://schemas.microsoft.com/office/drawing/2014/main" xmlns="" id="{60B1853F-7069-42E8-908E-184494687EC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171395" y="1932766"/>
              <a:ext cx="96323" cy="197577"/>
            </a:xfrm>
            <a:custGeom>
              <a:avLst/>
              <a:gdLst/>
              <a:ahLst/>
              <a:cxnLst/>
              <a:rect l="0" t="0" r="0" b="0"/>
              <a:pathLst>
                <a:path w="96323" h="197577">
                  <a:moveTo>
                    <a:pt x="1305" y="29384"/>
                  </a:moveTo>
                  <a:lnTo>
                    <a:pt x="1305" y="29384"/>
                  </a:lnTo>
                  <a:lnTo>
                    <a:pt x="1305" y="26013"/>
                  </a:lnTo>
                  <a:lnTo>
                    <a:pt x="11417" y="17174"/>
                  </a:lnTo>
                  <a:lnTo>
                    <a:pt x="31190" y="5619"/>
                  </a:lnTo>
                  <a:lnTo>
                    <a:pt x="54923" y="0"/>
                  </a:lnTo>
                  <a:lnTo>
                    <a:pt x="71467" y="2448"/>
                  </a:lnTo>
                  <a:lnTo>
                    <a:pt x="79829" y="5077"/>
                  </a:lnTo>
                  <a:lnTo>
                    <a:pt x="85405" y="9651"/>
                  </a:lnTo>
                  <a:lnTo>
                    <a:pt x="91599" y="22260"/>
                  </a:lnTo>
                  <a:lnTo>
                    <a:pt x="88709" y="39153"/>
                  </a:lnTo>
                  <a:lnTo>
                    <a:pt x="84974" y="48597"/>
                  </a:lnTo>
                  <a:lnTo>
                    <a:pt x="71417" y="64734"/>
                  </a:lnTo>
                  <a:lnTo>
                    <a:pt x="29562" y="93097"/>
                  </a:lnTo>
                  <a:lnTo>
                    <a:pt x="2073" y="103800"/>
                  </a:lnTo>
                  <a:lnTo>
                    <a:pt x="406" y="103689"/>
                  </a:lnTo>
                  <a:lnTo>
                    <a:pt x="0" y="102910"/>
                  </a:lnTo>
                  <a:lnTo>
                    <a:pt x="435" y="101684"/>
                  </a:lnTo>
                  <a:lnTo>
                    <a:pt x="6563" y="100323"/>
                  </a:lnTo>
                  <a:lnTo>
                    <a:pt x="11160" y="99960"/>
                  </a:lnTo>
                  <a:lnTo>
                    <a:pt x="21913" y="103320"/>
                  </a:lnTo>
                  <a:lnTo>
                    <a:pt x="65500" y="126874"/>
                  </a:lnTo>
                  <a:lnTo>
                    <a:pt x="86647" y="144348"/>
                  </a:lnTo>
                  <a:lnTo>
                    <a:pt x="92067" y="150476"/>
                  </a:lnTo>
                  <a:lnTo>
                    <a:pt x="94974" y="156679"/>
                  </a:lnTo>
                  <a:lnTo>
                    <a:pt x="96322" y="169215"/>
                  </a:lnTo>
                  <a:lnTo>
                    <a:pt x="93578" y="174816"/>
                  </a:lnTo>
                  <a:lnTo>
                    <a:pt x="83002" y="184802"/>
                  </a:lnTo>
                  <a:lnTo>
                    <a:pt x="68895" y="190181"/>
                  </a:lnTo>
                  <a:lnTo>
                    <a:pt x="34298" y="197576"/>
                  </a:lnTo>
                  <a:lnTo>
                    <a:pt x="23965" y="196328"/>
                  </a:lnTo>
                  <a:lnTo>
                    <a:pt x="20646" y="194302"/>
                  </a:lnTo>
                  <a:lnTo>
                    <a:pt x="18432" y="191541"/>
                  </a:lnTo>
                  <a:lnTo>
                    <a:pt x="16956" y="188288"/>
                  </a:lnTo>
                  <a:lnTo>
                    <a:pt x="17198" y="180912"/>
                  </a:lnTo>
                  <a:lnTo>
                    <a:pt x="20355" y="169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851">
            <a:extLst>
              <a:ext uri="{FF2B5EF4-FFF2-40B4-BE49-F238E27FC236}">
                <a16:creationId xmlns:a16="http://schemas.microsoft.com/office/drawing/2014/main" xmlns="" id="{8C8682AB-3848-469C-A27B-205B2A5FD2F4}"/>
              </a:ext>
            </a:extLst>
          </p:cNvPr>
          <p:cNvGrpSpPr/>
          <p:nvPr/>
        </p:nvGrpSpPr>
        <p:grpSpPr>
          <a:xfrm>
            <a:off x="3238500" y="2986971"/>
            <a:ext cx="234951" cy="346780"/>
            <a:chOff x="3238500" y="2986971"/>
            <a:chExt cx="234951" cy="346780"/>
          </a:xfrm>
        </p:grpSpPr>
        <p:sp>
          <p:nvSpPr>
            <p:cNvPr id="89" name="SMARTInkShape-4316">
              <a:extLst>
                <a:ext uri="{FF2B5EF4-FFF2-40B4-BE49-F238E27FC236}">
                  <a16:creationId xmlns:a16="http://schemas.microsoft.com/office/drawing/2014/main" xmlns="" id="{EEC63B37-6768-4605-9E65-41A3A0D79B8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390901" y="2986971"/>
              <a:ext cx="82550" cy="346780"/>
            </a:xfrm>
            <a:custGeom>
              <a:avLst/>
              <a:gdLst/>
              <a:ahLst/>
              <a:cxnLst/>
              <a:rect l="0" t="0" r="0" b="0"/>
              <a:pathLst>
                <a:path w="82550" h="346780">
                  <a:moveTo>
                    <a:pt x="82549" y="16579"/>
                  </a:moveTo>
                  <a:lnTo>
                    <a:pt x="82549" y="16579"/>
                  </a:lnTo>
                  <a:lnTo>
                    <a:pt x="77479" y="3487"/>
                  </a:lnTo>
                  <a:lnTo>
                    <a:pt x="73711" y="177"/>
                  </a:lnTo>
                  <a:lnTo>
                    <a:pt x="71012" y="0"/>
                  </a:lnTo>
                  <a:lnTo>
                    <a:pt x="64251" y="1685"/>
                  </a:lnTo>
                  <a:lnTo>
                    <a:pt x="58424" y="6667"/>
                  </a:lnTo>
                  <a:lnTo>
                    <a:pt x="29434" y="53050"/>
                  </a:lnTo>
                  <a:lnTo>
                    <a:pt x="9284" y="97000"/>
                  </a:lnTo>
                  <a:lnTo>
                    <a:pt x="2042" y="125990"/>
                  </a:lnTo>
                  <a:lnTo>
                    <a:pt x="268" y="172830"/>
                  </a:lnTo>
                  <a:lnTo>
                    <a:pt x="52" y="218658"/>
                  </a:lnTo>
                  <a:lnTo>
                    <a:pt x="9" y="265262"/>
                  </a:lnTo>
                  <a:lnTo>
                    <a:pt x="0" y="312168"/>
                  </a:lnTo>
                  <a:lnTo>
                    <a:pt x="705" y="339921"/>
                  </a:lnTo>
                  <a:lnTo>
                    <a:pt x="1880" y="342208"/>
                  </a:lnTo>
                  <a:lnTo>
                    <a:pt x="6349" y="346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317">
              <a:extLst>
                <a:ext uri="{FF2B5EF4-FFF2-40B4-BE49-F238E27FC236}">
                  <a16:creationId xmlns:a16="http://schemas.microsoft.com/office/drawing/2014/main" xmlns="" id="{79FBA86C-997C-416F-A8B0-E90C0A0C495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238500" y="3017133"/>
              <a:ext cx="146051" cy="145168"/>
            </a:xfrm>
            <a:custGeom>
              <a:avLst/>
              <a:gdLst/>
              <a:ahLst/>
              <a:cxnLst/>
              <a:rect l="0" t="0" r="0" b="0"/>
              <a:pathLst>
                <a:path w="146051" h="145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0970" y="12116"/>
                  </a:lnTo>
                  <a:lnTo>
                    <a:pt x="54423" y="53580"/>
                  </a:lnTo>
                  <a:lnTo>
                    <a:pt x="86375" y="95665"/>
                  </a:lnTo>
                  <a:lnTo>
                    <a:pt x="120318" y="133805"/>
                  </a:lnTo>
                  <a:lnTo>
                    <a:pt x="131321" y="140117"/>
                  </a:lnTo>
                  <a:lnTo>
                    <a:pt x="1460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852">
            <a:extLst>
              <a:ext uri="{FF2B5EF4-FFF2-40B4-BE49-F238E27FC236}">
                <a16:creationId xmlns:a16="http://schemas.microsoft.com/office/drawing/2014/main" xmlns="" id="{3D666888-EBB0-4F7E-83E3-66038DD10397}"/>
              </a:ext>
            </a:extLst>
          </p:cNvPr>
          <p:cNvGrpSpPr/>
          <p:nvPr/>
        </p:nvGrpSpPr>
        <p:grpSpPr>
          <a:xfrm>
            <a:off x="4050076" y="3130568"/>
            <a:ext cx="627720" cy="196216"/>
            <a:chOff x="4050076" y="3130568"/>
            <a:chExt cx="627720" cy="196216"/>
          </a:xfrm>
        </p:grpSpPr>
        <p:sp>
          <p:nvSpPr>
            <p:cNvPr id="92" name="SMARTInkShape-4318">
              <a:extLst>
                <a:ext uri="{FF2B5EF4-FFF2-40B4-BE49-F238E27FC236}">
                  <a16:creationId xmlns:a16="http://schemas.microsoft.com/office/drawing/2014/main" xmlns="" id="{5EFB7276-3376-40E8-8D8B-E617CB9E7AD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41800" y="3187700"/>
              <a:ext cx="95251" cy="84433"/>
            </a:xfrm>
            <a:custGeom>
              <a:avLst/>
              <a:gdLst/>
              <a:ahLst/>
              <a:cxnLst/>
              <a:rect l="0" t="0" r="0" b="0"/>
              <a:pathLst>
                <a:path w="95251" h="84433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364" y="11994"/>
                  </a:lnTo>
                  <a:lnTo>
                    <a:pt x="5026" y="10818"/>
                  </a:lnTo>
                  <a:lnTo>
                    <a:pt x="5467" y="9329"/>
                  </a:lnTo>
                  <a:lnTo>
                    <a:pt x="7172" y="8336"/>
                  </a:lnTo>
                  <a:lnTo>
                    <a:pt x="12830" y="7233"/>
                  </a:lnTo>
                  <a:lnTo>
                    <a:pt x="30691" y="13353"/>
                  </a:lnTo>
                  <a:lnTo>
                    <a:pt x="47115" y="24104"/>
                  </a:lnTo>
                  <a:lnTo>
                    <a:pt x="60919" y="39597"/>
                  </a:lnTo>
                  <a:lnTo>
                    <a:pt x="70575" y="57594"/>
                  </a:lnTo>
                  <a:lnTo>
                    <a:pt x="71818" y="68165"/>
                  </a:lnTo>
                  <a:lnTo>
                    <a:pt x="71162" y="72960"/>
                  </a:lnTo>
                  <a:lnTo>
                    <a:pt x="69314" y="76862"/>
                  </a:lnTo>
                  <a:lnTo>
                    <a:pt x="63497" y="83079"/>
                  </a:lnTo>
                  <a:lnTo>
                    <a:pt x="60675" y="84314"/>
                  </a:lnTo>
                  <a:lnTo>
                    <a:pt x="58089" y="84432"/>
                  </a:lnTo>
                  <a:lnTo>
                    <a:pt x="55660" y="83804"/>
                  </a:lnTo>
                  <a:lnTo>
                    <a:pt x="54040" y="81269"/>
                  </a:lnTo>
                  <a:lnTo>
                    <a:pt x="51440" y="61993"/>
                  </a:lnTo>
                  <a:lnTo>
                    <a:pt x="54297" y="31060"/>
                  </a:lnTo>
                  <a:lnTo>
                    <a:pt x="58070" y="23529"/>
                  </a:lnTo>
                  <a:lnTo>
                    <a:pt x="69788" y="11398"/>
                  </a:lnTo>
                  <a:lnTo>
                    <a:pt x="80641" y="506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319">
              <a:extLst>
                <a:ext uri="{FF2B5EF4-FFF2-40B4-BE49-F238E27FC236}">
                  <a16:creationId xmlns:a16="http://schemas.microsoft.com/office/drawing/2014/main" xmlns="" id="{F5EF3FD4-6285-4118-9F2F-B8FD10C5B48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050076" y="3166103"/>
              <a:ext cx="198075" cy="160681"/>
            </a:xfrm>
            <a:custGeom>
              <a:avLst/>
              <a:gdLst/>
              <a:ahLst/>
              <a:cxnLst/>
              <a:rect l="0" t="0" r="0" b="0"/>
              <a:pathLst>
                <a:path w="198075" h="160681">
                  <a:moveTo>
                    <a:pt x="102824" y="27947"/>
                  </a:moveTo>
                  <a:lnTo>
                    <a:pt x="102824" y="27947"/>
                  </a:lnTo>
                  <a:lnTo>
                    <a:pt x="92772" y="10988"/>
                  </a:lnTo>
                  <a:lnTo>
                    <a:pt x="91889" y="8174"/>
                  </a:lnTo>
                  <a:lnTo>
                    <a:pt x="87145" y="3166"/>
                  </a:lnTo>
                  <a:lnTo>
                    <a:pt x="83905" y="843"/>
                  </a:lnTo>
                  <a:lnTo>
                    <a:pt x="80334" y="0"/>
                  </a:lnTo>
                  <a:lnTo>
                    <a:pt x="72602" y="945"/>
                  </a:lnTo>
                  <a:lnTo>
                    <a:pt x="60316" y="5443"/>
                  </a:lnTo>
                  <a:lnTo>
                    <a:pt x="47739" y="17987"/>
                  </a:lnTo>
                  <a:lnTo>
                    <a:pt x="19709" y="56146"/>
                  </a:lnTo>
                  <a:lnTo>
                    <a:pt x="4820" y="85926"/>
                  </a:lnTo>
                  <a:lnTo>
                    <a:pt x="0" y="105927"/>
                  </a:lnTo>
                  <a:lnTo>
                    <a:pt x="209" y="124223"/>
                  </a:lnTo>
                  <a:lnTo>
                    <a:pt x="7665" y="147020"/>
                  </a:lnTo>
                  <a:lnTo>
                    <a:pt x="13279" y="152484"/>
                  </a:lnTo>
                  <a:lnTo>
                    <a:pt x="28925" y="160438"/>
                  </a:lnTo>
                  <a:lnTo>
                    <a:pt x="45755" y="160680"/>
                  </a:lnTo>
                  <a:lnTo>
                    <a:pt x="86298" y="145966"/>
                  </a:lnTo>
                  <a:lnTo>
                    <a:pt x="128592" y="117607"/>
                  </a:lnTo>
                  <a:lnTo>
                    <a:pt x="150440" y="93867"/>
                  </a:lnTo>
                  <a:lnTo>
                    <a:pt x="158794" y="79822"/>
                  </a:lnTo>
                  <a:lnTo>
                    <a:pt x="161096" y="68407"/>
                  </a:lnTo>
                  <a:lnTo>
                    <a:pt x="159767" y="59335"/>
                  </a:lnTo>
                  <a:lnTo>
                    <a:pt x="156824" y="52951"/>
                  </a:lnTo>
                  <a:lnTo>
                    <a:pt x="151283" y="47761"/>
                  </a:lnTo>
                  <a:lnTo>
                    <a:pt x="147830" y="45390"/>
                  </a:lnTo>
                  <a:lnTo>
                    <a:pt x="144117" y="44514"/>
                  </a:lnTo>
                  <a:lnTo>
                    <a:pt x="136228" y="45423"/>
                  </a:lnTo>
                  <a:lnTo>
                    <a:pt x="123853" y="53273"/>
                  </a:lnTo>
                  <a:lnTo>
                    <a:pt x="114621" y="67907"/>
                  </a:lnTo>
                  <a:lnTo>
                    <a:pt x="107417" y="85648"/>
                  </a:lnTo>
                  <a:lnTo>
                    <a:pt x="106747" y="96160"/>
                  </a:lnTo>
                  <a:lnTo>
                    <a:pt x="107556" y="100939"/>
                  </a:lnTo>
                  <a:lnTo>
                    <a:pt x="109506" y="104125"/>
                  </a:lnTo>
                  <a:lnTo>
                    <a:pt x="112218" y="106249"/>
                  </a:lnTo>
                  <a:lnTo>
                    <a:pt x="115436" y="107665"/>
                  </a:lnTo>
                  <a:lnTo>
                    <a:pt x="118288" y="107903"/>
                  </a:lnTo>
                  <a:lnTo>
                    <a:pt x="123337" y="106287"/>
                  </a:lnTo>
                  <a:lnTo>
                    <a:pt x="133518" y="98039"/>
                  </a:lnTo>
                  <a:lnTo>
                    <a:pt x="152287" y="73974"/>
                  </a:lnTo>
                  <a:lnTo>
                    <a:pt x="153438" y="74154"/>
                  </a:lnTo>
                  <a:lnTo>
                    <a:pt x="156599" y="76235"/>
                  </a:lnTo>
                  <a:lnTo>
                    <a:pt x="185572" y="108456"/>
                  </a:lnTo>
                  <a:lnTo>
                    <a:pt x="198074" y="116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320">
              <a:extLst>
                <a:ext uri="{FF2B5EF4-FFF2-40B4-BE49-F238E27FC236}">
                  <a16:creationId xmlns:a16="http://schemas.microsoft.com/office/drawing/2014/main" xmlns="" id="{2B125D81-BF06-4FDD-A95E-E5D8F9D850E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371492" y="3175000"/>
              <a:ext cx="79859" cy="89035"/>
            </a:xfrm>
            <a:custGeom>
              <a:avLst/>
              <a:gdLst/>
              <a:ahLst/>
              <a:cxnLst/>
              <a:rect l="0" t="0" r="0" b="0"/>
              <a:pathLst>
                <a:path w="79859" h="89035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1882"/>
                  </a:lnTo>
                  <a:lnTo>
                    <a:pt x="23094" y="17312"/>
                  </a:lnTo>
                  <a:lnTo>
                    <a:pt x="37018" y="50432"/>
                  </a:lnTo>
                  <a:lnTo>
                    <a:pt x="40353" y="69741"/>
                  </a:lnTo>
                  <a:lnTo>
                    <a:pt x="37971" y="85497"/>
                  </a:lnTo>
                  <a:lnTo>
                    <a:pt x="36547" y="89034"/>
                  </a:lnTo>
                  <a:lnTo>
                    <a:pt x="36167" y="88989"/>
                  </a:lnTo>
                  <a:lnTo>
                    <a:pt x="32262" y="85556"/>
                  </a:lnTo>
                  <a:lnTo>
                    <a:pt x="30482" y="78241"/>
                  </a:lnTo>
                  <a:lnTo>
                    <a:pt x="30396" y="67935"/>
                  </a:lnTo>
                  <a:lnTo>
                    <a:pt x="35020" y="50233"/>
                  </a:lnTo>
                  <a:lnTo>
                    <a:pt x="48867" y="27169"/>
                  </a:lnTo>
                  <a:lnTo>
                    <a:pt x="57618" y="18425"/>
                  </a:lnTo>
                  <a:lnTo>
                    <a:pt x="798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21">
              <a:extLst>
                <a:ext uri="{FF2B5EF4-FFF2-40B4-BE49-F238E27FC236}">
                  <a16:creationId xmlns:a16="http://schemas.microsoft.com/office/drawing/2014/main" xmlns="" id="{3E3989AC-36D7-493E-A3CB-623021918FF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489450" y="31813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1882" y="4389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322">
              <a:extLst>
                <a:ext uri="{FF2B5EF4-FFF2-40B4-BE49-F238E27FC236}">
                  <a16:creationId xmlns:a16="http://schemas.microsoft.com/office/drawing/2014/main" xmlns="" id="{DF8A5C1A-D572-494B-A85D-5EE2C46AEB9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540250" y="3130568"/>
              <a:ext cx="137546" cy="158733"/>
            </a:xfrm>
            <a:custGeom>
              <a:avLst/>
              <a:gdLst/>
              <a:ahLst/>
              <a:cxnLst/>
              <a:rect l="0" t="0" r="0" b="0"/>
              <a:pathLst>
                <a:path w="137546" h="158733">
                  <a:moveTo>
                    <a:pt x="0" y="63482"/>
                  </a:moveTo>
                  <a:lnTo>
                    <a:pt x="0" y="63482"/>
                  </a:lnTo>
                  <a:lnTo>
                    <a:pt x="0" y="66853"/>
                  </a:lnTo>
                  <a:lnTo>
                    <a:pt x="705" y="67846"/>
                  </a:lnTo>
                  <a:lnTo>
                    <a:pt x="1881" y="68508"/>
                  </a:lnTo>
                  <a:lnTo>
                    <a:pt x="6480" y="69244"/>
                  </a:lnTo>
                  <a:lnTo>
                    <a:pt x="19559" y="68952"/>
                  </a:lnTo>
                  <a:lnTo>
                    <a:pt x="25861" y="66383"/>
                  </a:lnTo>
                  <a:lnTo>
                    <a:pt x="36747" y="57600"/>
                  </a:lnTo>
                  <a:lnTo>
                    <a:pt x="45539" y="46060"/>
                  </a:lnTo>
                  <a:lnTo>
                    <a:pt x="49241" y="37075"/>
                  </a:lnTo>
                  <a:lnTo>
                    <a:pt x="49055" y="34588"/>
                  </a:lnTo>
                  <a:lnTo>
                    <a:pt x="46967" y="29944"/>
                  </a:lnTo>
                  <a:lnTo>
                    <a:pt x="44717" y="29129"/>
                  </a:lnTo>
                  <a:lnTo>
                    <a:pt x="38454" y="30105"/>
                  </a:lnTo>
                  <a:lnTo>
                    <a:pt x="30966" y="36653"/>
                  </a:lnTo>
                  <a:lnTo>
                    <a:pt x="11186" y="64836"/>
                  </a:lnTo>
                  <a:lnTo>
                    <a:pt x="5442" y="79841"/>
                  </a:lnTo>
                  <a:lnTo>
                    <a:pt x="4983" y="104155"/>
                  </a:lnTo>
                  <a:lnTo>
                    <a:pt x="9316" y="122492"/>
                  </a:lnTo>
                  <a:lnTo>
                    <a:pt x="11855" y="126105"/>
                  </a:lnTo>
                  <a:lnTo>
                    <a:pt x="14959" y="128514"/>
                  </a:lnTo>
                  <a:lnTo>
                    <a:pt x="18439" y="130120"/>
                  </a:lnTo>
                  <a:lnTo>
                    <a:pt x="27951" y="130023"/>
                  </a:lnTo>
                  <a:lnTo>
                    <a:pt x="33450" y="129009"/>
                  </a:lnTo>
                  <a:lnTo>
                    <a:pt x="54675" y="117469"/>
                  </a:lnTo>
                  <a:lnTo>
                    <a:pt x="86425" y="88832"/>
                  </a:lnTo>
                  <a:lnTo>
                    <a:pt x="105806" y="60096"/>
                  </a:lnTo>
                  <a:lnTo>
                    <a:pt x="121927" y="15023"/>
                  </a:lnTo>
                  <a:lnTo>
                    <a:pt x="122864" y="4786"/>
                  </a:lnTo>
                  <a:lnTo>
                    <a:pt x="122126" y="1068"/>
                  </a:lnTo>
                  <a:lnTo>
                    <a:pt x="118812" y="0"/>
                  </a:lnTo>
                  <a:lnTo>
                    <a:pt x="107604" y="2577"/>
                  </a:lnTo>
                  <a:lnTo>
                    <a:pt x="100740" y="6545"/>
                  </a:lnTo>
                  <a:lnTo>
                    <a:pt x="98910" y="8591"/>
                  </a:lnTo>
                  <a:lnTo>
                    <a:pt x="98396" y="12071"/>
                  </a:lnTo>
                  <a:lnTo>
                    <a:pt x="99705" y="21583"/>
                  </a:lnTo>
                  <a:lnTo>
                    <a:pt x="115739" y="62823"/>
                  </a:lnTo>
                  <a:lnTo>
                    <a:pt x="128792" y="103934"/>
                  </a:lnTo>
                  <a:lnTo>
                    <a:pt x="137545" y="137638"/>
                  </a:lnTo>
                  <a:lnTo>
                    <a:pt x="136861" y="147711"/>
                  </a:lnTo>
                  <a:lnTo>
                    <a:pt x="135690" y="151384"/>
                  </a:lnTo>
                  <a:lnTo>
                    <a:pt x="134205" y="153833"/>
                  </a:lnTo>
                  <a:lnTo>
                    <a:pt x="132509" y="155466"/>
                  </a:lnTo>
                  <a:lnTo>
                    <a:pt x="127000" y="158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323">
              <a:extLst>
                <a:ext uri="{FF2B5EF4-FFF2-40B4-BE49-F238E27FC236}">
                  <a16:creationId xmlns:a16="http://schemas.microsoft.com/office/drawing/2014/main" xmlns="" id="{933970C8-FBE0-4575-BCE3-E96BBA3E72C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502150" y="31432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588" y="93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853">
            <a:extLst>
              <a:ext uri="{FF2B5EF4-FFF2-40B4-BE49-F238E27FC236}">
                <a16:creationId xmlns:a16="http://schemas.microsoft.com/office/drawing/2014/main" xmlns="" id="{43D27403-D781-40B6-8906-0035CA3F8647}"/>
              </a:ext>
            </a:extLst>
          </p:cNvPr>
          <p:cNvGrpSpPr/>
          <p:nvPr/>
        </p:nvGrpSpPr>
        <p:grpSpPr>
          <a:xfrm>
            <a:off x="5246268" y="3106372"/>
            <a:ext cx="303633" cy="156947"/>
            <a:chOff x="5246268" y="3106372"/>
            <a:chExt cx="303633" cy="156947"/>
          </a:xfrm>
        </p:grpSpPr>
        <p:sp>
          <p:nvSpPr>
            <p:cNvPr id="99" name="SMARTInkShape-4324">
              <a:extLst>
                <a:ext uri="{FF2B5EF4-FFF2-40B4-BE49-F238E27FC236}">
                  <a16:creationId xmlns:a16="http://schemas.microsoft.com/office/drawing/2014/main" xmlns="" id="{EE55E74E-2DE2-48FB-AA66-8372ED6E24D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246268" y="3106372"/>
              <a:ext cx="106783" cy="138762"/>
            </a:xfrm>
            <a:custGeom>
              <a:avLst/>
              <a:gdLst/>
              <a:ahLst/>
              <a:cxnLst/>
              <a:rect l="0" t="0" r="0" b="0"/>
              <a:pathLst>
                <a:path w="106783" h="138762">
                  <a:moveTo>
                    <a:pt x="62332" y="17828"/>
                  </a:moveTo>
                  <a:lnTo>
                    <a:pt x="62332" y="17828"/>
                  </a:lnTo>
                  <a:lnTo>
                    <a:pt x="58961" y="14457"/>
                  </a:lnTo>
                  <a:lnTo>
                    <a:pt x="57306" y="10921"/>
                  </a:lnTo>
                  <a:lnTo>
                    <a:pt x="56865" y="8990"/>
                  </a:lnTo>
                  <a:lnTo>
                    <a:pt x="52611" y="4963"/>
                  </a:lnTo>
                  <a:lnTo>
                    <a:pt x="46017" y="1526"/>
                  </a:lnTo>
                  <a:lnTo>
                    <a:pt x="38383" y="0"/>
                  </a:lnTo>
                  <a:lnTo>
                    <a:pt x="34372" y="1003"/>
                  </a:lnTo>
                  <a:lnTo>
                    <a:pt x="26151" y="5882"/>
                  </a:lnTo>
                  <a:lnTo>
                    <a:pt x="13590" y="26675"/>
                  </a:lnTo>
                  <a:lnTo>
                    <a:pt x="931" y="61920"/>
                  </a:lnTo>
                  <a:lnTo>
                    <a:pt x="0" y="87519"/>
                  </a:lnTo>
                  <a:lnTo>
                    <a:pt x="1727" y="100272"/>
                  </a:lnTo>
                  <a:lnTo>
                    <a:pt x="13054" y="121968"/>
                  </a:lnTo>
                  <a:lnTo>
                    <a:pt x="27024" y="136785"/>
                  </a:lnTo>
                  <a:lnTo>
                    <a:pt x="31738" y="138761"/>
                  </a:lnTo>
                  <a:lnTo>
                    <a:pt x="35586" y="138666"/>
                  </a:lnTo>
                  <a:lnTo>
                    <a:pt x="39563" y="135781"/>
                  </a:lnTo>
                  <a:lnTo>
                    <a:pt x="47744" y="125050"/>
                  </a:lnTo>
                  <a:lnTo>
                    <a:pt x="56912" y="99770"/>
                  </a:lnTo>
                  <a:lnTo>
                    <a:pt x="61967" y="57376"/>
                  </a:lnTo>
                  <a:lnTo>
                    <a:pt x="67658" y="34342"/>
                  </a:lnTo>
                  <a:lnTo>
                    <a:pt x="67999" y="33776"/>
                  </a:lnTo>
                  <a:lnTo>
                    <a:pt x="68227" y="34105"/>
                  </a:lnTo>
                  <a:lnTo>
                    <a:pt x="77493" y="75440"/>
                  </a:lnTo>
                  <a:lnTo>
                    <a:pt x="90753" y="109223"/>
                  </a:lnTo>
                  <a:lnTo>
                    <a:pt x="106782" y="13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325">
              <a:extLst>
                <a:ext uri="{FF2B5EF4-FFF2-40B4-BE49-F238E27FC236}">
                  <a16:creationId xmlns:a16="http://schemas.microsoft.com/office/drawing/2014/main" xmlns="" id="{0313FEB0-44FA-4408-90D5-61707C2081D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417874" y="3142309"/>
              <a:ext cx="132027" cy="121010"/>
            </a:xfrm>
            <a:custGeom>
              <a:avLst/>
              <a:gdLst/>
              <a:ahLst/>
              <a:cxnLst/>
              <a:rect l="0" t="0" r="0" b="0"/>
              <a:pathLst>
                <a:path w="132027" h="121010">
                  <a:moveTo>
                    <a:pt x="5026" y="7291"/>
                  </a:moveTo>
                  <a:lnTo>
                    <a:pt x="5026" y="7291"/>
                  </a:lnTo>
                  <a:lnTo>
                    <a:pt x="4321" y="13772"/>
                  </a:lnTo>
                  <a:lnTo>
                    <a:pt x="0" y="37734"/>
                  </a:lnTo>
                  <a:lnTo>
                    <a:pt x="2308" y="76021"/>
                  </a:lnTo>
                  <a:lnTo>
                    <a:pt x="4867" y="121009"/>
                  </a:lnTo>
                  <a:lnTo>
                    <a:pt x="13858" y="73453"/>
                  </a:lnTo>
                  <a:lnTo>
                    <a:pt x="27101" y="28435"/>
                  </a:lnTo>
                  <a:lnTo>
                    <a:pt x="35063" y="14101"/>
                  </a:lnTo>
                  <a:lnTo>
                    <a:pt x="47068" y="4908"/>
                  </a:lnTo>
                  <a:lnTo>
                    <a:pt x="54221" y="1469"/>
                  </a:lnTo>
                  <a:lnTo>
                    <a:pt x="84513" y="0"/>
                  </a:lnTo>
                  <a:lnTo>
                    <a:pt x="93295" y="3841"/>
                  </a:lnTo>
                  <a:lnTo>
                    <a:pt x="106816" y="17517"/>
                  </a:lnTo>
                  <a:lnTo>
                    <a:pt x="118990" y="45050"/>
                  </a:lnTo>
                  <a:lnTo>
                    <a:pt x="132026" y="96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854">
            <a:extLst>
              <a:ext uri="{FF2B5EF4-FFF2-40B4-BE49-F238E27FC236}">
                <a16:creationId xmlns:a16="http://schemas.microsoft.com/office/drawing/2014/main" xmlns="" id="{503E3BB0-ED9D-48A9-9B5D-7EE6A0B13790}"/>
              </a:ext>
            </a:extLst>
          </p:cNvPr>
          <p:cNvGrpSpPr/>
          <p:nvPr/>
        </p:nvGrpSpPr>
        <p:grpSpPr>
          <a:xfrm>
            <a:off x="6036778" y="2969103"/>
            <a:ext cx="1037123" cy="257376"/>
            <a:chOff x="6036778" y="2969103"/>
            <a:chExt cx="1037123" cy="257376"/>
          </a:xfrm>
        </p:grpSpPr>
        <p:sp>
          <p:nvSpPr>
            <p:cNvPr id="102" name="SMARTInkShape-4326">
              <a:extLst>
                <a:ext uri="{FF2B5EF4-FFF2-40B4-BE49-F238E27FC236}">
                  <a16:creationId xmlns:a16="http://schemas.microsoft.com/office/drawing/2014/main" xmlns="" id="{6AF6247F-6411-4AA6-845C-5A9E931D0BC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036778" y="3093051"/>
              <a:ext cx="116373" cy="125573"/>
            </a:xfrm>
            <a:custGeom>
              <a:avLst/>
              <a:gdLst/>
              <a:ahLst/>
              <a:cxnLst/>
              <a:rect l="0" t="0" r="0" b="0"/>
              <a:pathLst>
                <a:path w="116373" h="125573">
                  <a:moveTo>
                    <a:pt x="14772" y="18449"/>
                  </a:moveTo>
                  <a:lnTo>
                    <a:pt x="14772" y="18449"/>
                  </a:lnTo>
                  <a:lnTo>
                    <a:pt x="11401" y="15078"/>
                  </a:lnTo>
                  <a:lnTo>
                    <a:pt x="9746" y="9660"/>
                  </a:lnTo>
                  <a:lnTo>
                    <a:pt x="9305" y="6240"/>
                  </a:lnTo>
                  <a:lnTo>
                    <a:pt x="8305" y="3959"/>
                  </a:lnTo>
                  <a:lnTo>
                    <a:pt x="6932" y="2439"/>
                  </a:lnTo>
                  <a:lnTo>
                    <a:pt x="3032" y="0"/>
                  </a:lnTo>
                  <a:lnTo>
                    <a:pt x="316" y="37778"/>
                  </a:lnTo>
                  <a:lnTo>
                    <a:pt x="0" y="84983"/>
                  </a:lnTo>
                  <a:lnTo>
                    <a:pt x="4830" y="110835"/>
                  </a:lnTo>
                  <a:lnTo>
                    <a:pt x="10588" y="121363"/>
                  </a:lnTo>
                  <a:lnTo>
                    <a:pt x="14100" y="125158"/>
                  </a:lnTo>
                  <a:lnTo>
                    <a:pt x="18557" y="125572"/>
                  </a:lnTo>
                  <a:lnTo>
                    <a:pt x="29154" y="120387"/>
                  </a:lnTo>
                  <a:lnTo>
                    <a:pt x="47021" y="102197"/>
                  </a:lnTo>
                  <a:lnTo>
                    <a:pt x="58978" y="75561"/>
                  </a:lnTo>
                  <a:lnTo>
                    <a:pt x="63617" y="48698"/>
                  </a:lnTo>
                  <a:lnTo>
                    <a:pt x="61527" y="27299"/>
                  </a:lnTo>
                  <a:lnTo>
                    <a:pt x="62169" y="27171"/>
                  </a:lnTo>
                  <a:lnTo>
                    <a:pt x="63304" y="28497"/>
                  </a:lnTo>
                  <a:lnTo>
                    <a:pt x="77681" y="73612"/>
                  </a:lnTo>
                  <a:lnTo>
                    <a:pt x="92679" y="93355"/>
                  </a:lnTo>
                  <a:lnTo>
                    <a:pt x="116372" y="113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327">
              <a:extLst>
                <a:ext uri="{FF2B5EF4-FFF2-40B4-BE49-F238E27FC236}">
                  <a16:creationId xmlns:a16="http://schemas.microsoft.com/office/drawing/2014/main" xmlns="" id="{2DA5BD9F-5DCA-427D-AD54-7AA0734F911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173494" y="3103531"/>
              <a:ext cx="138407" cy="105200"/>
            </a:xfrm>
            <a:custGeom>
              <a:avLst/>
              <a:gdLst/>
              <a:ahLst/>
              <a:cxnLst/>
              <a:rect l="0" t="0" r="0" b="0"/>
              <a:pathLst>
                <a:path w="138407" h="105200">
                  <a:moveTo>
                    <a:pt x="5056" y="39719"/>
                  </a:moveTo>
                  <a:lnTo>
                    <a:pt x="5056" y="39719"/>
                  </a:lnTo>
                  <a:lnTo>
                    <a:pt x="30" y="18997"/>
                  </a:lnTo>
                  <a:lnTo>
                    <a:pt x="0" y="8637"/>
                  </a:lnTo>
                  <a:lnTo>
                    <a:pt x="2338" y="1681"/>
                  </a:lnTo>
                  <a:lnTo>
                    <a:pt x="3244" y="249"/>
                  </a:lnTo>
                  <a:lnTo>
                    <a:pt x="3848" y="0"/>
                  </a:lnTo>
                  <a:lnTo>
                    <a:pt x="4251" y="540"/>
                  </a:lnTo>
                  <a:lnTo>
                    <a:pt x="9976" y="30988"/>
                  </a:lnTo>
                  <a:lnTo>
                    <a:pt x="11123" y="70137"/>
                  </a:lnTo>
                  <a:lnTo>
                    <a:pt x="11389" y="105199"/>
                  </a:lnTo>
                  <a:lnTo>
                    <a:pt x="12107" y="97848"/>
                  </a:lnTo>
                  <a:lnTo>
                    <a:pt x="19245" y="51547"/>
                  </a:lnTo>
                  <a:lnTo>
                    <a:pt x="23356" y="36509"/>
                  </a:lnTo>
                  <a:lnTo>
                    <a:pt x="32899" y="21521"/>
                  </a:lnTo>
                  <a:lnTo>
                    <a:pt x="38128" y="17520"/>
                  </a:lnTo>
                  <a:lnTo>
                    <a:pt x="40510" y="17864"/>
                  </a:lnTo>
                  <a:lnTo>
                    <a:pt x="45037" y="22009"/>
                  </a:lnTo>
                  <a:lnTo>
                    <a:pt x="59370" y="60617"/>
                  </a:lnTo>
                  <a:lnTo>
                    <a:pt x="61832" y="80649"/>
                  </a:lnTo>
                  <a:lnTo>
                    <a:pt x="63544" y="68265"/>
                  </a:lnTo>
                  <a:lnTo>
                    <a:pt x="87932" y="21805"/>
                  </a:lnTo>
                  <a:lnTo>
                    <a:pt x="96218" y="10591"/>
                  </a:lnTo>
                  <a:lnTo>
                    <a:pt x="104604" y="5606"/>
                  </a:lnTo>
                  <a:lnTo>
                    <a:pt x="108110" y="6394"/>
                  </a:lnTo>
                  <a:lnTo>
                    <a:pt x="111153" y="9036"/>
                  </a:lnTo>
                  <a:lnTo>
                    <a:pt x="124477" y="31855"/>
                  </a:lnTo>
                  <a:lnTo>
                    <a:pt x="138406" y="84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328">
              <a:extLst>
                <a:ext uri="{FF2B5EF4-FFF2-40B4-BE49-F238E27FC236}">
                  <a16:creationId xmlns:a16="http://schemas.microsoft.com/office/drawing/2014/main" xmlns="" id="{DC862E91-20F5-4E85-9432-D4F279CD085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508749" y="3098800"/>
              <a:ext cx="82552" cy="105529"/>
            </a:xfrm>
            <a:custGeom>
              <a:avLst/>
              <a:gdLst/>
              <a:ahLst/>
              <a:cxnLst/>
              <a:rect l="0" t="0" r="0" b="0"/>
              <a:pathLst>
                <a:path w="82552" h="105529">
                  <a:moveTo>
                    <a:pt x="1" y="12700"/>
                  </a:moveTo>
                  <a:lnTo>
                    <a:pt x="1" y="12700"/>
                  </a:lnTo>
                  <a:lnTo>
                    <a:pt x="0" y="7233"/>
                  </a:lnTo>
                  <a:lnTo>
                    <a:pt x="706" y="6938"/>
                  </a:lnTo>
                  <a:lnTo>
                    <a:pt x="8839" y="6428"/>
                  </a:lnTo>
                  <a:lnTo>
                    <a:pt x="18298" y="13115"/>
                  </a:lnTo>
                  <a:lnTo>
                    <a:pt x="30038" y="30775"/>
                  </a:lnTo>
                  <a:lnTo>
                    <a:pt x="35711" y="57253"/>
                  </a:lnTo>
                  <a:lnTo>
                    <a:pt x="32423" y="99777"/>
                  </a:lnTo>
                  <a:lnTo>
                    <a:pt x="31494" y="102501"/>
                  </a:lnTo>
                  <a:lnTo>
                    <a:pt x="30168" y="104317"/>
                  </a:lnTo>
                  <a:lnTo>
                    <a:pt x="28578" y="105528"/>
                  </a:lnTo>
                  <a:lnTo>
                    <a:pt x="26813" y="104219"/>
                  </a:lnTo>
                  <a:lnTo>
                    <a:pt x="22971" y="97119"/>
                  </a:lnTo>
                  <a:lnTo>
                    <a:pt x="22675" y="85027"/>
                  </a:lnTo>
                  <a:lnTo>
                    <a:pt x="31522" y="38034"/>
                  </a:lnTo>
                  <a:lnTo>
                    <a:pt x="40822" y="21843"/>
                  </a:lnTo>
                  <a:lnTo>
                    <a:pt x="52010" y="11354"/>
                  </a:lnTo>
                  <a:lnTo>
                    <a:pt x="63333" y="5046"/>
                  </a:lnTo>
                  <a:lnTo>
                    <a:pt x="82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329">
              <a:extLst>
                <a:ext uri="{FF2B5EF4-FFF2-40B4-BE49-F238E27FC236}">
                  <a16:creationId xmlns:a16="http://schemas.microsoft.com/office/drawing/2014/main" xmlns="" id="{522F458F-C7E8-466B-9FCB-02C0F91485E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623798" y="2969103"/>
              <a:ext cx="292239" cy="234667"/>
            </a:xfrm>
            <a:custGeom>
              <a:avLst/>
              <a:gdLst/>
              <a:ahLst/>
              <a:cxnLst/>
              <a:rect l="0" t="0" r="0" b="0"/>
              <a:pathLst>
                <a:path w="292239" h="234667">
                  <a:moveTo>
                    <a:pt x="18302" y="155097"/>
                  </a:moveTo>
                  <a:lnTo>
                    <a:pt x="18302" y="155097"/>
                  </a:lnTo>
                  <a:lnTo>
                    <a:pt x="24077" y="150028"/>
                  </a:lnTo>
                  <a:lnTo>
                    <a:pt x="38696" y="140170"/>
                  </a:lnTo>
                  <a:lnTo>
                    <a:pt x="45589" y="130527"/>
                  </a:lnTo>
                  <a:lnTo>
                    <a:pt x="46372" y="128134"/>
                  </a:lnTo>
                  <a:lnTo>
                    <a:pt x="46187" y="126538"/>
                  </a:lnTo>
                  <a:lnTo>
                    <a:pt x="45358" y="125474"/>
                  </a:lnTo>
                  <a:lnTo>
                    <a:pt x="44806" y="125471"/>
                  </a:lnTo>
                  <a:lnTo>
                    <a:pt x="44438" y="126174"/>
                  </a:lnTo>
                  <a:lnTo>
                    <a:pt x="44193" y="127348"/>
                  </a:lnTo>
                  <a:lnTo>
                    <a:pt x="16307" y="172884"/>
                  </a:lnTo>
                  <a:lnTo>
                    <a:pt x="4932" y="196978"/>
                  </a:lnTo>
                  <a:lnTo>
                    <a:pt x="0" y="227587"/>
                  </a:lnTo>
                  <a:lnTo>
                    <a:pt x="2573" y="230941"/>
                  </a:lnTo>
                  <a:lnTo>
                    <a:pt x="12957" y="234666"/>
                  </a:lnTo>
                  <a:lnTo>
                    <a:pt x="31300" y="233393"/>
                  </a:lnTo>
                  <a:lnTo>
                    <a:pt x="70259" y="215797"/>
                  </a:lnTo>
                  <a:lnTo>
                    <a:pt x="108476" y="183994"/>
                  </a:lnTo>
                  <a:lnTo>
                    <a:pt x="127523" y="163001"/>
                  </a:lnTo>
                  <a:lnTo>
                    <a:pt x="150853" y="122710"/>
                  </a:lnTo>
                  <a:lnTo>
                    <a:pt x="171798" y="77453"/>
                  </a:lnTo>
                  <a:lnTo>
                    <a:pt x="175103" y="42878"/>
                  </a:lnTo>
                  <a:lnTo>
                    <a:pt x="173129" y="28551"/>
                  </a:lnTo>
                  <a:lnTo>
                    <a:pt x="170908" y="24166"/>
                  </a:lnTo>
                  <a:lnTo>
                    <a:pt x="168018" y="21244"/>
                  </a:lnTo>
                  <a:lnTo>
                    <a:pt x="164678" y="19295"/>
                  </a:lnTo>
                  <a:lnTo>
                    <a:pt x="161748" y="21523"/>
                  </a:lnTo>
                  <a:lnTo>
                    <a:pt x="143008" y="66672"/>
                  </a:lnTo>
                  <a:lnTo>
                    <a:pt x="132314" y="111180"/>
                  </a:lnTo>
                  <a:lnTo>
                    <a:pt x="128048" y="156744"/>
                  </a:lnTo>
                  <a:lnTo>
                    <a:pt x="128018" y="204132"/>
                  </a:lnTo>
                  <a:lnTo>
                    <a:pt x="133152" y="218283"/>
                  </a:lnTo>
                  <a:lnTo>
                    <a:pt x="137202" y="221915"/>
                  </a:lnTo>
                  <a:lnTo>
                    <a:pt x="142018" y="223631"/>
                  </a:lnTo>
                  <a:lnTo>
                    <a:pt x="147346" y="224070"/>
                  </a:lnTo>
                  <a:lnTo>
                    <a:pt x="162674" y="217031"/>
                  </a:lnTo>
                  <a:lnTo>
                    <a:pt x="204629" y="182775"/>
                  </a:lnTo>
                  <a:lnTo>
                    <a:pt x="230701" y="152111"/>
                  </a:lnTo>
                  <a:lnTo>
                    <a:pt x="255929" y="114964"/>
                  </a:lnTo>
                  <a:lnTo>
                    <a:pt x="274197" y="74936"/>
                  </a:lnTo>
                  <a:lnTo>
                    <a:pt x="285610" y="41154"/>
                  </a:lnTo>
                  <a:lnTo>
                    <a:pt x="292238" y="7742"/>
                  </a:lnTo>
                  <a:lnTo>
                    <a:pt x="291943" y="1827"/>
                  </a:lnTo>
                  <a:lnTo>
                    <a:pt x="290334" y="0"/>
                  </a:lnTo>
                  <a:lnTo>
                    <a:pt x="287851" y="899"/>
                  </a:lnTo>
                  <a:lnTo>
                    <a:pt x="284784" y="3615"/>
                  </a:lnTo>
                  <a:lnTo>
                    <a:pt x="273382" y="44872"/>
                  </a:lnTo>
                  <a:lnTo>
                    <a:pt x="263610" y="77180"/>
                  </a:lnTo>
                  <a:lnTo>
                    <a:pt x="255974" y="110825"/>
                  </a:lnTo>
                  <a:lnTo>
                    <a:pt x="249589" y="155855"/>
                  </a:lnTo>
                  <a:lnTo>
                    <a:pt x="250213" y="178717"/>
                  </a:lnTo>
                  <a:lnTo>
                    <a:pt x="265952" y="212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330">
              <a:extLst>
                <a:ext uri="{FF2B5EF4-FFF2-40B4-BE49-F238E27FC236}">
                  <a16:creationId xmlns:a16="http://schemas.microsoft.com/office/drawing/2014/main" xmlns="" id="{4362D77F-4B93-490C-8DE9-B17146FB7B8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72502" y="2971800"/>
              <a:ext cx="76125" cy="254679"/>
            </a:xfrm>
            <a:custGeom>
              <a:avLst/>
              <a:gdLst/>
              <a:ahLst/>
              <a:cxnLst/>
              <a:rect l="0" t="0" r="0" b="0"/>
              <a:pathLst>
                <a:path w="76125" h="254679">
                  <a:moveTo>
                    <a:pt x="21948" y="0"/>
                  </a:moveTo>
                  <a:lnTo>
                    <a:pt x="21948" y="0"/>
                  </a:lnTo>
                  <a:lnTo>
                    <a:pt x="18577" y="0"/>
                  </a:lnTo>
                  <a:lnTo>
                    <a:pt x="15041" y="3763"/>
                  </a:lnTo>
                  <a:lnTo>
                    <a:pt x="13109" y="6742"/>
                  </a:lnTo>
                  <a:lnTo>
                    <a:pt x="14375" y="43351"/>
                  </a:lnTo>
                  <a:lnTo>
                    <a:pt x="15235" y="88182"/>
                  </a:lnTo>
                  <a:lnTo>
                    <a:pt x="15436" y="123153"/>
                  </a:lnTo>
                  <a:lnTo>
                    <a:pt x="13645" y="157981"/>
                  </a:lnTo>
                  <a:lnTo>
                    <a:pt x="8669" y="205559"/>
                  </a:lnTo>
                  <a:lnTo>
                    <a:pt x="667" y="242707"/>
                  </a:lnTo>
                  <a:lnTo>
                    <a:pt x="0" y="244354"/>
                  </a:lnTo>
                  <a:lnTo>
                    <a:pt x="13337" y="199267"/>
                  </a:lnTo>
                  <a:lnTo>
                    <a:pt x="29509" y="163935"/>
                  </a:lnTo>
                  <a:lnTo>
                    <a:pt x="47195" y="130925"/>
                  </a:lnTo>
                  <a:lnTo>
                    <a:pt x="50774" y="128205"/>
                  </a:lnTo>
                  <a:lnTo>
                    <a:pt x="54571" y="127098"/>
                  </a:lnTo>
                  <a:lnTo>
                    <a:pt x="58513" y="127065"/>
                  </a:lnTo>
                  <a:lnTo>
                    <a:pt x="62552" y="129160"/>
                  </a:lnTo>
                  <a:lnTo>
                    <a:pt x="70804" y="137132"/>
                  </a:lnTo>
                  <a:lnTo>
                    <a:pt x="75412" y="151494"/>
                  </a:lnTo>
                  <a:lnTo>
                    <a:pt x="76124" y="181295"/>
                  </a:lnTo>
                  <a:lnTo>
                    <a:pt x="70044" y="222548"/>
                  </a:lnTo>
                  <a:lnTo>
                    <a:pt x="62374" y="236729"/>
                  </a:lnTo>
                  <a:lnTo>
                    <a:pt x="51909" y="247029"/>
                  </a:lnTo>
                  <a:lnTo>
                    <a:pt x="40203" y="253959"/>
                  </a:lnTo>
                  <a:lnTo>
                    <a:pt x="34117" y="254678"/>
                  </a:lnTo>
                  <a:lnTo>
                    <a:pt x="924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331">
              <a:extLst>
                <a:ext uri="{FF2B5EF4-FFF2-40B4-BE49-F238E27FC236}">
                  <a16:creationId xmlns:a16="http://schemas.microsoft.com/office/drawing/2014/main" xmlns="" id="{FA1DFD75-51FE-4EE7-9F1B-9989D34171B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929316" y="3104852"/>
              <a:ext cx="144585" cy="76861"/>
            </a:xfrm>
            <a:custGeom>
              <a:avLst/>
              <a:gdLst/>
              <a:ahLst/>
              <a:cxnLst/>
              <a:rect l="0" t="0" r="0" b="0"/>
              <a:pathLst>
                <a:path w="144585" h="76861">
                  <a:moveTo>
                    <a:pt x="49334" y="44748"/>
                  </a:moveTo>
                  <a:lnTo>
                    <a:pt x="49334" y="44748"/>
                  </a:lnTo>
                  <a:lnTo>
                    <a:pt x="57356" y="21517"/>
                  </a:lnTo>
                  <a:lnTo>
                    <a:pt x="56897" y="10669"/>
                  </a:lnTo>
                  <a:lnTo>
                    <a:pt x="55081" y="6506"/>
                  </a:lnTo>
                  <a:lnTo>
                    <a:pt x="49301" y="0"/>
                  </a:lnTo>
                  <a:lnTo>
                    <a:pt x="43668" y="99"/>
                  </a:lnTo>
                  <a:lnTo>
                    <a:pt x="13041" y="13586"/>
                  </a:lnTo>
                  <a:lnTo>
                    <a:pt x="6089" y="17623"/>
                  </a:lnTo>
                  <a:lnTo>
                    <a:pt x="2159" y="22431"/>
                  </a:lnTo>
                  <a:lnTo>
                    <a:pt x="245" y="27753"/>
                  </a:lnTo>
                  <a:lnTo>
                    <a:pt x="0" y="38606"/>
                  </a:lnTo>
                  <a:lnTo>
                    <a:pt x="2242" y="48133"/>
                  </a:lnTo>
                  <a:lnTo>
                    <a:pt x="5240" y="51238"/>
                  </a:lnTo>
                  <a:lnTo>
                    <a:pt x="14214" y="54688"/>
                  </a:lnTo>
                  <a:lnTo>
                    <a:pt x="23377" y="54340"/>
                  </a:lnTo>
                  <a:lnTo>
                    <a:pt x="31447" y="51833"/>
                  </a:lnTo>
                  <a:lnTo>
                    <a:pt x="42377" y="46357"/>
                  </a:lnTo>
                  <a:lnTo>
                    <a:pt x="44696" y="45820"/>
                  </a:lnTo>
                  <a:lnTo>
                    <a:pt x="46948" y="46874"/>
                  </a:lnTo>
                  <a:lnTo>
                    <a:pt x="70738" y="66473"/>
                  </a:lnTo>
                  <a:lnTo>
                    <a:pt x="85188" y="74629"/>
                  </a:lnTo>
                  <a:lnTo>
                    <a:pt x="127729" y="76860"/>
                  </a:lnTo>
                  <a:lnTo>
                    <a:pt x="144584" y="76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855">
            <a:extLst>
              <a:ext uri="{FF2B5EF4-FFF2-40B4-BE49-F238E27FC236}">
                <a16:creationId xmlns:a16="http://schemas.microsoft.com/office/drawing/2014/main" xmlns="" id="{9483174F-A66B-4942-A0A2-9FA6F03DE5FE}"/>
              </a:ext>
            </a:extLst>
          </p:cNvPr>
          <p:cNvGrpSpPr/>
          <p:nvPr/>
        </p:nvGrpSpPr>
        <p:grpSpPr>
          <a:xfrm>
            <a:off x="7502630" y="2876234"/>
            <a:ext cx="206271" cy="324167"/>
            <a:chOff x="7502630" y="2876234"/>
            <a:chExt cx="206271" cy="324167"/>
          </a:xfrm>
        </p:grpSpPr>
        <p:sp>
          <p:nvSpPr>
            <p:cNvPr id="109" name="SMARTInkShape-4332">
              <a:extLst>
                <a:ext uri="{FF2B5EF4-FFF2-40B4-BE49-F238E27FC236}">
                  <a16:creationId xmlns:a16="http://schemas.microsoft.com/office/drawing/2014/main" xmlns="" id="{F817B973-EDFA-49D9-AEB8-F46F657736E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524750" y="3092450"/>
              <a:ext cx="10984" cy="95251"/>
            </a:xfrm>
            <a:custGeom>
              <a:avLst/>
              <a:gdLst/>
              <a:ahLst/>
              <a:cxnLst/>
              <a:rect l="0" t="0" r="0" b="0"/>
              <a:pathLst>
                <a:path w="10984" h="952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983" y="57694"/>
                  </a:lnTo>
                  <a:lnTo>
                    <a:pt x="10309" y="78948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333">
              <a:extLst>
                <a:ext uri="{FF2B5EF4-FFF2-40B4-BE49-F238E27FC236}">
                  <a16:creationId xmlns:a16="http://schemas.microsoft.com/office/drawing/2014/main" xmlns="" id="{A31B4E16-F583-464F-B30B-99156D0DA94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502630" y="3028950"/>
              <a:ext cx="9421" cy="31751"/>
            </a:xfrm>
            <a:custGeom>
              <a:avLst/>
              <a:gdLst/>
              <a:ahLst/>
              <a:cxnLst/>
              <a:rect l="0" t="0" r="0" b="0"/>
              <a:pathLst>
                <a:path w="9421" h="31751">
                  <a:moveTo>
                    <a:pt x="9420" y="31750"/>
                  </a:moveTo>
                  <a:lnTo>
                    <a:pt x="9420" y="31750"/>
                  </a:lnTo>
                  <a:lnTo>
                    <a:pt x="2512" y="9765"/>
                  </a:lnTo>
                  <a:lnTo>
                    <a:pt x="581" y="6510"/>
                  </a:lnTo>
                  <a:lnTo>
                    <a:pt x="0" y="4340"/>
                  </a:lnTo>
                  <a:lnTo>
                    <a:pt x="317" y="2894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334">
              <a:extLst>
                <a:ext uri="{FF2B5EF4-FFF2-40B4-BE49-F238E27FC236}">
                  <a16:creationId xmlns:a16="http://schemas.microsoft.com/office/drawing/2014/main" xmlns="" id="{14D19EE2-6716-43D8-91EC-124ED6F698E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592833" y="2876234"/>
              <a:ext cx="58918" cy="324167"/>
            </a:xfrm>
            <a:custGeom>
              <a:avLst/>
              <a:gdLst/>
              <a:ahLst/>
              <a:cxnLst/>
              <a:rect l="0" t="0" r="0" b="0"/>
              <a:pathLst>
                <a:path w="58918" h="324167">
                  <a:moveTo>
                    <a:pt x="58917" y="51116"/>
                  </a:moveTo>
                  <a:lnTo>
                    <a:pt x="58917" y="51116"/>
                  </a:lnTo>
                  <a:lnTo>
                    <a:pt x="41619" y="8511"/>
                  </a:lnTo>
                  <a:lnTo>
                    <a:pt x="34531" y="900"/>
                  </a:lnTo>
                  <a:lnTo>
                    <a:pt x="31371" y="0"/>
                  </a:lnTo>
                  <a:lnTo>
                    <a:pt x="28558" y="811"/>
                  </a:lnTo>
                  <a:lnTo>
                    <a:pt x="25977" y="2763"/>
                  </a:lnTo>
                  <a:lnTo>
                    <a:pt x="12233" y="25735"/>
                  </a:lnTo>
                  <a:lnTo>
                    <a:pt x="1496" y="69466"/>
                  </a:lnTo>
                  <a:lnTo>
                    <a:pt x="0" y="102546"/>
                  </a:lnTo>
                  <a:lnTo>
                    <a:pt x="1687" y="137474"/>
                  </a:lnTo>
                  <a:lnTo>
                    <a:pt x="4789" y="176515"/>
                  </a:lnTo>
                  <a:lnTo>
                    <a:pt x="10401" y="213623"/>
                  </a:lnTo>
                  <a:lnTo>
                    <a:pt x="16187" y="247519"/>
                  </a:lnTo>
                  <a:lnTo>
                    <a:pt x="19445" y="288286"/>
                  </a:lnTo>
                  <a:lnTo>
                    <a:pt x="20817" y="32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335">
              <a:extLst>
                <a:ext uri="{FF2B5EF4-FFF2-40B4-BE49-F238E27FC236}">
                  <a16:creationId xmlns:a16="http://schemas.microsoft.com/office/drawing/2014/main" xmlns="" id="{53404412-2F90-42C0-AD53-4B37AA4C593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559191" y="3067050"/>
              <a:ext cx="149710" cy="44451"/>
            </a:xfrm>
            <a:custGeom>
              <a:avLst/>
              <a:gdLst/>
              <a:ahLst/>
              <a:cxnLst/>
              <a:rect l="0" t="0" r="0" b="0"/>
              <a:pathLst>
                <a:path w="1497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4450"/>
                  </a:lnTo>
                  <a:lnTo>
                    <a:pt x="0" y="43744"/>
                  </a:lnTo>
                  <a:lnTo>
                    <a:pt x="1563" y="41079"/>
                  </a:lnTo>
                  <a:lnTo>
                    <a:pt x="40103" y="26152"/>
                  </a:lnTo>
                  <a:lnTo>
                    <a:pt x="78271" y="14412"/>
                  </a:lnTo>
                  <a:lnTo>
                    <a:pt x="120860" y="5368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856">
            <a:extLst>
              <a:ext uri="{FF2B5EF4-FFF2-40B4-BE49-F238E27FC236}">
                <a16:creationId xmlns:a16="http://schemas.microsoft.com/office/drawing/2014/main" xmlns="" id="{7C660158-6DE0-44DB-ADDE-6B5121F7C649}"/>
              </a:ext>
            </a:extLst>
          </p:cNvPr>
          <p:cNvGrpSpPr/>
          <p:nvPr/>
        </p:nvGrpSpPr>
        <p:grpSpPr>
          <a:xfrm>
            <a:off x="8001000" y="2915533"/>
            <a:ext cx="899009" cy="284868"/>
            <a:chOff x="8001000" y="2915533"/>
            <a:chExt cx="899009" cy="284868"/>
          </a:xfrm>
        </p:grpSpPr>
        <p:sp>
          <p:nvSpPr>
            <p:cNvPr id="114" name="SMARTInkShape-4336">
              <a:extLst>
                <a:ext uri="{FF2B5EF4-FFF2-40B4-BE49-F238E27FC236}">
                  <a16:creationId xmlns:a16="http://schemas.microsoft.com/office/drawing/2014/main" xmlns="" id="{2EE0663E-C1A9-4AEC-B32E-6CF062B5A11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007350" y="3117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337">
              <a:extLst>
                <a:ext uri="{FF2B5EF4-FFF2-40B4-BE49-F238E27FC236}">
                  <a16:creationId xmlns:a16="http://schemas.microsoft.com/office/drawing/2014/main" xmlns="" id="{4BFC1AC4-E3FE-4848-B008-ACD814F888C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01000" y="3048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3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338">
              <a:extLst>
                <a:ext uri="{FF2B5EF4-FFF2-40B4-BE49-F238E27FC236}">
                  <a16:creationId xmlns:a16="http://schemas.microsoft.com/office/drawing/2014/main" xmlns="" id="{ABDA7F40-3438-480F-A7B2-1DDF7EB49FE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096445" y="2915533"/>
              <a:ext cx="31556" cy="284868"/>
            </a:xfrm>
            <a:custGeom>
              <a:avLst/>
              <a:gdLst/>
              <a:ahLst/>
              <a:cxnLst/>
              <a:rect l="0" t="0" r="0" b="0"/>
              <a:pathLst>
                <a:path w="31556" h="284868">
                  <a:moveTo>
                    <a:pt x="25205" y="5467"/>
                  </a:moveTo>
                  <a:lnTo>
                    <a:pt x="25205" y="5467"/>
                  </a:lnTo>
                  <a:lnTo>
                    <a:pt x="21834" y="2096"/>
                  </a:lnTo>
                  <a:lnTo>
                    <a:pt x="18297" y="441"/>
                  </a:lnTo>
                  <a:lnTo>
                    <a:pt x="16366" y="0"/>
                  </a:lnTo>
                  <a:lnTo>
                    <a:pt x="14374" y="1822"/>
                  </a:lnTo>
                  <a:lnTo>
                    <a:pt x="10278" y="9492"/>
                  </a:lnTo>
                  <a:lnTo>
                    <a:pt x="6263" y="48282"/>
                  </a:lnTo>
                  <a:lnTo>
                    <a:pt x="2032" y="93491"/>
                  </a:lnTo>
                  <a:lnTo>
                    <a:pt x="794" y="128550"/>
                  </a:lnTo>
                  <a:lnTo>
                    <a:pt x="245" y="165298"/>
                  </a:lnTo>
                  <a:lnTo>
                    <a:pt x="0" y="201386"/>
                  </a:lnTo>
                  <a:lnTo>
                    <a:pt x="568" y="246648"/>
                  </a:lnTo>
                  <a:lnTo>
                    <a:pt x="3202" y="266469"/>
                  </a:lnTo>
                  <a:lnTo>
                    <a:pt x="7008" y="272602"/>
                  </a:lnTo>
                  <a:lnTo>
                    <a:pt x="12369" y="276690"/>
                  </a:lnTo>
                  <a:lnTo>
                    <a:pt x="31555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339">
              <a:extLst>
                <a:ext uri="{FF2B5EF4-FFF2-40B4-BE49-F238E27FC236}">
                  <a16:creationId xmlns:a16="http://schemas.microsoft.com/office/drawing/2014/main" xmlns="" id="{FC23FF95-4C96-4228-8BFA-502C8696A5F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058150" y="30607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46087" y="18920"/>
                  </a:lnTo>
                  <a:lnTo>
                    <a:pt x="89777" y="780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340">
              <a:extLst>
                <a:ext uri="{FF2B5EF4-FFF2-40B4-BE49-F238E27FC236}">
                  <a16:creationId xmlns:a16="http://schemas.microsoft.com/office/drawing/2014/main" xmlns="" id="{8D4F85B3-3E2B-4B62-A8BE-FDC93491009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432800" y="3048000"/>
              <a:ext cx="114301" cy="148116"/>
            </a:xfrm>
            <a:custGeom>
              <a:avLst/>
              <a:gdLst/>
              <a:ahLst/>
              <a:cxnLst/>
              <a:rect l="0" t="0" r="0" b="0"/>
              <a:pathLst>
                <a:path w="114301" h="148116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6907" y="20374"/>
                  </a:lnTo>
                  <a:lnTo>
                    <a:pt x="8838" y="19933"/>
                  </a:lnTo>
                  <a:lnTo>
                    <a:pt x="14747" y="23205"/>
                  </a:lnTo>
                  <a:lnTo>
                    <a:pt x="33408" y="43546"/>
                  </a:lnTo>
                  <a:lnTo>
                    <a:pt x="51701" y="84174"/>
                  </a:lnTo>
                  <a:lnTo>
                    <a:pt x="60961" y="125021"/>
                  </a:lnTo>
                  <a:lnTo>
                    <a:pt x="61807" y="134147"/>
                  </a:lnTo>
                  <a:lnTo>
                    <a:pt x="60961" y="140232"/>
                  </a:lnTo>
                  <a:lnTo>
                    <a:pt x="58985" y="144288"/>
                  </a:lnTo>
                  <a:lnTo>
                    <a:pt x="56256" y="146992"/>
                  </a:lnTo>
                  <a:lnTo>
                    <a:pt x="53732" y="148089"/>
                  </a:lnTo>
                  <a:lnTo>
                    <a:pt x="51343" y="148115"/>
                  </a:lnTo>
                  <a:lnTo>
                    <a:pt x="49045" y="147427"/>
                  </a:lnTo>
                  <a:lnTo>
                    <a:pt x="44610" y="139136"/>
                  </a:lnTo>
                  <a:lnTo>
                    <a:pt x="40994" y="124633"/>
                  </a:lnTo>
                  <a:lnTo>
                    <a:pt x="40368" y="92667"/>
                  </a:lnTo>
                  <a:lnTo>
                    <a:pt x="49199" y="57796"/>
                  </a:lnTo>
                  <a:lnTo>
                    <a:pt x="59261" y="38152"/>
                  </a:lnTo>
                  <a:lnTo>
                    <a:pt x="72669" y="2377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341">
              <a:extLst>
                <a:ext uri="{FF2B5EF4-FFF2-40B4-BE49-F238E27FC236}">
                  <a16:creationId xmlns:a16="http://schemas.microsoft.com/office/drawing/2014/main" xmlns="" id="{BDDB527E-2096-4FB5-88F1-C47999983B1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553922" y="3052540"/>
              <a:ext cx="63029" cy="122461"/>
            </a:xfrm>
            <a:custGeom>
              <a:avLst/>
              <a:gdLst/>
              <a:ahLst/>
              <a:cxnLst/>
              <a:rect l="0" t="0" r="0" b="0"/>
              <a:pathLst>
                <a:path w="63029" h="122461">
                  <a:moveTo>
                    <a:pt x="63028" y="33560"/>
                  </a:moveTo>
                  <a:lnTo>
                    <a:pt x="63028" y="33560"/>
                  </a:lnTo>
                  <a:lnTo>
                    <a:pt x="51095" y="19745"/>
                  </a:lnTo>
                  <a:lnTo>
                    <a:pt x="35556" y="0"/>
                  </a:lnTo>
                  <a:lnTo>
                    <a:pt x="32718" y="603"/>
                  </a:lnTo>
                  <a:lnTo>
                    <a:pt x="25803" y="6918"/>
                  </a:lnTo>
                  <a:lnTo>
                    <a:pt x="13976" y="25744"/>
                  </a:lnTo>
                  <a:lnTo>
                    <a:pt x="3114" y="61754"/>
                  </a:lnTo>
                  <a:lnTo>
                    <a:pt x="0" y="101966"/>
                  </a:lnTo>
                  <a:lnTo>
                    <a:pt x="1619" y="111705"/>
                  </a:lnTo>
                  <a:lnTo>
                    <a:pt x="3039" y="115290"/>
                  </a:lnTo>
                  <a:lnTo>
                    <a:pt x="5397" y="116974"/>
                  </a:lnTo>
                  <a:lnTo>
                    <a:pt x="8379" y="117392"/>
                  </a:lnTo>
                  <a:lnTo>
                    <a:pt x="11778" y="116964"/>
                  </a:lnTo>
                  <a:lnTo>
                    <a:pt x="26677" y="106250"/>
                  </a:lnTo>
                  <a:lnTo>
                    <a:pt x="44193" y="85078"/>
                  </a:lnTo>
                  <a:lnTo>
                    <a:pt x="49520" y="73566"/>
                  </a:lnTo>
                  <a:lnTo>
                    <a:pt x="49789" y="73637"/>
                  </a:lnTo>
                  <a:lnTo>
                    <a:pt x="63028" y="122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342">
              <a:extLst>
                <a:ext uri="{FF2B5EF4-FFF2-40B4-BE49-F238E27FC236}">
                  <a16:creationId xmlns:a16="http://schemas.microsoft.com/office/drawing/2014/main" xmlns="" id="{FA27B076-AA90-4E42-B223-2D31EBE4E20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67750" y="31115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2" y="155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343">
              <a:extLst>
                <a:ext uri="{FF2B5EF4-FFF2-40B4-BE49-F238E27FC236}">
                  <a16:creationId xmlns:a16="http://schemas.microsoft.com/office/drawing/2014/main" xmlns="" id="{2BFD27BE-FCC1-490E-9152-ABF3AECF06B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664091" y="3035300"/>
              <a:ext cx="3660" cy="38101"/>
            </a:xfrm>
            <a:custGeom>
              <a:avLst/>
              <a:gdLst/>
              <a:ahLst/>
              <a:cxnLst/>
              <a:rect l="0" t="0" r="0" b="0"/>
              <a:pathLst>
                <a:path w="36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953" y="15575"/>
                  </a:lnTo>
                  <a:lnTo>
                    <a:pt x="0" y="4929"/>
                  </a:lnTo>
                  <a:lnTo>
                    <a:pt x="514" y="3286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344">
              <a:extLst>
                <a:ext uri="{FF2B5EF4-FFF2-40B4-BE49-F238E27FC236}">
                  <a16:creationId xmlns:a16="http://schemas.microsoft.com/office/drawing/2014/main" xmlns="" id="{122F9EA9-F062-40BA-BAD9-1378ADEB4D4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712200" y="306070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8837" y="3371"/>
                  </a:lnTo>
                  <a:lnTo>
                    <a:pt x="10984" y="10670"/>
                  </a:lnTo>
                  <a:lnTo>
                    <a:pt x="12549" y="51737"/>
                  </a:lnTo>
                  <a:lnTo>
                    <a:pt x="9299" y="81481"/>
                  </a:lnTo>
                  <a:lnTo>
                    <a:pt x="3852" y="94541"/>
                  </a:lnTo>
                  <a:lnTo>
                    <a:pt x="2568" y="96189"/>
                  </a:lnTo>
                  <a:lnTo>
                    <a:pt x="1712" y="96581"/>
                  </a:lnTo>
                  <a:lnTo>
                    <a:pt x="1142" y="96138"/>
                  </a:lnTo>
                  <a:lnTo>
                    <a:pt x="8938" y="65442"/>
                  </a:lnTo>
                  <a:lnTo>
                    <a:pt x="22096" y="39189"/>
                  </a:lnTo>
                  <a:lnTo>
                    <a:pt x="30046" y="28942"/>
                  </a:lnTo>
                  <a:lnTo>
                    <a:pt x="38284" y="23446"/>
                  </a:lnTo>
                  <a:lnTo>
                    <a:pt x="42456" y="21981"/>
                  </a:lnTo>
                  <a:lnTo>
                    <a:pt x="45942" y="23121"/>
                  </a:lnTo>
                  <a:lnTo>
                    <a:pt x="62277" y="45823"/>
                  </a:lnTo>
                  <a:lnTo>
                    <a:pt x="64602" y="59642"/>
                  </a:lnTo>
                  <a:lnTo>
                    <a:pt x="65708" y="81407"/>
                  </a:lnTo>
                  <a:lnTo>
                    <a:pt x="698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345">
              <a:extLst>
                <a:ext uri="{FF2B5EF4-FFF2-40B4-BE49-F238E27FC236}">
                  <a16:creationId xmlns:a16="http://schemas.microsoft.com/office/drawing/2014/main" xmlns="" id="{EE6E8553-CD6F-4B35-8915-F521ED53B7E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48121" y="3028698"/>
              <a:ext cx="51888" cy="171703"/>
            </a:xfrm>
            <a:custGeom>
              <a:avLst/>
              <a:gdLst/>
              <a:ahLst/>
              <a:cxnLst/>
              <a:rect l="0" t="0" r="0" b="0"/>
              <a:pathLst>
                <a:path w="51888" h="171703">
                  <a:moveTo>
                    <a:pt x="48229" y="32002"/>
                  </a:moveTo>
                  <a:lnTo>
                    <a:pt x="48229" y="32002"/>
                  </a:lnTo>
                  <a:lnTo>
                    <a:pt x="51887" y="13135"/>
                  </a:lnTo>
                  <a:lnTo>
                    <a:pt x="50324" y="3391"/>
                  </a:lnTo>
                  <a:lnTo>
                    <a:pt x="47510" y="933"/>
                  </a:lnTo>
                  <a:lnTo>
                    <a:pt x="43515" y="0"/>
                  </a:lnTo>
                  <a:lnTo>
                    <a:pt x="38737" y="85"/>
                  </a:lnTo>
                  <a:lnTo>
                    <a:pt x="21898" y="6944"/>
                  </a:lnTo>
                  <a:lnTo>
                    <a:pt x="6873" y="21285"/>
                  </a:lnTo>
                  <a:lnTo>
                    <a:pt x="1627" y="32883"/>
                  </a:lnTo>
                  <a:lnTo>
                    <a:pt x="0" y="45094"/>
                  </a:lnTo>
                  <a:lnTo>
                    <a:pt x="6513" y="76504"/>
                  </a:lnTo>
                  <a:lnTo>
                    <a:pt x="26509" y="120905"/>
                  </a:lnTo>
                  <a:lnTo>
                    <a:pt x="31837" y="139247"/>
                  </a:lnTo>
                  <a:lnTo>
                    <a:pt x="30831" y="149281"/>
                  </a:lnTo>
                  <a:lnTo>
                    <a:pt x="24268" y="158445"/>
                  </a:lnTo>
                  <a:lnTo>
                    <a:pt x="10129" y="171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857">
            <a:extLst>
              <a:ext uri="{FF2B5EF4-FFF2-40B4-BE49-F238E27FC236}">
                <a16:creationId xmlns:a16="http://schemas.microsoft.com/office/drawing/2014/main" xmlns="" id="{57422F7E-9B20-46BD-84F4-3D3DEF2B21E8}"/>
              </a:ext>
            </a:extLst>
          </p:cNvPr>
          <p:cNvGrpSpPr/>
          <p:nvPr/>
        </p:nvGrpSpPr>
        <p:grpSpPr>
          <a:xfrm>
            <a:off x="9370292" y="3012423"/>
            <a:ext cx="396009" cy="258430"/>
            <a:chOff x="9370292" y="3012423"/>
            <a:chExt cx="396009" cy="258430"/>
          </a:xfrm>
        </p:grpSpPr>
        <p:sp>
          <p:nvSpPr>
            <p:cNvPr id="125" name="SMARTInkShape-4346">
              <a:extLst>
                <a:ext uri="{FF2B5EF4-FFF2-40B4-BE49-F238E27FC236}">
                  <a16:creationId xmlns:a16="http://schemas.microsoft.com/office/drawing/2014/main" xmlns="" id="{A3239B13-62AB-4871-BFE9-31B95B9AFBB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759950" y="30951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80" y="287"/>
                  </a:lnTo>
                  <a:lnTo>
                    <a:pt x="1987" y="0"/>
                  </a:lnTo>
                  <a:lnTo>
                    <a:pt x="1324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347">
              <a:extLst>
                <a:ext uri="{FF2B5EF4-FFF2-40B4-BE49-F238E27FC236}">
                  <a16:creationId xmlns:a16="http://schemas.microsoft.com/office/drawing/2014/main" xmlns="" id="{B6908595-D949-4A64-A103-FDE083B36D7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608098" y="3012423"/>
              <a:ext cx="101680" cy="258430"/>
            </a:xfrm>
            <a:custGeom>
              <a:avLst/>
              <a:gdLst/>
              <a:ahLst/>
              <a:cxnLst/>
              <a:rect l="0" t="0" r="0" b="0"/>
              <a:pathLst>
                <a:path w="101680" h="258430">
                  <a:moveTo>
                    <a:pt x="37552" y="60977"/>
                  </a:moveTo>
                  <a:lnTo>
                    <a:pt x="37552" y="60977"/>
                  </a:lnTo>
                  <a:lnTo>
                    <a:pt x="30810" y="64348"/>
                  </a:lnTo>
                  <a:lnTo>
                    <a:pt x="28824" y="68163"/>
                  </a:lnTo>
                  <a:lnTo>
                    <a:pt x="20838" y="115547"/>
                  </a:lnTo>
                  <a:lnTo>
                    <a:pt x="17082" y="158435"/>
                  </a:lnTo>
                  <a:lnTo>
                    <a:pt x="13612" y="194981"/>
                  </a:lnTo>
                  <a:lnTo>
                    <a:pt x="8820" y="228858"/>
                  </a:lnTo>
                  <a:lnTo>
                    <a:pt x="274" y="258429"/>
                  </a:lnTo>
                  <a:lnTo>
                    <a:pt x="0" y="258228"/>
                  </a:lnTo>
                  <a:lnTo>
                    <a:pt x="8338" y="217863"/>
                  </a:lnTo>
                  <a:lnTo>
                    <a:pt x="14219" y="185973"/>
                  </a:lnTo>
                  <a:lnTo>
                    <a:pt x="21537" y="148281"/>
                  </a:lnTo>
                  <a:lnTo>
                    <a:pt x="29494" y="108010"/>
                  </a:lnTo>
                  <a:lnTo>
                    <a:pt x="35851" y="72238"/>
                  </a:lnTo>
                  <a:lnTo>
                    <a:pt x="45279" y="31858"/>
                  </a:lnTo>
                  <a:lnTo>
                    <a:pt x="57735" y="5993"/>
                  </a:lnTo>
                  <a:lnTo>
                    <a:pt x="61591" y="3155"/>
                  </a:lnTo>
                  <a:lnTo>
                    <a:pt x="71519" y="0"/>
                  </a:lnTo>
                  <a:lnTo>
                    <a:pt x="76425" y="1276"/>
                  </a:lnTo>
                  <a:lnTo>
                    <a:pt x="85638" y="8337"/>
                  </a:lnTo>
                  <a:lnTo>
                    <a:pt x="98758" y="30955"/>
                  </a:lnTo>
                  <a:lnTo>
                    <a:pt x="101679" y="49986"/>
                  </a:lnTo>
                  <a:lnTo>
                    <a:pt x="101470" y="59999"/>
                  </a:lnTo>
                  <a:lnTo>
                    <a:pt x="93712" y="80533"/>
                  </a:lnTo>
                  <a:lnTo>
                    <a:pt x="75358" y="106282"/>
                  </a:lnTo>
                  <a:lnTo>
                    <a:pt x="56514" y="120968"/>
                  </a:lnTo>
                  <a:lnTo>
                    <a:pt x="37552" y="130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348">
              <a:extLst>
                <a:ext uri="{FF2B5EF4-FFF2-40B4-BE49-F238E27FC236}">
                  <a16:creationId xmlns:a16="http://schemas.microsoft.com/office/drawing/2014/main" xmlns="" id="{FBA54E51-7BD7-4AA6-88F1-77E6EEE59A1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556750" y="3111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349">
              <a:extLst>
                <a:ext uri="{FF2B5EF4-FFF2-40B4-BE49-F238E27FC236}">
                  <a16:creationId xmlns:a16="http://schemas.microsoft.com/office/drawing/2014/main" xmlns="" id="{9AFC9D67-1791-40DA-9973-E435FE3131B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370292" y="3042173"/>
              <a:ext cx="133217" cy="116746"/>
            </a:xfrm>
            <a:custGeom>
              <a:avLst/>
              <a:gdLst/>
              <a:ahLst/>
              <a:cxnLst/>
              <a:rect l="0" t="0" r="0" b="0"/>
              <a:pathLst>
                <a:path w="133217" h="116746">
                  <a:moveTo>
                    <a:pt x="21358" y="12177"/>
                  </a:moveTo>
                  <a:lnTo>
                    <a:pt x="21358" y="12177"/>
                  </a:lnTo>
                  <a:lnTo>
                    <a:pt x="21358" y="1242"/>
                  </a:lnTo>
                  <a:lnTo>
                    <a:pt x="20652" y="654"/>
                  </a:lnTo>
                  <a:lnTo>
                    <a:pt x="17987" y="0"/>
                  </a:lnTo>
                  <a:lnTo>
                    <a:pt x="6163" y="38020"/>
                  </a:lnTo>
                  <a:lnTo>
                    <a:pt x="0" y="70242"/>
                  </a:lnTo>
                  <a:lnTo>
                    <a:pt x="3524" y="103008"/>
                  </a:lnTo>
                  <a:lnTo>
                    <a:pt x="5236" y="108715"/>
                  </a:lnTo>
                  <a:lnTo>
                    <a:pt x="8492" y="112519"/>
                  </a:lnTo>
                  <a:lnTo>
                    <a:pt x="17756" y="116745"/>
                  </a:lnTo>
                  <a:lnTo>
                    <a:pt x="22484" y="116461"/>
                  </a:lnTo>
                  <a:lnTo>
                    <a:pt x="31501" y="112383"/>
                  </a:lnTo>
                  <a:lnTo>
                    <a:pt x="38331" y="105866"/>
                  </a:lnTo>
                  <a:lnTo>
                    <a:pt x="41140" y="102153"/>
                  </a:lnTo>
                  <a:lnTo>
                    <a:pt x="44261" y="92383"/>
                  </a:lnTo>
                  <a:lnTo>
                    <a:pt x="46353" y="82396"/>
                  </a:lnTo>
                  <a:lnTo>
                    <a:pt x="52079" y="71187"/>
                  </a:lnTo>
                  <a:lnTo>
                    <a:pt x="52422" y="71273"/>
                  </a:lnTo>
                  <a:lnTo>
                    <a:pt x="56388" y="81700"/>
                  </a:lnTo>
                  <a:lnTo>
                    <a:pt x="65290" y="93140"/>
                  </a:lnTo>
                  <a:lnTo>
                    <a:pt x="80236" y="102097"/>
                  </a:lnTo>
                  <a:lnTo>
                    <a:pt x="91975" y="103176"/>
                  </a:lnTo>
                  <a:lnTo>
                    <a:pt x="103544" y="100599"/>
                  </a:lnTo>
                  <a:lnTo>
                    <a:pt x="122468" y="87446"/>
                  </a:lnTo>
                  <a:lnTo>
                    <a:pt x="126865" y="83523"/>
                  </a:lnTo>
                  <a:lnTo>
                    <a:pt x="131750" y="71638"/>
                  </a:lnTo>
                  <a:lnTo>
                    <a:pt x="133216" y="57654"/>
                  </a:lnTo>
                  <a:lnTo>
                    <a:pt x="128407" y="33311"/>
                  </a:lnTo>
                  <a:lnTo>
                    <a:pt x="124034" y="21447"/>
                  </a:lnTo>
                  <a:lnTo>
                    <a:pt x="123675" y="21179"/>
                  </a:lnTo>
                  <a:lnTo>
                    <a:pt x="123436" y="21706"/>
                  </a:lnTo>
                  <a:lnTo>
                    <a:pt x="122958" y="2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858">
            <a:extLst>
              <a:ext uri="{FF2B5EF4-FFF2-40B4-BE49-F238E27FC236}">
                <a16:creationId xmlns:a16="http://schemas.microsoft.com/office/drawing/2014/main" xmlns="" id="{7D172896-E4C7-4760-9B60-6DF51C3E4647}"/>
              </a:ext>
            </a:extLst>
          </p:cNvPr>
          <p:cNvGrpSpPr/>
          <p:nvPr/>
        </p:nvGrpSpPr>
        <p:grpSpPr>
          <a:xfrm>
            <a:off x="10232625" y="2919324"/>
            <a:ext cx="743244" cy="450992"/>
            <a:chOff x="10232625" y="2919324"/>
            <a:chExt cx="743244" cy="450992"/>
          </a:xfrm>
        </p:grpSpPr>
        <p:sp>
          <p:nvSpPr>
            <p:cNvPr id="130" name="SMARTInkShape-4350">
              <a:extLst>
                <a:ext uri="{FF2B5EF4-FFF2-40B4-BE49-F238E27FC236}">
                  <a16:creationId xmlns:a16="http://schemas.microsoft.com/office/drawing/2014/main" xmlns="" id="{19F43E73-B42A-4A2B-A3F9-BD3458B679E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746553" y="3211324"/>
              <a:ext cx="81932" cy="132642"/>
            </a:xfrm>
            <a:custGeom>
              <a:avLst/>
              <a:gdLst/>
              <a:ahLst/>
              <a:cxnLst/>
              <a:rect l="0" t="0" r="0" b="0"/>
              <a:pathLst>
                <a:path w="81932" h="132642">
                  <a:moveTo>
                    <a:pt x="48447" y="14476"/>
                  </a:moveTo>
                  <a:lnTo>
                    <a:pt x="48447" y="14476"/>
                  </a:lnTo>
                  <a:lnTo>
                    <a:pt x="48447" y="7734"/>
                  </a:lnTo>
                  <a:lnTo>
                    <a:pt x="46566" y="2543"/>
                  </a:lnTo>
                  <a:lnTo>
                    <a:pt x="45077" y="171"/>
                  </a:lnTo>
                  <a:lnTo>
                    <a:pt x="43378" y="0"/>
                  </a:lnTo>
                  <a:lnTo>
                    <a:pt x="41540" y="1298"/>
                  </a:lnTo>
                  <a:lnTo>
                    <a:pt x="30150" y="20261"/>
                  </a:lnTo>
                  <a:lnTo>
                    <a:pt x="14310" y="60617"/>
                  </a:lnTo>
                  <a:lnTo>
                    <a:pt x="1356" y="101410"/>
                  </a:lnTo>
                  <a:lnTo>
                    <a:pt x="0" y="117319"/>
                  </a:lnTo>
                  <a:lnTo>
                    <a:pt x="1750" y="126741"/>
                  </a:lnTo>
                  <a:lnTo>
                    <a:pt x="3910" y="129536"/>
                  </a:lnTo>
                  <a:lnTo>
                    <a:pt x="10073" y="132641"/>
                  </a:lnTo>
                  <a:lnTo>
                    <a:pt x="21279" y="130259"/>
                  </a:lnTo>
                  <a:lnTo>
                    <a:pt x="51468" y="113860"/>
                  </a:lnTo>
                  <a:lnTo>
                    <a:pt x="69489" y="92999"/>
                  </a:lnTo>
                  <a:lnTo>
                    <a:pt x="80395" y="68943"/>
                  </a:lnTo>
                  <a:lnTo>
                    <a:pt x="81931" y="56087"/>
                  </a:lnTo>
                  <a:lnTo>
                    <a:pt x="81354" y="50683"/>
                  </a:lnTo>
                  <a:lnTo>
                    <a:pt x="79557" y="47081"/>
                  </a:lnTo>
                  <a:lnTo>
                    <a:pt x="76949" y="44679"/>
                  </a:lnTo>
                  <a:lnTo>
                    <a:pt x="70285" y="42011"/>
                  </a:lnTo>
                  <a:lnTo>
                    <a:pt x="62621" y="40825"/>
                  </a:lnTo>
                  <a:lnTo>
                    <a:pt x="59308" y="41919"/>
                  </a:lnTo>
                  <a:lnTo>
                    <a:pt x="48447" y="52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351">
              <a:extLst>
                <a:ext uri="{FF2B5EF4-FFF2-40B4-BE49-F238E27FC236}">
                  <a16:creationId xmlns:a16="http://schemas.microsoft.com/office/drawing/2014/main" xmlns="" id="{7C4F581E-BD2F-42AA-B00A-E1B4F6688A1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661650" y="3228492"/>
              <a:ext cx="36633" cy="117959"/>
            </a:xfrm>
            <a:custGeom>
              <a:avLst/>
              <a:gdLst/>
              <a:ahLst/>
              <a:cxnLst/>
              <a:rect l="0" t="0" r="0" b="0"/>
              <a:pathLst>
                <a:path w="36633" h="117959">
                  <a:moveTo>
                    <a:pt x="25400" y="3658"/>
                  </a:moveTo>
                  <a:lnTo>
                    <a:pt x="25400" y="3658"/>
                  </a:lnTo>
                  <a:lnTo>
                    <a:pt x="28770" y="287"/>
                  </a:lnTo>
                  <a:lnTo>
                    <a:pt x="30469" y="0"/>
                  </a:lnTo>
                  <a:lnTo>
                    <a:pt x="32307" y="514"/>
                  </a:lnTo>
                  <a:lnTo>
                    <a:pt x="34237" y="1562"/>
                  </a:lnTo>
                  <a:lnTo>
                    <a:pt x="36384" y="8371"/>
                  </a:lnTo>
                  <a:lnTo>
                    <a:pt x="36632" y="19158"/>
                  </a:lnTo>
                  <a:lnTo>
                    <a:pt x="31393" y="42509"/>
                  </a:lnTo>
                  <a:lnTo>
                    <a:pt x="15138" y="83848"/>
                  </a:lnTo>
                  <a:lnTo>
                    <a:pt x="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352">
              <a:extLst>
                <a:ext uri="{FF2B5EF4-FFF2-40B4-BE49-F238E27FC236}">
                  <a16:creationId xmlns:a16="http://schemas.microsoft.com/office/drawing/2014/main" xmlns="" id="{16F2BB5A-00AD-43AB-89BF-BEC5059EB63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555649" y="2985383"/>
              <a:ext cx="160461" cy="384933"/>
            </a:xfrm>
            <a:custGeom>
              <a:avLst/>
              <a:gdLst/>
              <a:ahLst/>
              <a:cxnLst/>
              <a:rect l="0" t="0" r="0" b="0"/>
              <a:pathLst>
                <a:path w="160461" h="384933">
                  <a:moveTo>
                    <a:pt x="156801" y="5467"/>
                  </a:moveTo>
                  <a:lnTo>
                    <a:pt x="156801" y="5467"/>
                  </a:lnTo>
                  <a:lnTo>
                    <a:pt x="156800" y="2096"/>
                  </a:lnTo>
                  <a:lnTo>
                    <a:pt x="157506" y="1103"/>
                  </a:lnTo>
                  <a:lnTo>
                    <a:pt x="158682" y="441"/>
                  </a:lnTo>
                  <a:lnTo>
                    <a:pt x="160171" y="0"/>
                  </a:lnTo>
                  <a:lnTo>
                    <a:pt x="160460" y="411"/>
                  </a:lnTo>
                  <a:lnTo>
                    <a:pt x="158897" y="2750"/>
                  </a:lnTo>
                  <a:lnTo>
                    <a:pt x="149551" y="45291"/>
                  </a:lnTo>
                  <a:lnTo>
                    <a:pt x="131134" y="92291"/>
                  </a:lnTo>
                  <a:lnTo>
                    <a:pt x="117172" y="128722"/>
                  </a:lnTo>
                  <a:lnTo>
                    <a:pt x="99206" y="168432"/>
                  </a:lnTo>
                  <a:lnTo>
                    <a:pt x="79463" y="211481"/>
                  </a:lnTo>
                  <a:lnTo>
                    <a:pt x="58929" y="254368"/>
                  </a:lnTo>
                  <a:lnTo>
                    <a:pt x="38042" y="292243"/>
                  </a:lnTo>
                  <a:lnTo>
                    <a:pt x="16564" y="338558"/>
                  </a:lnTo>
                  <a:lnTo>
                    <a:pt x="0" y="381286"/>
                  </a:lnTo>
                  <a:lnTo>
                    <a:pt x="56" y="383013"/>
                  </a:lnTo>
                  <a:lnTo>
                    <a:pt x="800" y="384164"/>
                  </a:lnTo>
                  <a:lnTo>
                    <a:pt x="2000" y="384932"/>
                  </a:lnTo>
                  <a:lnTo>
                    <a:pt x="7097" y="383903"/>
                  </a:lnTo>
                  <a:lnTo>
                    <a:pt x="17101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353">
              <a:extLst>
                <a:ext uri="{FF2B5EF4-FFF2-40B4-BE49-F238E27FC236}">
                  <a16:creationId xmlns:a16="http://schemas.microsoft.com/office/drawing/2014/main" xmlns="" id="{532560F8-10F6-4811-B3EE-EC5A8FCA49F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385124" y="2919324"/>
              <a:ext cx="91077" cy="262027"/>
            </a:xfrm>
            <a:custGeom>
              <a:avLst/>
              <a:gdLst/>
              <a:ahLst/>
              <a:cxnLst/>
              <a:rect l="0" t="0" r="0" b="0"/>
              <a:pathLst>
                <a:path w="91077" h="262027">
                  <a:moveTo>
                    <a:pt x="66976" y="65176"/>
                  </a:moveTo>
                  <a:lnTo>
                    <a:pt x="66976" y="65176"/>
                  </a:lnTo>
                  <a:lnTo>
                    <a:pt x="81281" y="56338"/>
                  </a:lnTo>
                  <a:lnTo>
                    <a:pt x="87991" y="46878"/>
                  </a:lnTo>
                  <a:lnTo>
                    <a:pt x="91076" y="38510"/>
                  </a:lnTo>
                  <a:lnTo>
                    <a:pt x="89916" y="31923"/>
                  </a:lnTo>
                  <a:lnTo>
                    <a:pt x="88619" y="28190"/>
                  </a:lnTo>
                  <a:lnTo>
                    <a:pt x="76682" y="12825"/>
                  </a:lnTo>
                  <a:lnTo>
                    <a:pt x="59739" y="1609"/>
                  </a:lnTo>
                  <a:lnTo>
                    <a:pt x="47531" y="0"/>
                  </a:lnTo>
                  <a:lnTo>
                    <a:pt x="41312" y="558"/>
                  </a:lnTo>
                  <a:lnTo>
                    <a:pt x="28757" y="8705"/>
                  </a:lnTo>
                  <a:lnTo>
                    <a:pt x="16829" y="23144"/>
                  </a:lnTo>
                  <a:lnTo>
                    <a:pt x="3591" y="53663"/>
                  </a:lnTo>
                  <a:lnTo>
                    <a:pt x="0" y="72289"/>
                  </a:lnTo>
                  <a:lnTo>
                    <a:pt x="2166" y="88093"/>
                  </a:lnTo>
                  <a:lnTo>
                    <a:pt x="4719" y="95270"/>
                  </a:lnTo>
                  <a:lnTo>
                    <a:pt x="13200" y="105127"/>
                  </a:lnTo>
                  <a:lnTo>
                    <a:pt x="18425" y="108743"/>
                  </a:lnTo>
                  <a:lnTo>
                    <a:pt x="23320" y="110449"/>
                  </a:lnTo>
                  <a:lnTo>
                    <a:pt x="32522" y="110462"/>
                  </a:lnTo>
                  <a:lnTo>
                    <a:pt x="41315" y="104353"/>
                  </a:lnTo>
                  <a:lnTo>
                    <a:pt x="49221" y="93877"/>
                  </a:lnTo>
                  <a:lnTo>
                    <a:pt x="72659" y="47913"/>
                  </a:lnTo>
                  <a:lnTo>
                    <a:pt x="73287" y="93932"/>
                  </a:lnTo>
                  <a:lnTo>
                    <a:pt x="74020" y="129670"/>
                  </a:lnTo>
                  <a:lnTo>
                    <a:pt x="77686" y="166365"/>
                  </a:lnTo>
                  <a:lnTo>
                    <a:pt x="81164" y="210727"/>
                  </a:lnTo>
                  <a:lnTo>
                    <a:pt x="82704" y="237183"/>
                  </a:lnTo>
                  <a:lnTo>
                    <a:pt x="81728" y="248163"/>
                  </a:lnTo>
                  <a:lnTo>
                    <a:pt x="86026" y="26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354">
              <a:extLst>
                <a:ext uri="{FF2B5EF4-FFF2-40B4-BE49-F238E27FC236}">
                  <a16:creationId xmlns:a16="http://schemas.microsoft.com/office/drawing/2014/main" xmlns="" id="{8AC4D8D7-0C05-4416-973C-E2A1635B473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232625" y="2928996"/>
              <a:ext cx="98825" cy="282293"/>
            </a:xfrm>
            <a:custGeom>
              <a:avLst/>
              <a:gdLst/>
              <a:ahLst/>
              <a:cxnLst/>
              <a:rect l="0" t="0" r="0" b="0"/>
              <a:pathLst>
                <a:path w="98825" h="282293">
                  <a:moveTo>
                    <a:pt x="92475" y="74554"/>
                  </a:moveTo>
                  <a:lnTo>
                    <a:pt x="92475" y="74554"/>
                  </a:lnTo>
                  <a:lnTo>
                    <a:pt x="92475" y="65716"/>
                  </a:lnTo>
                  <a:lnTo>
                    <a:pt x="85302" y="36054"/>
                  </a:lnTo>
                  <a:lnTo>
                    <a:pt x="79644" y="26633"/>
                  </a:lnTo>
                  <a:lnTo>
                    <a:pt x="60150" y="9793"/>
                  </a:lnTo>
                  <a:lnTo>
                    <a:pt x="46365" y="2057"/>
                  </a:lnTo>
                  <a:lnTo>
                    <a:pt x="37644" y="0"/>
                  </a:lnTo>
                  <a:lnTo>
                    <a:pt x="27184" y="2848"/>
                  </a:lnTo>
                  <a:lnTo>
                    <a:pt x="21430" y="5584"/>
                  </a:lnTo>
                  <a:lnTo>
                    <a:pt x="11275" y="18030"/>
                  </a:lnTo>
                  <a:lnTo>
                    <a:pt x="3470" y="34616"/>
                  </a:lnTo>
                  <a:lnTo>
                    <a:pt x="0" y="51394"/>
                  </a:lnTo>
                  <a:lnTo>
                    <a:pt x="2221" y="66378"/>
                  </a:lnTo>
                  <a:lnTo>
                    <a:pt x="8617" y="80092"/>
                  </a:lnTo>
                  <a:lnTo>
                    <a:pt x="18517" y="93243"/>
                  </a:lnTo>
                  <a:lnTo>
                    <a:pt x="31852" y="100499"/>
                  </a:lnTo>
                  <a:lnTo>
                    <a:pt x="39360" y="102434"/>
                  </a:lnTo>
                  <a:lnTo>
                    <a:pt x="45776" y="102313"/>
                  </a:lnTo>
                  <a:lnTo>
                    <a:pt x="56668" y="98415"/>
                  </a:lnTo>
                  <a:lnTo>
                    <a:pt x="74104" y="84917"/>
                  </a:lnTo>
                  <a:lnTo>
                    <a:pt x="85934" y="67512"/>
                  </a:lnTo>
                  <a:lnTo>
                    <a:pt x="95547" y="43372"/>
                  </a:lnTo>
                  <a:lnTo>
                    <a:pt x="98813" y="12089"/>
                  </a:lnTo>
                  <a:lnTo>
                    <a:pt x="98824" y="52382"/>
                  </a:lnTo>
                  <a:lnTo>
                    <a:pt x="98824" y="97377"/>
                  </a:lnTo>
                  <a:lnTo>
                    <a:pt x="98824" y="137290"/>
                  </a:lnTo>
                  <a:lnTo>
                    <a:pt x="98824" y="175927"/>
                  </a:lnTo>
                  <a:lnTo>
                    <a:pt x="98824" y="223539"/>
                  </a:lnTo>
                  <a:lnTo>
                    <a:pt x="93357" y="267176"/>
                  </a:lnTo>
                  <a:lnTo>
                    <a:pt x="92553" y="282292"/>
                  </a:lnTo>
                  <a:lnTo>
                    <a:pt x="92526" y="282191"/>
                  </a:lnTo>
                  <a:lnTo>
                    <a:pt x="92475" y="277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355">
              <a:extLst>
                <a:ext uri="{FF2B5EF4-FFF2-40B4-BE49-F238E27FC236}">
                  <a16:creationId xmlns:a16="http://schemas.microsoft.com/office/drawing/2014/main" xmlns="" id="{21C0E2F0-4A7F-4DBD-8A5C-97D2B631508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876318" y="3232150"/>
              <a:ext cx="99551" cy="132385"/>
            </a:xfrm>
            <a:custGeom>
              <a:avLst/>
              <a:gdLst/>
              <a:ahLst/>
              <a:cxnLst/>
              <a:rect l="0" t="0" r="0" b="0"/>
              <a:pathLst>
                <a:path w="99551" h="132385">
                  <a:moveTo>
                    <a:pt x="77432" y="25400"/>
                  </a:moveTo>
                  <a:lnTo>
                    <a:pt x="77432" y="25400"/>
                  </a:lnTo>
                  <a:lnTo>
                    <a:pt x="68594" y="7723"/>
                  </a:lnTo>
                  <a:lnTo>
                    <a:pt x="65895" y="5149"/>
                  </a:lnTo>
                  <a:lnTo>
                    <a:pt x="59134" y="2288"/>
                  </a:lnTo>
                  <a:lnTo>
                    <a:pt x="55355" y="3642"/>
                  </a:lnTo>
                  <a:lnTo>
                    <a:pt x="42590" y="16366"/>
                  </a:lnTo>
                  <a:lnTo>
                    <a:pt x="8721" y="62597"/>
                  </a:lnTo>
                  <a:lnTo>
                    <a:pt x="0" y="90592"/>
                  </a:lnTo>
                  <a:lnTo>
                    <a:pt x="214" y="105880"/>
                  </a:lnTo>
                  <a:lnTo>
                    <a:pt x="7673" y="126387"/>
                  </a:lnTo>
                  <a:lnTo>
                    <a:pt x="11876" y="130119"/>
                  </a:lnTo>
                  <a:lnTo>
                    <a:pt x="16795" y="131902"/>
                  </a:lnTo>
                  <a:lnTo>
                    <a:pt x="22190" y="132384"/>
                  </a:lnTo>
                  <a:lnTo>
                    <a:pt x="46639" y="126322"/>
                  </a:lnTo>
                  <a:lnTo>
                    <a:pt x="72854" y="108846"/>
                  </a:lnTo>
                  <a:lnTo>
                    <a:pt x="91754" y="85794"/>
                  </a:lnTo>
                  <a:lnTo>
                    <a:pt x="97910" y="67529"/>
                  </a:lnTo>
                  <a:lnTo>
                    <a:pt x="99550" y="57719"/>
                  </a:lnTo>
                  <a:lnTo>
                    <a:pt x="97821" y="49063"/>
                  </a:lnTo>
                  <a:lnTo>
                    <a:pt x="82612" y="26767"/>
                  </a:lnTo>
                  <a:lnTo>
                    <a:pt x="58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859">
            <a:extLst>
              <a:ext uri="{FF2B5EF4-FFF2-40B4-BE49-F238E27FC236}">
                <a16:creationId xmlns:a16="http://schemas.microsoft.com/office/drawing/2014/main" xmlns="" id="{4410F6D1-7789-4BB0-8E59-3480E8C65631}"/>
              </a:ext>
            </a:extLst>
          </p:cNvPr>
          <p:cNvGrpSpPr/>
          <p:nvPr/>
        </p:nvGrpSpPr>
        <p:grpSpPr>
          <a:xfrm>
            <a:off x="3365500" y="4116331"/>
            <a:ext cx="467599" cy="264054"/>
            <a:chOff x="3365500" y="4116331"/>
            <a:chExt cx="467599" cy="264054"/>
          </a:xfrm>
        </p:grpSpPr>
        <p:sp>
          <p:nvSpPr>
            <p:cNvPr id="137" name="SMARTInkShape-4356">
              <a:extLst>
                <a:ext uri="{FF2B5EF4-FFF2-40B4-BE49-F238E27FC236}">
                  <a16:creationId xmlns:a16="http://schemas.microsoft.com/office/drawing/2014/main" xmlns="" id="{BC5EBC3E-6FF1-4EA0-A7F2-B35F739BAE8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365500" y="4116331"/>
              <a:ext cx="323851" cy="264054"/>
            </a:xfrm>
            <a:custGeom>
              <a:avLst/>
              <a:gdLst/>
              <a:ahLst/>
              <a:cxnLst/>
              <a:rect l="0" t="0" r="0" b="0"/>
              <a:pathLst>
                <a:path w="323851" h="264054">
                  <a:moveTo>
                    <a:pt x="0" y="42919"/>
                  </a:moveTo>
                  <a:lnTo>
                    <a:pt x="0" y="42919"/>
                  </a:lnTo>
                  <a:lnTo>
                    <a:pt x="0" y="39548"/>
                  </a:lnTo>
                  <a:lnTo>
                    <a:pt x="2117" y="38555"/>
                  </a:lnTo>
                  <a:lnTo>
                    <a:pt x="39999" y="30089"/>
                  </a:lnTo>
                  <a:lnTo>
                    <a:pt x="83505" y="22341"/>
                  </a:lnTo>
                  <a:lnTo>
                    <a:pt x="117547" y="15899"/>
                  </a:lnTo>
                  <a:lnTo>
                    <a:pt x="151726" y="9037"/>
                  </a:lnTo>
                  <a:lnTo>
                    <a:pt x="193357" y="1914"/>
                  </a:lnTo>
                  <a:lnTo>
                    <a:pt x="214583" y="0"/>
                  </a:lnTo>
                  <a:lnTo>
                    <a:pt x="221372" y="901"/>
                  </a:lnTo>
                  <a:lnTo>
                    <a:pt x="225898" y="2912"/>
                  </a:lnTo>
                  <a:lnTo>
                    <a:pt x="228915" y="5664"/>
                  </a:lnTo>
                  <a:lnTo>
                    <a:pt x="232268" y="12486"/>
                  </a:lnTo>
                  <a:lnTo>
                    <a:pt x="233162" y="16280"/>
                  </a:lnTo>
                  <a:lnTo>
                    <a:pt x="231641" y="20926"/>
                  </a:lnTo>
                  <a:lnTo>
                    <a:pt x="205305" y="61693"/>
                  </a:lnTo>
                  <a:lnTo>
                    <a:pt x="171657" y="100851"/>
                  </a:lnTo>
                  <a:lnTo>
                    <a:pt x="134253" y="142557"/>
                  </a:lnTo>
                  <a:lnTo>
                    <a:pt x="89298" y="188432"/>
                  </a:lnTo>
                  <a:lnTo>
                    <a:pt x="41866" y="235995"/>
                  </a:lnTo>
                  <a:lnTo>
                    <a:pt x="36246" y="245382"/>
                  </a:lnTo>
                  <a:lnTo>
                    <a:pt x="34747" y="249861"/>
                  </a:lnTo>
                  <a:lnTo>
                    <a:pt x="34454" y="252847"/>
                  </a:lnTo>
                  <a:lnTo>
                    <a:pt x="34963" y="254838"/>
                  </a:lnTo>
                  <a:lnTo>
                    <a:pt x="36009" y="256165"/>
                  </a:lnTo>
                  <a:lnTo>
                    <a:pt x="47593" y="261403"/>
                  </a:lnTo>
                  <a:lnTo>
                    <a:pt x="67802" y="264053"/>
                  </a:lnTo>
                  <a:lnTo>
                    <a:pt x="111465" y="259879"/>
                  </a:lnTo>
                  <a:lnTo>
                    <a:pt x="157518" y="254272"/>
                  </a:lnTo>
                  <a:lnTo>
                    <a:pt x="192774" y="250213"/>
                  </a:lnTo>
                  <a:lnTo>
                    <a:pt x="225848" y="247939"/>
                  </a:lnTo>
                  <a:lnTo>
                    <a:pt x="266590" y="242895"/>
                  </a:lnTo>
                  <a:lnTo>
                    <a:pt x="309468" y="234250"/>
                  </a:lnTo>
                  <a:lnTo>
                    <a:pt x="323850" y="233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357">
              <a:extLst>
                <a:ext uri="{FF2B5EF4-FFF2-40B4-BE49-F238E27FC236}">
                  <a16:creationId xmlns:a16="http://schemas.microsoft.com/office/drawing/2014/main" xmlns="" id="{074CD72C-6D29-47FE-8B60-FC7BB91BACD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793007" y="4305300"/>
              <a:ext cx="40092" cy="61787"/>
            </a:xfrm>
            <a:custGeom>
              <a:avLst/>
              <a:gdLst/>
              <a:ahLst/>
              <a:cxnLst/>
              <a:rect l="0" t="0" r="0" b="0"/>
              <a:pathLst>
                <a:path w="40092" h="61787">
                  <a:moveTo>
                    <a:pt x="16993" y="0"/>
                  </a:moveTo>
                  <a:lnTo>
                    <a:pt x="16993" y="0"/>
                  </a:lnTo>
                  <a:lnTo>
                    <a:pt x="4783" y="15580"/>
                  </a:lnTo>
                  <a:lnTo>
                    <a:pt x="984" y="26680"/>
                  </a:lnTo>
                  <a:lnTo>
                    <a:pt x="0" y="37963"/>
                  </a:lnTo>
                  <a:lnTo>
                    <a:pt x="1914" y="47682"/>
                  </a:lnTo>
                  <a:lnTo>
                    <a:pt x="6960" y="57715"/>
                  </a:lnTo>
                  <a:lnTo>
                    <a:pt x="10888" y="60929"/>
                  </a:lnTo>
                  <a:lnTo>
                    <a:pt x="12922" y="61786"/>
                  </a:lnTo>
                  <a:lnTo>
                    <a:pt x="18946" y="60857"/>
                  </a:lnTo>
                  <a:lnTo>
                    <a:pt x="22529" y="59621"/>
                  </a:lnTo>
                  <a:lnTo>
                    <a:pt x="34312" y="47769"/>
                  </a:lnTo>
                  <a:lnTo>
                    <a:pt x="38801" y="38634"/>
                  </a:lnTo>
                  <a:lnTo>
                    <a:pt x="39999" y="34223"/>
                  </a:lnTo>
                  <a:lnTo>
                    <a:pt x="40091" y="30576"/>
                  </a:lnTo>
                  <a:lnTo>
                    <a:pt x="38313" y="24643"/>
                  </a:lnTo>
                  <a:lnTo>
                    <a:pt x="36145" y="22779"/>
                  </a:lnTo>
                  <a:lnTo>
                    <a:pt x="2334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358">
              <a:extLst>
                <a:ext uri="{FF2B5EF4-FFF2-40B4-BE49-F238E27FC236}">
                  <a16:creationId xmlns:a16="http://schemas.microsoft.com/office/drawing/2014/main" xmlns="" id="{3C446B57-4E7B-4C73-9983-368F24B5292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790950" y="4169223"/>
              <a:ext cx="28471" cy="21439"/>
            </a:xfrm>
            <a:custGeom>
              <a:avLst/>
              <a:gdLst/>
              <a:ahLst/>
              <a:cxnLst/>
              <a:rect l="0" t="0" r="0" b="0"/>
              <a:pathLst>
                <a:path w="28471" h="21439">
                  <a:moveTo>
                    <a:pt x="19050" y="9077"/>
                  </a:moveTo>
                  <a:lnTo>
                    <a:pt x="19050" y="9077"/>
                  </a:lnTo>
                  <a:lnTo>
                    <a:pt x="19050" y="20632"/>
                  </a:lnTo>
                  <a:lnTo>
                    <a:pt x="19755" y="21014"/>
                  </a:lnTo>
                  <a:lnTo>
                    <a:pt x="22421" y="21438"/>
                  </a:lnTo>
                  <a:lnTo>
                    <a:pt x="24119" y="20140"/>
                  </a:lnTo>
                  <a:lnTo>
                    <a:pt x="27888" y="14934"/>
                  </a:lnTo>
                  <a:lnTo>
                    <a:pt x="28470" y="12276"/>
                  </a:lnTo>
                  <a:lnTo>
                    <a:pt x="28152" y="9799"/>
                  </a:lnTo>
                  <a:lnTo>
                    <a:pt x="25917" y="5164"/>
                  </a:lnTo>
                  <a:lnTo>
                    <a:pt x="22573" y="753"/>
                  </a:lnTo>
                  <a:lnTo>
                    <a:pt x="19987" y="0"/>
                  </a:lnTo>
                  <a:lnTo>
                    <a:pt x="13352" y="1045"/>
                  </a:lnTo>
                  <a:lnTo>
                    <a:pt x="0" y="9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860">
            <a:extLst>
              <a:ext uri="{FF2B5EF4-FFF2-40B4-BE49-F238E27FC236}">
                <a16:creationId xmlns:a16="http://schemas.microsoft.com/office/drawing/2014/main" xmlns="" id="{3EF1A06F-09C2-4FDB-B384-A34A8B1FD6E4}"/>
              </a:ext>
            </a:extLst>
          </p:cNvPr>
          <p:cNvGrpSpPr/>
          <p:nvPr/>
        </p:nvGrpSpPr>
        <p:grpSpPr>
          <a:xfrm>
            <a:off x="4140200" y="3994150"/>
            <a:ext cx="171451" cy="317008"/>
            <a:chOff x="4140200" y="3994150"/>
            <a:chExt cx="171451" cy="317008"/>
          </a:xfrm>
        </p:grpSpPr>
        <p:sp>
          <p:nvSpPr>
            <p:cNvPr id="141" name="SMARTInkShape-4359">
              <a:extLst>
                <a:ext uri="{FF2B5EF4-FFF2-40B4-BE49-F238E27FC236}">
                  <a16:creationId xmlns:a16="http://schemas.microsoft.com/office/drawing/2014/main" xmlns="" id="{82C70972-DE51-4263-92AA-AADF7BE8CE1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52900" y="4192406"/>
              <a:ext cx="25401" cy="106545"/>
            </a:xfrm>
            <a:custGeom>
              <a:avLst/>
              <a:gdLst/>
              <a:ahLst/>
              <a:cxnLst/>
              <a:rect l="0" t="0" r="0" b="0"/>
              <a:pathLst>
                <a:path w="25401" h="1065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5467" y="0"/>
                  </a:lnTo>
                  <a:lnTo>
                    <a:pt x="12830" y="12494"/>
                  </a:lnTo>
                  <a:lnTo>
                    <a:pt x="20112" y="57017"/>
                  </a:lnTo>
                  <a:lnTo>
                    <a:pt x="25400" y="10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360">
              <a:extLst>
                <a:ext uri="{FF2B5EF4-FFF2-40B4-BE49-F238E27FC236}">
                  <a16:creationId xmlns:a16="http://schemas.microsoft.com/office/drawing/2014/main" xmlns="" id="{9F78C699-CD7C-4C94-8B2C-8ED5459F80F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140200" y="4133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361">
              <a:extLst>
                <a:ext uri="{FF2B5EF4-FFF2-40B4-BE49-F238E27FC236}">
                  <a16:creationId xmlns:a16="http://schemas.microsoft.com/office/drawing/2014/main" xmlns="" id="{EF897228-10BF-478D-B87E-386420CCB3C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51206" y="3994150"/>
              <a:ext cx="54095" cy="317008"/>
            </a:xfrm>
            <a:custGeom>
              <a:avLst/>
              <a:gdLst/>
              <a:ahLst/>
              <a:cxnLst/>
              <a:rect l="0" t="0" r="0" b="0"/>
              <a:pathLst>
                <a:path w="54095" h="317008">
                  <a:moveTo>
                    <a:pt x="9644" y="0"/>
                  </a:moveTo>
                  <a:lnTo>
                    <a:pt x="9644" y="0"/>
                  </a:lnTo>
                  <a:lnTo>
                    <a:pt x="4618" y="45189"/>
                  </a:lnTo>
                  <a:lnTo>
                    <a:pt x="3686" y="88414"/>
                  </a:lnTo>
                  <a:lnTo>
                    <a:pt x="2763" y="124667"/>
                  </a:lnTo>
                  <a:lnTo>
                    <a:pt x="0" y="166650"/>
                  </a:lnTo>
                  <a:lnTo>
                    <a:pt x="184" y="205535"/>
                  </a:lnTo>
                  <a:lnTo>
                    <a:pt x="1912" y="240221"/>
                  </a:lnTo>
                  <a:lnTo>
                    <a:pt x="4295" y="281432"/>
                  </a:lnTo>
                  <a:lnTo>
                    <a:pt x="9854" y="300059"/>
                  </a:lnTo>
                  <a:lnTo>
                    <a:pt x="17028" y="311630"/>
                  </a:lnTo>
                  <a:lnTo>
                    <a:pt x="20916" y="315703"/>
                  </a:lnTo>
                  <a:lnTo>
                    <a:pt x="24920" y="317007"/>
                  </a:lnTo>
                  <a:lnTo>
                    <a:pt x="29000" y="316466"/>
                  </a:lnTo>
                  <a:lnTo>
                    <a:pt x="33131" y="314694"/>
                  </a:lnTo>
                  <a:lnTo>
                    <a:pt x="54094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362">
              <a:extLst>
                <a:ext uri="{FF2B5EF4-FFF2-40B4-BE49-F238E27FC236}">
                  <a16:creationId xmlns:a16="http://schemas.microsoft.com/office/drawing/2014/main" xmlns="" id="{12E7E5E0-4206-4219-A340-BC696B2ED84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206392" y="4197350"/>
              <a:ext cx="105259" cy="24518"/>
            </a:xfrm>
            <a:custGeom>
              <a:avLst/>
              <a:gdLst/>
              <a:ahLst/>
              <a:cxnLst/>
              <a:rect l="0" t="0" r="0" b="0"/>
              <a:pathLst>
                <a:path w="105259" h="24518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2" y="24517"/>
                  </a:lnTo>
                  <a:lnTo>
                    <a:pt x="40102" y="13113"/>
                  </a:lnTo>
                  <a:lnTo>
                    <a:pt x="87266" y="3322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861">
            <a:extLst>
              <a:ext uri="{FF2B5EF4-FFF2-40B4-BE49-F238E27FC236}">
                <a16:creationId xmlns:a16="http://schemas.microsoft.com/office/drawing/2014/main" xmlns="" id="{7A62D639-372F-4759-BF2F-E768040E3A1E}"/>
              </a:ext>
            </a:extLst>
          </p:cNvPr>
          <p:cNvGrpSpPr/>
          <p:nvPr/>
        </p:nvGrpSpPr>
        <p:grpSpPr>
          <a:xfrm>
            <a:off x="4699523" y="4105094"/>
            <a:ext cx="129987" cy="174807"/>
            <a:chOff x="4699523" y="4105094"/>
            <a:chExt cx="129987" cy="174807"/>
          </a:xfrm>
        </p:grpSpPr>
        <p:sp>
          <p:nvSpPr>
            <p:cNvPr id="146" name="SMARTInkShape-4363">
              <a:extLst>
                <a:ext uri="{FF2B5EF4-FFF2-40B4-BE49-F238E27FC236}">
                  <a16:creationId xmlns:a16="http://schemas.microsoft.com/office/drawing/2014/main" xmlns="" id="{EC541981-4F33-4902-AE8F-56AA770F6E5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718050" y="41973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4812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364">
              <a:extLst>
                <a:ext uri="{FF2B5EF4-FFF2-40B4-BE49-F238E27FC236}">
                  <a16:creationId xmlns:a16="http://schemas.microsoft.com/office/drawing/2014/main" xmlns="" id="{B4B89BE9-A807-4C37-A584-F28B252C7D6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699523" y="4105094"/>
              <a:ext cx="12178" cy="35107"/>
            </a:xfrm>
            <a:custGeom>
              <a:avLst/>
              <a:gdLst/>
              <a:ahLst/>
              <a:cxnLst/>
              <a:rect l="0" t="0" r="0" b="0"/>
              <a:pathLst>
                <a:path w="12178" h="35107">
                  <a:moveTo>
                    <a:pt x="12177" y="35106"/>
                  </a:moveTo>
                  <a:lnTo>
                    <a:pt x="12177" y="35106"/>
                  </a:lnTo>
                  <a:lnTo>
                    <a:pt x="3449" y="19897"/>
                  </a:lnTo>
                  <a:lnTo>
                    <a:pt x="0" y="439"/>
                  </a:lnTo>
                  <a:lnTo>
                    <a:pt x="1237" y="0"/>
                  </a:lnTo>
                  <a:lnTo>
                    <a:pt x="12177" y="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365">
              <a:extLst>
                <a:ext uri="{FF2B5EF4-FFF2-40B4-BE49-F238E27FC236}">
                  <a16:creationId xmlns:a16="http://schemas.microsoft.com/office/drawing/2014/main" xmlns="" id="{D7A3F048-0CF6-4B69-B87C-0E1F6018BF4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757602" y="4128645"/>
              <a:ext cx="71908" cy="144906"/>
            </a:xfrm>
            <a:custGeom>
              <a:avLst/>
              <a:gdLst/>
              <a:ahLst/>
              <a:cxnLst/>
              <a:rect l="0" t="0" r="0" b="0"/>
              <a:pathLst>
                <a:path w="71908" h="144906">
                  <a:moveTo>
                    <a:pt x="55698" y="11555"/>
                  </a:moveTo>
                  <a:lnTo>
                    <a:pt x="55698" y="11555"/>
                  </a:lnTo>
                  <a:lnTo>
                    <a:pt x="52327" y="8184"/>
                  </a:lnTo>
                  <a:lnTo>
                    <a:pt x="40118" y="2717"/>
                  </a:lnTo>
                  <a:lnTo>
                    <a:pt x="23095" y="0"/>
                  </a:lnTo>
                  <a:lnTo>
                    <a:pt x="14632" y="1245"/>
                  </a:lnTo>
                  <a:lnTo>
                    <a:pt x="5900" y="5913"/>
                  </a:lnTo>
                  <a:lnTo>
                    <a:pt x="1816" y="9753"/>
                  </a:lnTo>
                  <a:lnTo>
                    <a:pt x="0" y="13811"/>
                  </a:lnTo>
                  <a:lnTo>
                    <a:pt x="2956" y="21730"/>
                  </a:lnTo>
                  <a:lnTo>
                    <a:pt x="16352" y="40689"/>
                  </a:lnTo>
                  <a:lnTo>
                    <a:pt x="55291" y="82329"/>
                  </a:lnTo>
                  <a:lnTo>
                    <a:pt x="68356" y="104884"/>
                  </a:lnTo>
                  <a:lnTo>
                    <a:pt x="71907" y="118651"/>
                  </a:lnTo>
                  <a:lnTo>
                    <a:pt x="71442" y="124580"/>
                  </a:lnTo>
                  <a:lnTo>
                    <a:pt x="67164" y="134931"/>
                  </a:lnTo>
                  <a:lnTo>
                    <a:pt x="64047" y="138255"/>
                  </a:lnTo>
                  <a:lnTo>
                    <a:pt x="49348" y="14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862">
            <a:extLst>
              <a:ext uri="{FF2B5EF4-FFF2-40B4-BE49-F238E27FC236}">
                <a16:creationId xmlns:a16="http://schemas.microsoft.com/office/drawing/2014/main" xmlns="" id="{17677504-76BB-4225-8714-7FF2462A79D8}"/>
              </a:ext>
            </a:extLst>
          </p:cNvPr>
          <p:cNvGrpSpPr/>
          <p:nvPr/>
        </p:nvGrpSpPr>
        <p:grpSpPr>
          <a:xfrm>
            <a:off x="5353050" y="4051300"/>
            <a:ext cx="977901" cy="329189"/>
            <a:chOff x="5353050" y="4051300"/>
            <a:chExt cx="977901" cy="329189"/>
          </a:xfrm>
        </p:grpSpPr>
        <p:sp>
          <p:nvSpPr>
            <p:cNvPr id="150" name="SMARTInkShape-4366">
              <a:extLst>
                <a:ext uri="{FF2B5EF4-FFF2-40B4-BE49-F238E27FC236}">
                  <a16:creationId xmlns:a16="http://schemas.microsoft.com/office/drawing/2014/main" xmlns="" id="{308771CB-04ED-49F8-B320-603F57B1D4C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14872" y="4112997"/>
              <a:ext cx="98529" cy="136525"/>
            </a:xfrm>
            <a:custGeom>
              <a:avLst/>
              <a:gdLst/>
              <a:ahLst/>
              <a:cxnLst/>
              <a:rect l="0" t="0" r="0" b="0"/>
              <a:pathLst>
                <a:path w="98529" h="136525">
                  <a:moveTo>
                    <a:pt x="60428" y="52603"/>
                  </a:moveTo>
                  <a:lnTo>
                    <a:pt x="60428" y="52603"/>
                  </a:lnTo>
                  <a:lnTo>
                    <a:pt x="62310" y="31881"/>
                  </a:lnTo>
                  <a:lnTo>
                    <a:pt x="64086" y="20815"/>
                  </a:lnTo>
                  <a:lnTo>
                    <a:pt x="62524" y="11194"/>
                  </a:lnTo>
                  <a:lnTo>
                    <a:pt x="57678" y="1215"/>
                  </a:lnTo>
                  <a:lnTo>
                    <a:pt x="54361" y="0"/>
                  </a:lnTo>
                  <a:lnTo>
                    <a:pt x="45032" y="531"/>
                  </a:lnTo>
                  <a:lnTo>
                    <a:pt x="24508" y="14910"/>
                  </a:lnTo>
                  <a:lnTo>
                    <a:pt x="7295" y="43786"/>
                  </a:lnTo>
                  <a:lnTo>
                    <a:pt x="0" y="75782"/>
                  </a:lnTo>
                  <a:lnTo>
                    <a:pt x="2056" y="95125"/>
                  </a:lnTo>
                  <a:lnTo>
                    <a:pt x="7674" y="111013"/>
                  </a:lnTo>
                  <a:lnTo>
                    <a:pt x="14874" y="120426"/>
                  </a:lnTo>
                  <a:lnTo>
                    <a:pt x="18064" y="122513"/>
                  </a:lnTo>
                  <a:lnTo>
                    <a:pt x="20896" y="123198"/>
                  </a:lnTo>
                  <a:lnTo>
                    <a:pt x="23490" y="122949"/>
                  </a:lnTo>
                  <a:lnTo>
                    <a:pt x="30136" y="117029"/>
                  </a:lnTo>
                  <a:lnTo>
                    <a:pt x="45899" y="95981"/>
                  </a:lnTo>
                  <a:lnTo>
                    <a:pt x="50443" y="81995"/>
                  </a:lnTo>
                  <a:lnTo>
                    <a:pt x="53865" y="54834"/>
                  </a:lnTo>
                  <a:lnTo>
                    <a:pt x="72370" y="100812"/>
                  </a:lnTo>
                  <a:lnTo>
                    <a:pt x="89788" y="134533"/>
                  </a:lnTo>
                  <a:lnTo>
                    <a:pt x="91290" y="136151"/>
                  </a:lnTo>
                  <a:lnTo>
                    <a:pt x="92997" y="136524"/>
                  </a:lnTo>
                  <a:lnTo>
                    <a:pt x="98528" y="135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367">
              <a:extLst>
                <a:ext uri="{FF2B5EF4-FFF2-40B4-BE49-F238E27FC236}">
                  <a16:creationId xmlns:a16="http://schemas.microsoft.com/office/drawing/2014/main" xmlns="" id="{E886040D-D1A8-4688-B5E1-2FCAB2E8DA2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657850" y="4153783"/>
              <a:ext cx="12701" cy="68968"/>
            </a:xfrm>
            <a:custGeom>
              <a:avLst/>
              <a:gdLst/>
              <a:ahLst/>
              <a:cxnLst/>
              <a:rect l="0" t="0" r="0" b="0"/>
              <a:pathLst>
                <a:path w="12701" h="689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8197" y="44655"/>
                  </a:lnTo>
                  <a:lnTo>
                    <a:pt x="1270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368">
              <a:extLst>
                <a:ext uri="{FF2B5EF4-FFF2-40B4-BE49-F238E27FC236}">
                  <a16:creationId xmlns:a16="http://schemas.microsoft.com/office/drawing/2014/main" xmlns="" id="{B8CEE435-9A3B-4A09-B4FF-2BF935A1807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664200" y="40513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63500"/>
                  </a:moveTo>
                  <a:lnTo>
                    <a:pt x="0" y="63500"/>
                  </a:lnTo>
                  <a:lnTo>
                    <a:pt x="0" y="184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369">
              <a:extLst>
                <a:ext uri="{FF2B5EF4-FFF2-40B4-BE49-F238E27FC236}">
                  <a16:creationId xmlns:a16="http://schemas.microsoft.com/office/drawing/2014/main" xmlns="" id="{77D321C2-A61E-430A-B3A4-396CF8EDB2A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708650" y="4114800"/>
              <a:ext cx="90533" cy="98320"/>
            </a:xfrm>
            <a:custGeom>
              <a:avLst/>
              <a:gdLst/>
              <a:ahLst/>
              <a:cxnLst/>
              <a:rect l="0" t="0" r="0" b="0"/>
              <a:pathLst>
                <a:path w="90533" h="98320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5732" y="45434"/>
                  </a:lnTo>
                  <a:lnTo>
                    <a:pt x="14696" y="71631"/>
                  </a:lnTo>
                  <a:lnTo>
                    <a:pt x="7408" y="98319"/>
                  </a:lnTo>
                  <a:lnTo>
                    <a:pt x="7761" y="98001"/>
                  </a:lnTo>
                  <a:lnTo>
                    <a:pt x="10035" y="93886"/>
                  </a:lnTo>
                  <a:lnTo>
                    <a:pt x="19256" y="55019"/>
                  </a:lnTo>
                  <a:lnTo>
                    <a:pt x="24786" y="36447"/>
                  </a:lnTo>
                  <a:lnTo>
                    <a:pt x="39094" y="15503"/>
                  </a:lnTo>
                  <a:lnTo>
                    <a:pt x="48185" y="7361"/>
                  </a:lnTo>
                  <a:lnTo>
                    <a:pt x="52584" y="5612"/>
                  </a:lnTo>
                  <a:lnTo>
                    <a:pt x="61235" y="5552"/>
                  </a:lnTo>
                  <a:lnTo>
                    <a:pt x="77411" y="12855"/>
                  </a:lnTo>
                  <a:lnTo>
                    <a:pt x="85675" y="23823"/>
                  </a:lnTo>
                  <a:lnTo>
                    <a:pt x="88867" y="30698"/>
                  </a:lnTo>
                  <a:lnTo>
                    <a:pt x="90532" y="45864"/>
                  </a:lnTo>
                  <a:lnTo>
                    <a:pt x="889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370">
              <a:extLst>
                <a:ext uri="{FF2B5EF4-FFF2-40B4-BE49-F238E27FC236}">
                  <a16:creationId xmlns:a16="http://schemas.microsoft.com/office/drawing/2014/main" xmlns="" id="{44989DC1-C0CD-40E6-A4E0-39B4359EFA5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880100" y="414655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467" y="3597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371">
              <a:extLst>
                <a:ext uri="{FF2B5EF4-FFF2-40B4-BE49-F238E27FC236}">
                  <a16:creationId xmlns:a16="http://schemas.microsoft.com/office/drawing/2014/main" xmlns="" id="{19A6559F-A7B0-4880-BFF5-E876B895D2F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886450" y="4057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372">
              <a:extLst>
                <a:ext uri="{FF2B5EF4-FFF2-40B4-BE49-F238E27FC236}">
                  <a16:creationId xmlns:a16="http://schemas.microsoft.com/office/drawing/2014/main" xmlns="" id="{6653BFF6-D22D-45C4-A675-B6A21438AF5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918200" y="4088145"/>
              <a:ext cx="90546" cy="88256"/>
            </a:xfrm>
            <a:custGeom>
              <a:avLst/>
              <a:gdLst/>
              <a:ahLst/>
              <a:cxnLst/>
              <a:rect l="0" t="0" r="0" b="0"/>
              <a:pathLst>
                <a:path w="90546" h="88256">
                  <a:moveTo>
                    <a:pt x="0" y="20305"/>
                  </a:moveTo>
                  <a:lnTo>
                    <a:pt x="0" y="20305"/>
                  </a:lnTo>
                  <a:lnTo>
                    <a:pt x="8839" y="29143"/>
                  </a:lnTo>
                  <a:lnTo>
                    <a:pt x="14927" y="41973"/>
                  </a:lnTo>
                  <a:lnTo>
                    <a:pt x="15336" y="51337"/>
                  </a:lnTo>
                  <a:lnTo>
                    <a:pt x="7977" y="76786"/>
                  </a:lnTo>
                  <a:lnTo>
                    <a:pt x="1190" y="88255"/>
                  </a:lnTo>
                  <a:lnTo>
                    <a:pt x="3723" y="79479"/>
                  </a:lnTo>
                  <a:lnTo>
                    <a:pt x="23796" y="38583"/>
                  </a:lnTo>
                  <a:lnTo>
                    <a:pt x="39506" y="15608"/>
                  </a:lnTo>
                  <a:lnTo>
                    <a:pt x="57566" y="2137"/>
                  </a:lnTo>
                  <a:lnTo>
                    <a:pt x="68153" y="0"/>
                  </a:lnTo>
                  <a:lnTo>
                    <a:pt x="72952" y="418"/>
                  </a:lnTo>
                  <a:lnTo>
                    <a:pt x="76857" y="2814"/>
                  </a:lnTo>
                  <a:lnTo>
                    <a:pt x="83077" y="11120"/>
                  </a:lnTo>
                  <a:lnTo>
                    <a:pt x="90545" y="37809"/>
                  </a:lnTo>
                  <a:lnTo>
                    <a:pt x="88900" y="83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373">
              <a:extLst>
                <a:ext uri="{FF2B5EF4-FFF2-40B4-BE49-F238E27FC236}">
                  <a16:creationId xmlns:a16="http://schemas.microsoft.com/office/drawing/2014/main" xmlns="" id="{4F2133F5-48E4-44EB-AFCD-3258BC47852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007100" y="4079560"/>
              <a:ext cx="119768" cy="300929"/>
            </a:xfrm>
            <a:custGeom>
              <a:avLst/>
              <a:gdLst/>
              <a:ahLst/>
              <a:cxnLst/>
              <a:rect l="0" t="0" r="0" b="0"/>
              <a:pathLst>
                <a:path w="119768" h="300929">
                  <a:moveTo>
                    <a:pt x="114300" y="54290"/>
                  </a:moveTo>
                  <a:lnTo>
                    <a:pt x="114300" y="54290"/>
                  </a:lnTo>
                  <a:lnTo>
                    <a:pt x="119767" y="22308"/>
                  </a:lnTo>
                  <a:lnTo>
                    <a:pt x="117018" y="6792"/>
                  </a:lnTo>
                  <a:lnTo>
                    <a:pt x="113289" y="3574"/>
                  </a:lnTo>
                  <a:lnTo>
                    <a:pt x="101621" y="0"/>
                  </a:lnTo>
                  <a:lnTo>
                    <a:pt x="95264" y="1163"/>
                  </a:lnTo>
                  <a:lnTo>
                    <a:pt x="82557" y="8100"/>
                  </a:lnTo>
                  <a:lnTo>
                    <a:pt x="71734" y="22002"/>
                  </a:lnTo>
                  <a:lnTo>
                    <a:pt x="59591" y="49662"/>
                  </a:lnTo>
                  <a:lnTo>
                    <a:pt x="52536" y="80500"/>
                  </a:lnTo>
                  <a:lnTo>
                    <a:pt x="53369" y="85169"/>
                  </a:lnTo>
                  <a:lnTo>
                    <a:pt x="58057" y="92238"/>
                  </a:lnTo>
                  <a:lnTo>
                    <a:pt x="61282" y="93700"/>
                  </a:lnTo>
                  <a:lnTo>
                    <a:pt x="68629" y="93443"/>
                  </a:lnTo>
                  <a:lnTo>
                    <a:pt x="76598" y="89095"/>
                  </a:lnTo>
                  <a:lnTo>
                    <a:pt x="84138" y="82459"/>
                  </a:lnTo>
                  <a:lnTo>
                    <a:pt x="97018" y="65935"/>
                  </a:lnTo>
                  <a:lnTo>
                    <a:pt x="99251" y="64875"/>
                  </a:lnTo>
                  <a:lnTo>
                    <a:pt x="101445" y="64875"/>
                  </a:lnTo>
                  <a:lnTo>
                    <a:pt x="103613" y="65580"/>
                  </a:lnTo>
                  <a:lnTo>
                    <a:pt x="107904" y="73889"/>
                  </a:lnTo>
                  <a:lnTo>
                    <a:pt x="112404" y="94434"/>
                  </a:lnTo>
                  <a:lnTo>
                    <a:pt x="113344" y="140767"/>
                  </a:lnTo>
                  <a:lnTo>
                    <a:pt x="109156" y="176809"/>
                  </a:lnTo>
                  <a:lnTo>
                    <a:pt x="103446" y="217043"/>
                  </a:lnTo>
                  <a:lnTo>
                    <a:pt x="93315" y="261077"/>
                  </a:lnTo>
                  <a:lnTo>
                    <a:pt x="89727" y="270464"/>
                  </a:lnTo>
                  <a:lnTo>
                    <a:pt x="78214" y="284658"/>
                  </a:lnTo>
                  <a:lnTo>
                    <a:pt x="63689" y="294259"/>
                  </a:lnTo>
                  <a:lnTo>
                    <a:pt x="33250" y="300423"/>
                  </a:lnTo>
                  <a:lnTo>
                    <a:pt x="26400" y="300928"/>
                  </a:lnTo>
                  <a:lnTo>
                    <a:pt x="15026" y="297727"/>
                  </a:lnTo>
                  <a:lnTo>
                    <a:pt x="0" y="28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374">
              <a:extLst>
                <a:ext uri="{FF2B5EF4-FFF2-40B4-BE49-F238E27FC236}">
                  <a16:creationId xmlns:a16="http://schemas.microsoft.com/office/drawing/2014/main" xmlns="" id="{F9F3A629-3B17-46A0-A938-B73A821BD7C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324600" y="4273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375">
              <a:extLst>
                <a:ext uri="{FF2B5EF4-FFF2-40B4-BE49-F238E27FC236}">
                  <a16:creationId xmlns:a16="http://schemas.microsoft.com/office/drawing/2014/main" xmlns="" id="{95FB9A96-A466-41C9-9604-9527ECDAE4D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53050" y="4114800"/>
              <a:ext cx="152401" cy="166351"/>
            </a:xfrm>
            <a:custGeom>
              <a:avLst/>
              <a:gdLst/>
              <a:ahLst/>
              <a:cxnLst/>
              <a:rect l="0" t="0" r="0" b="0"/>
              <a:pathLst>
                <a:path w="152401" h="166351">
                  <a:moveTo>
                    <a:pt x="0" y="38100"/>
                  </a:moveTo>
                  <a:lnTo>
                    <a:pt x="0" y="38100"/>
                  </a:lnTo>
                  <a:lnTo>
                    <a:pt x="0" y="17085"/>
                  </a:lnTo>
                  <a:lnTo>
                    <a:pt x="706" y="16329"/>
                  </a:lnTo>
                  <a:lnTo>
                    <a:pt x="1881" y="16530"/>
                  </a:lnTo>
                  <a:lnTo>
                    <a:pt x="15580" y="25294"/>
                  </a:lnTo>
                  <a:lnTo>
                    <a:pt x="48103" y="61597"/>
                  </a:lnTo>
                  <a:lnTo>
                    <a:pt x="71795" y="100017"/>
                  </a:lnTo>
                  <a:lnTo>
                    <a:pt x="82813" y="133665"/>
                  </a:lnTo>
                  <a:lnTo>
                    <a:pt x="82236" y="159000"/>
                  </a:lnTo>
                  <a:lnTo>
                    <a:pt x="79353" y="165917"/>
                  </a:lnTo>
                  <a:lnTo>
                    <a:pt x="76891" y="166350"/>
                  </a:lnTo>
                  <a:lnTo>
                    <a:pt x="70392" y="163068"/>
                  </a:lnTo>
                  <a:lnTo>
                    <a:pt x="55430" y="146546"/>
                  </a:lnTo>
                  <a:lnTo>
                    <a:pt x="44333" y="120405"/>
                  </a:lnTo>
                  <a:lnTo>
                    <a:pt x="46515" y="98668"/>
                  </a:lnTo>
                  <a:lnTo>
                    <a:pt x="65162" y="53592"/>
                  </a:lnTo>
                  <a:lnTo>
                    <a:pt x="84465" y="35813"/>
                  </a:lnTo>
                  <a:lnTo>
                    <a:pt x="130357" y="105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863">
            <a:extLst>
              <a:ext uri="{FF2B5EF4-FFF2-40B4-BE49-F238E27FC236}">
                <a16:creationId xmlns:a16="http://schemas.microsoft.com/office/drawing/2014/main" xmlns="" id="{F32A49ED-DB14-42EA-8870-806CFBF5F23E}"/>
              </a:ext>
            </a:extLst>
          </p:cNvPr>
          <p:cNvGrpSpPr/>
          <p:nvPr/>
        </p:nvGrpSpPr>
        <p:grpSpPr>
          <a:xfrm>
            <a:off x="3152250" y="4895114"/>
            <a:ext cx="1893583" cy="475708"/>
            <a:chOff x="3152250" y="4895114"/>
            <a:chExt cx="1893583" cy="475708"/>
          </a:xfrm>
        </p:grpSpPr>
        <p:sp>
          <p:nvSpPr>
            <p:cNvPr id="161" name="SMARTInkShape-4376">
              <a:extLst>
                <a:ext uri="{FF2B5EF4-FFF2-40B4-BE49-F238E27FC236}">
                  <a16:creationId xmlns:a16="http://schemas.microsoft.com/office/drawing/2014/main" xmlns="" id="{8D715BAC-A0DC-49CB-BF61-10731F1BEAD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152250" y="4906392"/>
              <a:ext cx="162344" cy="464430"/>
            </a:xfrm>
            <a:custGeom>
              <a:avLst/>
              <a:gdLst/>
              <a:ahLst/>
              <a:cxnLst/>
              <a:rect l="0" t="0" r="0" b="0"/>
              <a:pathLst>
                <a:path w="162344" h="464430">
                  <a:moveTo>
                    <a:pt x="16400" y="103758"/>
                  </a:moveTo>
                  <a:lnTo>
                    <a:pt x="16400" y="103758"/>
                  </a:lnTo>
                  <a:lnTo>
                    <a:pt x="10311" y="97669"/>
                  </a:lnTo>
                  <a:lnTo>
                    <a:pt x="13499" y="100856"/>
                  </a:lnTo>
                  <a:lnTo>
                    <a:pt x="22282" y="119753"/>
                  </a:lnTo>
                  <a:lnTo>
                    <a:pt x="30451" y="164550"/>
                  </a:lnTo>
                  <a:lnTo>
                    <a:pt x="33228" y="208153"/>
                  </a:lnTo>
                  <a:lnTo>
                    <a:pt x="33969" y="232621"/>
                  </a:lnTo>
                  <a:lnTo>
                    <a:pt x="35168" y="258106"/>
                  </a:lnTo>
                  <a:lnTo>
                    <a:pt x="36673" y="284267"/>
                  </a:lnTo>
                  <a:lnTo>
                    <a:pt x="38382" y="310881"/>
                  </a:lnTo>
                  <a:lnTo>
                    <a:pt x="39521" y="335679"/>
                  </a:lnTo>
                  <a:lnTo>
                    <a:pt x="40787" y="382047"/>
                  </a:lnTo>
                  <a:lnTo>
                    <a:pt x="41350" y="416766"/>
                  </a:lnTo>
                  <a:lnTo>
                    <a:pt x="41035" y="461771"/>
                  </a:lnTo>
                  <a:lnTo>
                    <a:pt x="39879" y="463790"/>
                  </a:lnTo>
                  <a:lnTo>
                    <a:pt x="38403" y="464429"/>
                  </a:lnTo>
                  <a:lnTo>
                    <a:pt x="29552" y="422076"/>
                  </a:lnTo>
                  <a:lnTo>
                    <a:pt x="20129" y="381405"/>
                  </a:lnTo>
                  <a:lnTo>
                    <a:pt x="15358" y="355178"/>
                  </a:lnTo>
                  <a:lnTo>
                    <a:pt x="10767" y="325699"/>
                  </a:lnTo>
                  <a:lnTo>
                    <a:pt x="6294" y="294052"/>
                  </a:lnTo>
                  <a:lnTo>
                    <a:pt x="3313" y="263077"/>
                  </a:lnTo>
                  <a:lnTo>
                    <a:pt x="1325" y="232548"/>
                  </a:lnTo>
                  <a:lnTo>
                    <a:pt x="0" y="202318"/>
                  </a:lnTo>
                  <a:lnTo>
                    <a:pt x="1233" y="174404"/>
                  </a:lnTo>
                  <a:lnTo>
                    <a:pt x="4172" y="148032"/>
                  </a:lnTo>
                  <a:lnTo>
                    <a:pt x="13082" y="100857"/>
                  </a:lnTo>
                  <a:lnTo>
                    <a:pt x="24098" y="63428"/>
                  </a:lnTo>
                  <a:lnTo>
                    <a:pt x="48941" y="21331"/>
                  </a:lnTo>
                  <a:lnTo>
                    <a:pt x="68492" y="5270"/>
                  </a:lnTo>
                  <a:lnTo>
                    <a:pt x="78645" y="0"/>
                  </a:lnTo>
                  <a:lnTo>
                    <a:pt x="89646" y="14"/>
                  </a:lnTo>
                  <a:lnTo>
                    <a:pt x="113160" y="9436"/>
                  </a:lnTo>
                  <a:lnTo>
                    <a:pt x="146827" y="44688"/>
                  </a:lnTo>
                  <a:lnTo>
                    <a:pt x="159034" y="76799"/>
                  </a:lnTo>
                  <a:lnTo>
                    <a:pt x="162343" y="111532"/>
                  </a:lnTo>
                  <a:lnTo>
                    <a:pt x="156758" y="145783"/>
                  </a:lnTo>
                  <a:lnTo>
                    <a:pt x="141576" y="174176"/>
                  </a:lnTo>
                  <a:lnTo>
                    <a:pt x="119306" y="197144"/>
                  </a:lnTo>
                  <a:lnTo>
                    <a:pt x="76446" y="219858"/>
                  </a:lnTo>
                  <a:lnTo>
                    <a:pt x="39836" y="226823"/>
                  </a:lnTo>
                  <a:lnTo>
                    <a:pt x="16400" y="22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377">
              <a:extLst>
                <a:ext uri="{FF2B5EF4-FFF2-40B4-BE49-F238E27FC236}">
                  <a16:creationId xmlns:a16="http://schemas.microsoft.com/office/drawing/2014/main" xmlns="" id="{AB7B42D4-6F6A-45F2-9080-696736AD5ED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313027" y="5080000"/>
              <a:ext cx="230274" cy="227554"/>
            </a:xfrm>
            <a:custGeom>
              <a:avLst/>
              <a:gdLst/>
              <a:ahLst/>
              <a:cxnLst/>
              <a:rect l="0" t="0" r="0" b="0"/>
              <a:pathLst>
                <a:path w="230274" h="227554">
                  <a:moveTo>
                    <a:pt x="8023" y="114300"/>
                  </a:moveTo>
                  <a:lnTo>
                    <a:pt x="8023" y="114300"/>
                  </a:lnTo>
                  <a:lnTo>
                    <a:pt x="1281" y="107558"/>
                  </a:lnTo>
                  <a:lnTo>
                    <a:pt x="0" y="104161"/>
                  </a:lnTo>
                  <a:lnTo>
                    <a:pt x="459" y="96624"/>
                  </a:lnTo>
                  <a:lnTo>
                    <a:pt x="2980" y="93344"/>
                  </a:lnTo>
                  <a:lnTo>
                    <a:pt x="11426" y="87818"/>
                  </a:lnTo>
                  <a:lnTo>
                    <a:pt x="38194" y="87481"/>
                  </a:lnTo>
                  <a:lnTo>
                    <a:pt x="76308" y="101964"/>
                  </a:lnTo>
                  <a:lnTo>
                    <a:pt x="96933" y="121987"/>
                  </a:lnTo>
                  <a:lnTo>
                    <a:pt x="111744" y="147350"/>
                  </a:lnTo>
                  <a:lnTo>
                    <a:pt x="122638" y="187279"/>
                  </a:lnTo>
                  <a:lnTo>
                    <a:pt x="122933" y="208353"/>
                  </a:lnTo>
                  <a:lnTo>
                    <a:pt x="120613" y="215808"/>
                  </a:lnTo>
                  <a:lnTo>
                    <a:pt x="112391" y="225972"/>
                  </a:lnTo>
                  <a:lnTo>
                    <a:pt x="106529" y="227553"/>
                  </a:lnTo>
                  <a:lnTo>
                    <a:pt x="92490" y="225548"/>
                  </a:lnTo>
                  <a:lnTo>
                    <a:pt x="86207" y="218804"/>
                  </a:lnTo>
                  <a:lnTo>
                    <a:pt x="75462" y="196259"/>
                  </a:lnTo>
                  <a:lnTo>
                    <a:pt x="75391" y="161780"/>
                  </a:lnTo>
                  <a:lnTo>
                    <a:pt x="85236" y="122702"/>
                  </a:lnTo>
                  <a:lnTo>
                    <a:pt x="106075" y="86520"/>
                  </a:lnTo>
                  <a:lnTo>
                    <a:pt x="152316" y="44528"/>
                  </a:lnTo>
                  <a:lnTo>
                    <a:pt x="199492" y="16486"/>
                  </a:lnTo>
                  <a:lnTo>
                    <a:pt x="230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378">
              <a:extLst>
                <a:ext uri="{FF2B5EF4-FFF2-40B4-BE49-F238E27FC236}">
                  <a16:creationId xmlns:a16="http://schemas.microsoft.com/office/drawing/2014/main" xmlns="" id="{818ACED0-3230-4368-AA75-5B5B8D81B2F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20427" y="4895114"/>
              <a:ext cx="165774" cy="432537"/>
            </a:xfrm>
            <a:custGeom>
              <a:avLst/>
              <a:gdLst/>
              <a:ahLst/>
              <a:cxnLst/>
              <a:rect l="0" t="0" r="0" b="0"/>
              <a:pathLst>
                <a:path w="165774" h="432537">
                  <a:moveTo>
                    <a:pt x="140373" y="45186"/>
                  </a:moveTo>
                  <a:lnTo>
                    <a:pt x="140373" y="45186"/>
                  </a:lnTo>
                  <a:lnTo>
                    <a:pt x="140373" y="11961"/>
                  </a:lnTo>
                  <a:lnTo>
                    <a:pt x="138256" y="7514"/>
                  </a:lnTo>
                  <a:lnTo>
                    <a:pt x="130260" y="691"/>
                  </a:lnTo>
                  <a:lnTo>
                    <a:pt x="124459" y="0"/>
                  </a:lnTo>
                  <a:lnTo>
                    <a:pt x="110487" y="2996"/>
                  </a:lnTo>
                  <a:lnTo>
                    <a:pt x="80012" y="26100"/>
                  </a:lnTo>
                  <a:lnTo>
                    <a:pt x="56396" y="61163"/>
                  </a:lnTo>
                  <a:lnTo>
                    <a:pt x="33200" y="108731"/>
                  </a:lnTo>
                  <a:lnTo>
                    <a:pt x="23063" y="136232"/>
                  </a:lnTo>
                  <a:lnTo>
                    <a:pt x="13483" y="165150"/>
                  </a:lnTo>
                  <a:lnTo>
                    <a:pt x="7097" y="195013"/>
                  </a:lnTo>
                  <a:lnTo>
                    <a:pt x="2839" y="225504"/>
                  </a:lnTo>
                  <a:lnTo>
                    <a:pt x="0" y="256415"/>
                  </a:lnTo>
                  <a:lnTo>
                    <a:pt x="1635" y="284783"/>
                  </a:lnTo>
                  <a:lnTo>
                    <a:pt x="6254" y="311456"/>
                  </a:lnTo>
                  <a:lnTo>
                    <a:pt x="22203" y="357556"/>
                  </a:lnTo>
                  <a:lnTo>
                    <a:pt x="45755" y="389804"/>
                  </a:lnTo>
                  <a:lnTo>
                    <a:pt x="78330" y="412133"/>
                  </a:lnTo>
                  <a:lnTo>
                    <a:pt x="112798" y="426290"/>
                  </a:lnTo>
                  <a:lnTo>
                    <a:pt x="165773" y="432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379">
              <a:extLst>
                <a:ext uri="{FF2B5EF4-FFF2-40B4-BE49-F238E27FC236}">
                  <a16:creationId xmlns:a16="http://schemas.microsoft.com/office/drawing/2014/main" xmlns="" id="{F542F741-53E0-4BB0-9D37-EA769731D2C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014965" y="5035550"/>
              <a:ext cx="182386" cy="260351"/>
            </a:xfrm>
            <a:custGeom>
              <a:avLst/>
              <a:gdLst/>
              <a:ahLst/>
              <a:cxnLst/>
              <a:rect l="0" t="0" r="0" b="0"/>
              <a:pathLst>
                <a:path w="182386" h="2603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823" y="5775"/>
                  </a:lnTo>
                  <a:lnTo>
                    <a:pt x="27892" y="45163"/>
                  </a:lnTo>
                  <a:lnTo>
                    <a:pt x="62683" y="88013"/>
                  </a:lnTo>
                  <a:lnTo>
                    <a:pt x="87556" y="120021"/>
                  </a:lnTo>
                  <a:lnTo>
                    <a:pt x="112722" y="153061"/>
                  </a:lnTo>
                  <a:lnTo>
                    <a:pt x="146927" y="199633"/>
                  </a:lnTo>
                  <a:lnTo>
                    <a:pt x="173656" y="243182"/>
                  </a:lnTo>
                  <a:lnTo>
                    <a:pt x="182385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380">
              <a:extLst>
                <a:ext uri="{FF2B5EF4-FFF2-40B4-BE49-F238E27FC236}">
                  <a16:creationId xmlns:a16="http://schemas.microsoft.com/office/drawing/2014/main" xmlns="" id="{C6E5EAF4-2E7A-411A-B3FF-7A7EF440337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64000" y="4958383"/>
              <a:ext cx="146051" cy="362918"/>
            </a:xfrm>
            <a:custGeom>
              <a:avLst/>
              <a:gdLst/>
              <a:ahLst/>
              <a:cxnLst/>
              <a:rect l="0" t="0" r="0" b="0"/>
              <a:pathLst>
                <a:path w="146051" h="362918">
                  <a:moveTo>
                    <a:pt x="146050" y="7317"/>
                  </a:moveTo>
                  <a:lnTo>
                    <a:pt x="146050" y="7317"/>
                  </a:lnTo>
                  <a:lnTo>
                    <a:pt x="142679" y="575"/>
                  </a:lnTo>
                  <a:lnTo>
                    <a:pt x="140981" y="0"/>
                  </a:lnTo>
                  <a:lnTo>
                    <a:pt x="139142" y="1028"/>
                  </a:lnTo>
                  <a:lnTo>
                    <a:pt x="137212" y="3124"/>
                  </a:lnTo>
                  <a:lnTo>
                    <a:pt x="128338" y="39728"/>
                  </a:lnTo>
                  <a:lnTo>
                    <a:pt x="121479" y="73463"/>
                  </a:lnTo>
                  <a:lnTo>
                    <a:pt x="111846" y="113855"/>
                  </a:lnTo>
                  <a:lnTo>
                    <a:pt x="99098" y="157678"/>
                  </a:lnTo>
                  <a:lnTo>
                    <a:pt x="81674" y="203026"/>
                  </a:lnTo>
                  <a:lnTo>
                    <a:pt x="60288" y="245288"/>
                  </a:lnTo>
                  <a:lnTo>
                    <a:pt x="38789" y="283826"/>
                  </a:lnTo>
                  <a:lnTo>
                    <a:pt x="16196" y="329762"/>
                  </a:lnTo>
                  <a:lnTo>
                    <a:pt x="0" y="362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381">
              <a:extLst>
                <a:ext uri="{FF2B5EF4-FFF2-40B4-BE49-F238E27FC236}">
                  <a16:creationId xmlns:a16="http://schemas.microsoft.com/office/drawing/2014/main" xmlns="" id="{635F1430-0C5F-4FF8-B350-8736F9A4F84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378489" y="5017383"/>
              <a:ext cx="91912" cy="252702"/>
            </a:xfrm>
            <a:custGeom>
              <a:avLst/>
              <a:gdLst/>
              <a:ahLst/>
              <a:cxnLst/>
              <a:rect l="0" t="0" r="0" b="0"/>
              <a:pathLst>
                <a:path w="91912" h="252702">
                  <a:moveTo>
                    <a:pt x="22061" y="5467"/>
                  </a:moveTo>
                  <a:lnTo>
                    <a:pt x="22061" y="5467"/>
                  </a:lnTo>
                  <a:lnTo>
                    <a:pt x="16594" y="0"/>
                  </a:lnTo>
                  <a:lnTo>
                    <a:pt x="15972" y="6120"/>
                  </a:lnTo>
                  <a:lnTo>
                    <a:pt x="20127" y="40273"/>
                  </a:lnTo>
                  <a:lnTo>
                    <a:pt x="21201" y="75734"/>
                  </a:lnTo>
                  <a:lnTo>
                    <a:pt x="19797" y="117366"/>
                  </a:lnTo>
                  <a:lnTo>
                    <a:pt x="16822" y="159622"/>
                  </a:lnTo>
                  <a:lnTo>
                    <a:pt x="13147" y="197217"/>
                  </a:lnTo>
                  <a:lnTo>
                    <a:pt x="5745" y="244244"/>
                  </a:lnTo>
                  <a:lnTo>
                    <a:pt x="4226" y="252701"/>
                  </a:lnTo>
                  <a:lnTo>
                    <a:pt x="3116" y="252134"/>
                  </a:lnTo>
                  <a:lnTo>
                    <a:pt x="0" y="243978"/>
                  </a:lnTo>
                  <a:lnTo>
                    <a:pt x="1022" y="210036"/>
                  </a:lnTo>
                  <a:lnTo>
                    <a:pt x="12534" y="167602"/>
                  </a:lnTo>
                  <a:lnTo>
                    <a:pt x="25353" y="145965"/>
                  </a:lnTo>
                  <a:lnTo>
                    <a:pt x="39752" y="131410"/>
                  </a:lnTo>
                  <a:lnTo>
                    <a:pt x="53207" y="124942"/>
                  </a:lnTo>
                  <a:lnTo>
                    <a:pt x="59053" y="125333"/>
                  </a:lnTo>
                  <a:lnTo>
                    <a:pt x="69311" y="131413"/>
                  </a:lnTo>
                  <a:lnTo>
                    <a:pt x="83019" y="153478"/>
                  </a:lnTo>
                  <a:lnTo>
                    <a:pt x="91911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382">
              <a:extLst>
                <a:ext uri="{FF2B5EF4-FFF2-40B4-BE49-F238E27FC236}">
                  <a16:creationId xmlns:a16="http://schemas.microsoft.com/office/drawing/2014/main" xmlns="" id="{130A02E1-83CA-4250-9417-E870EB0E878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493138" y="5147957"/>
              <a:ext cx="110613" cy="103494"/>
            </a:xfrm>
            <a:custGeom>
              <a:avLst/>
              <a:gdLst/>
              <a:ahLst/>
              <a:cxnLst/>
              <a:rect l="0" t="0" r="0" b="0"/>
              <a:pathLst>
                <a:path w="110613" h="103494">
                  <a:moveTo>
                    <a:pt x="59812" y="20943"/>
                  </a:moveTo>
                  <a:lnTo>
                    <a:pt x="59812" y="20943"/>
                  </a:lnTo>
                  <a:lnTo>
                    <a:pt x="59106" y="7145"/>
                  </a:lnTo>
                  <a:lnTo>
                    <a:pt x="56441" y="1170"/>
                  </a:lnTo>
                  <a:lnTo>
                    <a:pt x="53331" y="0"/>
                  </a:lnTo>
                  <a:lnTo>
                    <a:pt x="44232" y="581"/>
                  </a:lnTo>
                  <a:lnTo>
                    <a:pt x="33132" y="10717"/>
                  </a:lnTo>
                  <a:lnTo>
                    <a:pt x="8759" y="45969"/>
                  </a:lnTo>
                  <a:lnTo>
                    <a:pt x="0" y="73122"/>
                  </a:lnTo>
                  <a:lnTo>
                    <a:pt x="182" y="79012"/>
                  </a:lnTo>
                  <a:lnTo>
                    <a:pt x="1714" y="82939"/>
                  </a:lnTo>
                  <a:lnTo>
                    <a:pt x="4146" y="85556"/>
                  </a:lnTo>
                  <a:lnTo>
                    <a:pt x="7179" y="85891"/>
                  </a:lnTo>
                  <a:lnTo>
                    <a:pt x="14312" y="82500"/>
                  </a:lnTo>
                  <a:lnTo>
                    <a:pt x="35459" y="70235"/>
                  </a:lnTo>
                  <a:lnTo>
                    <a:pt x="47577" y="67545"/>
                  </a:lnTo>
                  <a:lnTo>
                    <a:pt x="60019" y="70113"/>
                  </a:lnTo>
                  <a:lnTo>
                    <a:pt x="77042" y="79491"/>
                  </a:lnTo>
                  <a:lnTo>
                    <a:pt x="89142" y="91207"/>
                  </a:lnTo>
                  <a:lnTo>
                    <a:pt x="92065" y="95302"/>
                  </a:lnTo>
                  <a:lnTo>
                    <a:pt x="99076" y="99852"/>
                  </a:lnTo>
                  <a:lnTo>
                    <a:pt x="110612" y="103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383">
              <a:extLst>
                <a:ext uri="{FF2B5EF4-FFF2-40B4-BE49-F238E27FC236}">
                  <a16:creationId xmlns:a16="http://schemas.microsoft.com/office/drawing/2014/main" xmlns="" id="{E951F110-7ABC-40BE-B8F4-9DED211B440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591050" y="5145265"/>
              <a:ext cx="87912" cy="128636"/>
            </a:xfrm>
            <a:custGeom>
              <a:avLst/>
              <a:gdLst/>
              <a:ahLst/>
              <a:cxnLst/>
              <a:rect l="0" t="0" r="0" b="0"/>
              <a:pathLst>
                <a:path w="87912" h="128636">
                  <a:moveTo>
                    <a:pt x="38100" y="10935"/>
                  </a:moveTo>
                  <a:lnTo>
                    <a:pt x="38100" y="10935"/>
                  </a:lnTo>
                  <a:lnTo>
                    <a:pt x="38100" y="4193"/>
                  </a:lnTo>
                  <a:lnTo>
                    <a:pt x="37394" y="2207"/>
                  </a:lnTo>
                  <a:lnTo>
                    <a:pt x="36218" y="884"/>
                  </a:lnTo>
                  <a:lnTo>
                    <a:pt x="34729" y="0"/>
                  </a:lnTo>
                  <a:lnTo>
                    <a:pt x="32325" y="823"/>
                  </a:lnTo>
                  <a:lnTo>
                    <a:pt x="25891" y="5500"/>
                  </a:lnTo>
                  <a:lnTo>
                    <a:pt x="22090" y="12282"/>
                  </a:lnTo>
                  <a:lnTo>
                    <a:pt x="21077" y="16066"/>
                  </a:lnTo>
                  <a:lnTo>
                    <a:pt x="23714" y="25916"/>
                  </a:lnTo>
                  <a:lnTo>
                    <a:pt x="30295" y="36643"/>
                  </a:lnTo>
                  <a:lnTo>
                    <a:pt x="75162" y="76769"/>
                  </a:lnTo>
                  <a:lnTo>
                    <a:pt x="81858" y="84458"/>
                  </a:lnTo>
                  <a:lnTo>
                    <a:pt x="85616" y="91700"/>
                  </a:lnTo>
                  <a:lnTo>
                    <a:pt x="87911" y="105392"/>
                  </a:lnTo>
                  <a:lnTo>
                    <a:pt x="86124" y="111300"/>
                  </a:lnTo>
                  <a:lnTo>
                    <a:pt x="78494" y="121629"/>
                  </a:lnTo>
                  <a:lnTo>
                    <a:pt x="60521" y="127160"/>
                  </a:lnTo>
                  <a:lnTo>
                    <a:pt x="48814" y="128635"/>
                  </a:lnTo>
                  <a:lnTo>
                    <a:pt x="28280" y="124630"/>
                  </a:lnTo>
                  <a:lnTo>
                    <a:pt x="0" y="11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384">
              <a:extLst>
                <a:ext uri="{FF2B5EF4-FFF2-40B4-BE49-F238E27FC236}">
                  <a16:creationId xmlns:a16="http://schemas.microsoft.com/office/drawing/2014/main" xmlns="" id="{31B310C8-91B9-4781-9A18-FC2BF8B79C4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97290" y="5024256"/>
              <a:ext cx="148543" cy="220037"/>
            </a:xfrm>
            <a:custGeom>
              <a:avLst/>
              <a:gdLst/>
              <a:ahLst/>
              <a:cxnLst/>
              <a:rect l="0" t="0" r="0" b="0"/>
              <a:pathLst>
                <a:path w="148543" h="220037">
                  <a:moveTo>
                    <a:pt x="11260" y="17644"/>
                  </a:moveTo>
                  <a:lnTo>
                    <a:pt x="11260" y="17644"/>
                  </a:lnTo>
                  <a:lnTo>
                    <a:pt x="11260" y="0"/>
                  </a:lnTo>
                  <a:lnTo>
                    <a:pt x="7889" y="5752"/>
                  </a:lnTo>
                  <a:lnTo>
                    <a:pt x="3421" y="50746"/>
                  </a:lnTo>
                  <a:lnTo>
                    <a:pt x="0" y="96126"/>
                  </a:lnTo>
                  <a:lnTo>
                    <a:pt x="868" y="141557"/>
                  </a:lnTo>
                  <a:lnTo>
                    <a:pt x="5231" y="167967"/>
                  </a:lnTo>
                  <a:lnTo>
                    <a:pt x="14225" y="191463"/>
                  </a:lnTo>
                  <a:lnTo>
                    <a:pt x="29041" y="208022"/>
                  </a:lnTo>
                  <a:lnTo>
                    <a:pt x="37930" y="214413"/>
                  </a:lnTo>
                  <a:lnTo>
                    <a:pt x="59097" y="219632"/>
                  </a:lnTo>
                  <a:lnTo>
                    <a:pt x="70668" y="220036"/>
                  </a:lnTo>
                  <a:lnTo>
                    <a:pt x="92932" y="212959"/>
                  </a:lnTo>
                  <a:lnTo>
                    <a:pt x="113881" y="199701"/>
                  </a:lnTo>
                  <a:lnTo>
                    <a:pt x="132599" y="182049"/>
                  </a:lnTo>
                  <a:lnTo>
                    <a:pt x="142800" y="160563"/>
                  </a:lnTo>
                  <a:lnTo>
                    <a:pt x="148542" y="122785"/>
                  </a:lnTo>
                  <a:lnTo>
                    <a:pt x="148362" y="78430"/>
                  </a:lnTo>
                  <a:lnTo>
                    <a:pt x="143840" y="38947"/>
                  </a:lnTo>
                  <a:lnTo>
                    <a:pt x="138750" y="10577"/>
                  </a:lnTo>
                  <a:lnTo>
                    <a:pt x="138260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864">
            <a:extLst>
              <a:ext uri="{FF2B5EF4-FFF2-40B4-BE49-F238E27FC236}">
                <a16:creationId xmlns:a16="http://schemas.microsoft.com/office/drawing/2014/main" xmlns="" id="{D847B947-4B44-44D6-8A41-DF2221A4481A}"/>
              </a:ext>
            </a:extLst>
          </p:cNvPr>
          <p:cNvGrpSpPr/>
          <p:nvPr/>
        </p:nvGrpSpPr>
        <p:grpSpPr>
          <a:xfrm>
            <a:off x="5067300" y="4986124"/>
            <a:ext cx="546101" cy="258977"/>
            <a:chOff x="5067300" y="4986124"/>
            <a:chExt cx="546101" cy="258977"/>
          </a:xfrm>
        </p:grpSpPr>
        <p:sp>
          <p:nvSpPr>
            <p:cNvPr id="171" name="SMARTInkShape-4385">
              <a:extLst>
                <a:ext uri="{FF2B5EF4-FFF2-40B4-BE49-F238E27FC236}">
                  <a16:creationId xmlns:a16="http://schemas.microsoft.com/office/drawing/2014/main" xmlns="" id="{F9A9B72C-049A-4D42-AF1D-2290F56EA7D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94017" y="4986124"/>
              <a:ext cx="219384" cy="258977"/>
            </a:xfrm>
            <a:custGeom>
              <a:avLst/>
              <a:gdLst/>
              <a:ahLst/>
              <a:cxnLst/>
              <a:rect l="0" t="0" r="0" b="0"/>
              <a:pathLst>
                <a:path w="219384" h="258977">
                  <a:moveTo>
                    <a:pt x="9833" y="81176"/>
                  </a:moveTo>
                  <a:lnTo>
                    <a:pt x="9833" y="81176"/>
                  </a:lnTo>
                  <a:lnTo>
                    <a:pt x="9833" y="63347"/>
                  </a:lnTo>
                  <a:lnTo>
                    <a:pt x="14197" y="104843"/>
                  </a:lnTo>
                  <a:lnTo>
                    <a:pt x="14889" y="145260"/>
                  </a:lnTo>
                  <a:lnTo>
                    <a:pt x="11645" y="189848"/>
                  </a:lnTo>
                  <a:lnTo>
                    <a:pt x="9992" y="237387"/>
                  </a:lnTo>
                  <a:lnTo>
                    <a:pt x="9904" y="239268"/>
                  </a:lnTo>
                  <a:lnTo>
                    <a:pt x="6483" y="229618"/>
                  </a:lnTo>
                  <a:lnTo>
                    <a:pt x="4372" y="196498"/>
                  </a:lnTo>
                  <a:lnTo>
                    <a:pt x="1997" y="163005"/>
                  </a:lnTo>
                  <a:lnTo>
                    <a:pt x="0" y="126716"/>
                  </a:lnTo>
                  <a:lnTo>
                    <a:pt x="4254" y="79225"/>
                  </a:lnTo>
                  <a:lnTo>
                    <a:pt x="18998" y="39441"/>
                  </a:lnTo>
                  <a:lnTo>
                    <a:pt x="33192" y="18647"/>
                  </a:lnTo>
                  <a:lnTo>
                    <a:pt x="50789" y="5643"/>
                  </a:lnTo>
                  <a:lnTo>
                    <a:pt x="60420" y="1187"/>
                  </a:lnTo>
                  <a:lnTo>
                    <a:pt x="84293" y="0"/>
                  </a:lnTo>
                  <a:lnTo>
                    <a:pt x="110659" y="6292"/>
                  </a:lnTo>
                  <a:lnTo>
                    <a:pt x="136489" y="20848"/>
                  </a:lnTo>
                  <a:lnTo>
                    <a:pt x="168089" y="58989"/>
                  </a:lnTo>
                  <a:lnTo>
                    <a:pt x="188584" y="106038"/>
                  </a:lnTo>
                  <a:lnTo>
                    <a:pt x="200223" y="152356"/>
                  </a:lnTo>
                  <a:lnTo>
                    <a:pt x="208140" y="193988"/>
                  </a:lnTo>
                  <a:lnTo>
                    <a:pt x="212388" y="238057"/>
                  </a:lnTo>
                  <a:lnTo>
                    <a:pt x="213452" y="249679"/>
                  </a:lnTo>
                  <a:lnTo>
                    <a:pt x="214723" y="252778"/>
                  </a:lnTo>
                  <a:lnTo>
                    <a:pt x="219383" y="258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386">
              <a:extLst>
                <a:ext uri="{FF2B5EF4-FFF2-40B4-BE49-F238E27FC236}">
                  <a16:creationId xmlns:a16="http://schemas.microsoft.com/office/drawing/2014/main" xmlns="" id="{EFEA62D4-C9BD-4EA4-BCD6-0A59FFB076B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067300" y="5135742"/>
              <a:ext cx="146051" cy="94577"/>
            </a:xfrm>
            <a:custGeom>
              <a:avLst/>
              <a:gdLst/>
              <a:ahLst/>
              <a:cxnLst/>
              <a:rect l="0" t="0" r="0" b="0"/>
              <a:pathLst>
                <a:path w="146051" h="94577">
                  <a:moveTo>
                    <a:pt x="0" y="14108"/>
                  </a:moveTo>
                  <a:lnTo>
                    <a:pt x="0" y="14108"/>
                  </a:lnTo>
                  <a:lnTo>
                    <a:pt x="0" y="8641"/>
                  </a:lnTo>
                  <a:lnTo>
                    <a:pt x="706" y="8346"/>
                  </a:lnTo>
                  <a:lnTo>
                    <a:pt x="3371" y="8020"/>
                  </a:lnTo>
                  <a:lnTo>
                    <a:pt x="5069" y="9344"/>
                  </a:lnTo>
                  <a:lnTo>
                    <a:pt x="8838" y="14577"/>
                  </a:lnTo>
                  <a:lnTo>
                    <a:pt x="21199" y="55295"/>
                  </a:lnTo>
                  <a:lnTo>
                    <a:pt x="19202" y="94576"/>
                  </a:lnTo>
                  <a:lnTo>
                    <a:pt x="20937" y="51074"/>
                  </a:lnTo>
                  <a:lnTo>
                    <a:pt x="27889" y="24859"/>
                  </a:lnTo>
                  <a:lnTo>
                    <a:pt x="31916" y="18886"/>
                  </a:lnTo>
                  <a:lnTo>
                    <a:pt x="33977" y="17293"/>
                  </a:lnTo>
                  <a:lnTo>
                    <a:pt x="36762" y="16938"/>
                  </a:lnTo>
                  <a:lnTo>
                    <a:pt x="43621" y="18423"/>
                  </a:lnTo>
                  <a:lnTo>
                    <a:pt x="51372" y="25198"/>
                  </a:lnTo>
                  <a:lnTo>
                    <a:pt x="64475" y="43423"/>
                  </a:lnTo>
                  <a:lnTo>
                    <a:pt x="69710" y="70245"/>
                  </a:lnTo>
                  <a:lnTo>
                    <a:pt x="81379" y="24921"/>
                  </a:lnTo>
                  <a:lnTo>
                    <a:pt x="96515" y="1412"/>
                  </a:lnTo>
                  <a:lnTo>
                    <a:pt x="99622" y="0"/>
                  </a:lnTo>
                  <a:lnTo>
                    <a:pt x="106835" y="312"/>
                  </a:lnTo>
                  <a:lnTo>
                    <a:pt x="114745" y="4683"/>
                  </a:lnTo>
                  <a:lnTo>
                    <a:pt x="122965" y="12741"/>
                  </a:lnTo>
                  <a:lnTo>
                    <a:pt x="131321" y="25730"/>
                  </a:lnTo>
                  <a:lnTo>
                    <a:pt x="140477" y="68468"/>
                  </a:lnTo>
                  <a:lnTo>
                    <a:pt x="146050" y="90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865">
            <a:extLst>
              <a:ext uri="{FF2B5EF4-FFF2-40B4-BE49-F238E27FC236}">
                <a16:creationId xmlns:a16="http://schemas.microsoft.com/office/drawing/2014/main" xmlns="" id="{71F3735A-9B5D-4209-B664-31FC16EE6F71}"/>
              </a:ext>
            </a:extLst>
          </p:cNvPr>
          <p:cNvGrpSpPr/>
          <p:nvPr/>
        </p:nvGrpSpPr>
        <p:grpSpPr>
          <a:xfrm>
            <a:off x="5921480" y="4734618"/>
            <a:ext cx="2808986" cy="713692"/>
            <a:chOff x="5921480" y="4734618"/>
            <a:chExt cx="2808986" cy="713692"/>
          </a:xfrm>
        </p:grpSpPr>
        <p:sp>
          <p:nvSpPr>
            <p:cNvPr id="174" name="SMARTInkShape-4387">
              <a:extLst>
                <a:ext uri="{FF2B5EF4-FFF2-40B4-BE49-F238E27FC236}">
                  <a16:creationId xmlns:a16="http://schemas.microsoft.com/office/drawing/2014/main" xmlns="" id="{37B74304-8BFF-46AA-BC8D-F488E6AB95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48343" y="5112010"/>
              <a:ext cx="174524" cy="127908"/>
            </a:xfrm>
            <a:custGeom>
              <a:avLst/>
              <a:gdLst/>
              <a:ahLst/>
              <a:cxnLst/>
              <a:rect l="0" t="0" r="0" b="0"/>
              <a:pathLst>
                <a:path w="174524" h="127908">
                  <a:moveTo>
                    <a:pt x="41357" y="44190"/>
                  </a:moveTo>
                  <a:lnTo>
                    <a:pt x="41357" y="44190"/>
                  </a:lnTo>
                  <a:lnTo>
                    <a:pt x="46824" y="15579"/>
                  </a:lnTo>
                  <a:lnTo>
                    <a:pt x="43551" y="6544"/>
                  </a:lnTo>
                  <a:lnTo>
                    <a:pt x="40704" y="2159"/>
                  </a:lnTo>
                  <a:lnTo>
                    <a:pt x="36688" y="648"/>
                  </a:lnTo>
                  <a:lnTo>
                    <a:pt x="26582" y="2730"/>
                  </a:lnTo>
                  <a:lnTo>
                    <a:pt x="8992" y="18578"/>
                  </a:lnTo>
                  <a:lnTo>
                    <a:pt x="2279" y="31395"/>
                  </a:lnTo>
                  <a:lnTo>
                    <a:pt x="0" y="43442"/>
                  </a:lnTo>
                  <a:lnTo>
                    <a:pt x="1339" y="53500"/>
                  </a:lnTo>
                  <a:lnTo>
                    <a:pt x="4095" y="57452"/>
                  </a:lnTo>
                  <a:lnTo>
                    <a:pt x="12801" y="63725"/>
                  </a:lnTo>
                  <a:lnTo>
                    <a:pt x="18087" y="63564"/>
                  </a:lnTo>
                  <a:lnTo>
                    <a:pt x="54630" y="45705"/>
                  </a:lnTo>
                  <a:lnTo>
                    <a:pt x="57261" y="46610"/>
                  </a:lnTo>
                  <a:lnTo>
                    <a:pt x="62066" y="51381"/>
                  </a:lnTo>
                  <a:lnTo>
                    <a:pt x="68738" y="61999"/>
                  </a:lnTo>
                  <a:lnTo>
                    <a:pt x="76810" y="68098"/>
                  </a:lnTo>
                  <a:lnTo>
                    <a:pt x="81926" y="70712"/>
                  </a:lnTo>
                  <a:lnTo>
                    <a:pt x="93255" y="71735"/>
                  </a:lnTo>
                  <a:lnTo>
                    <a:pt x="99239" y="71020"/>
                  </a:lnTo>
                  <a:lnTo>
                    <a:pt x="109650" y="64581"/>
                  </a:lnTo>
                  <a:lnTo>
                    <a:pt x="118276" y="53958"/>
                  </a:lnTo>
                  <a:lnTo>
                    <a:pt x="126394" y="32111"/>
                  </a:lnTo>
                  <a:lnTo>
                    <a:pt x="128539" y="16009"/>
                  </a:lnTo>
                  <a:lnTo>
                    <a:pt x="127701" y="9880"/>
                  </a:lnTo>
                  <a:lnTo>
                    <a:pt x="123006" y="1190"/>
                  </a:lnTo>
                  <a:lnTo>
                    <a:pt x="119778" y="0"/>
                  </a:lnTo>
                  <a:lnTo>
                    <a:pt x="116215" y="620"/>
                  </a:lnTo>
                  <a:lnTo>
                    <a:pt x="112429" y="2443"/>
                  </a:lnTo>
                  <a:lnTo>
                    <a:pt x="109905" y="5775"/>
                  </a:lnTo>
                  <a:lnTo>
                    <a:pt x="107100" y="15122"/>
                  </a:lnTo>
                  <a:lnTo>
                    <a:pt x="107764" y="19872"/>
                  </a:lnTo>
                  <a:lnTo>
                    <a:pt x="112264" y="28914"/>
                  </a:lnTo>
                  <a:lnTo>
                    <a:pt x="136790" y="50580"/>
                  </a:lnTo>
                  <a:lnTo>
                    <a:pt x="165049" y="71061"/>
                  </a:lnTo>
                  <a:lnTo>
                    <a:pt x="170385" y="76921"/>
                  </a:lnTo>
                  <a:lnTo>
                    <a:pt x="173237" y="82944"/>
                  </a:lnTo>
                  <a:lnTo>
                    <a:pt x="174523" y="95281"/>
                  </a:lnTo>
                  <a:lnTo>
                    <a:pt x="168981" y="107819"/>
                  </a:lnTo>
                  <a:lnTo>
                    <a:pt x="164539" y="114126"/>
                  </a:lnTo>
                  <a:lnTo>
                    <a:pt x="146434" y="123015"/>
                  </a:lnTo>
                  <a:lnTo>
                    <a:pt x="123335" y="127907"/>
                  </a:lnTo>
                  <a:lnTo>
                    <a:pt x="79457" y="12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388">
              <a:extLst>
                <a:ext uri="{FF2B5EF4-FFF2-40B4-BE49-F238E27FC236}">
                  <a16:creationId xmlns:a16="http://schemas.microsoft.com/office/drawing/2014/main" xmlns="" id="{8B59CE90-1A40-416E-A507-319A52B65EC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839057" y="4980165"/>
              <a:ext cx="131528" cy="238213"/>
            </a:xfrm>
            <a:custGeom>
              <a:avLst/>
              <a:gdLst/>
              <a:ahLst/>
              <a:cxnLst/>
              <a:rect l="0" t="0" r="0" b="0"/>
              <a:pathLst>
                <a:path w="131528" h="238213">
                  <a:moveTo>
                    <a:pt x="18943" y="10935"/>
                  </a:moveTo>
                  <a:lnTo>
                    <a:pt x="18943" y="10935"/>
                  </a:lnTo>
                  <a:lnTo>
                    <a:pt x="15572" y="4193"/>
                  </a:lnTo>
                  <a:lnTo>
                    <a:pt x="13874" y="2207"/>
                  </a:lnTo>
                  <a:lnTo>
                    <a:pt x="10104" y="0"/>
                  </a:lnTo>
                  <a:lnTo>
                    <a:pt x="8111" y="117"/>
                  </a:lnTo>
                  <a:lnTo>
                    <a:pt x="4016" y="2129"/>
                  </a:lnTo>
                  <a:lnTo>
                    <a:pt x="1725" y="11020"/>
                  </a:lnTo>
                  <a:lnTo>
                    <a:pt x="254" y="46465"/>
                  </a:lnTo>
                  <a:lnTo>
                    <a:pt x="0" y="92018"/>
                  </a:lnTo>
                  <a:lnTo>
                    <a:pt x="1822" y="125524"/>
                  </a:lnTo>
                  <a:lnTo>
                    <a:pt x="6394" y="158525"/>
                  </a:lnTo>
                  <a:lnTo>
                    <a:pt x="20869" y="202048"/>
                  </a:lnTo>
                  <a:lnTo>
                    <a:pt x="32498" y="221463"/>
                  </a:lnTo>
                  <a:lnTo>
                    <a:pt x="46604" y="233384"/>
                  </a:lnTo>
                  <a:lnTo>
                    <a:pt x="54317" y="237551"/>
                  </a:lnTo>
                  <a:lnTo>
                    <a:pt x="62281" y="238212"/>
                  </a:lnTo>
                  <a:lnTo>
                    <a:pt x="78656" y="233302"/>
                  </a:lnTo>
                  <a:lnTo>
                    <a:pt x="103742" y="215267"/>
                  </a:lnTo>
                  <a:lnTo>
                    <a:pt x="125678" y="178566"/>
                  </a:lnTo>
                  <a:lnTo>
                    <a:pt x="131527" y="144234"/>
                  </a:lnTo>
                  <a:lnTo>
                    <a:pt x="131069" y="106162"/>
                  </a:lnTo>
                  <a:lnTo>
                    <a:pt x="126162" y="68075"/>
                  </a:lnTo>
                  <a:lnTo>
                    <a:pt x="118837" y="31157"/>
                  </a:lnTo>
                  <a:lnTo>
                    <a:pt x="115877" y="24417"/>
                  </a:lnTo>
                  <a:lnTo>
                    <a:pt x="112493" y="19923"/>
                  </a:lnTo>
                  <a:lnTo>
                    <a:pt x="108827" y="16927"/>
                  </a:lnTo>
                  <a:lnTo>
                    <a:pt x="107087" y="17751"/>
                  </a:lnTo>
                  <a:lnTo>
                    <a:pt x="107843" y="3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389">
              <a:extLst>
                <a:ext uri="{FF2B5EF4-FFF2-40B4-BE49-F238E27FC236}">
                  <a16:creationId xmlns:a16="http://schemas.microsoft.com/office/drawing/2014/main" xmlns="" id="{F4706A28-91BA-4C0C-9E98-AED4742A7AB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16750" y="5109030"/>
              <a:ext cx="125033" cy="94028"/>
            </a:xfrm>
            <a:custGeom>
              <a:avLst/>
              <a:gdLst/>
              <a:ahLst/>
              <a:cxnLst/>
              <a:rect l="0" t="0" r="0" b="0"/>
              <a:pathLst>
                <a:path w="125033" h="94028">
                  <a:moveTo>
                    <a:pt x="0" y="34470"/>
                  </a:moveTo>
                  <a:lnTo>
                    <a:pt x="0" y="34470"/>
                  </a:lnTo>
                  <a:lnTo>
                    <a:pt x="0" y="30811"/>
                  </a:lnTo>
                  <a:lnTo>
                    <a:pt x="5026" y="78010"/>
                  </a:lnTo>
                  <a:lnTo>
                    <a:pt x="6088" y="94027"/>
                  </a:lnTo>
                  <a:lnTo>
                    <a:pt x="6175" y="93930"/>
                  </a:lnTo>
                  <a:lnTo>
                    <a:pt x="15181" y="46966"/>
                  </a:lnTo>
                  <a:lnTo>
                    <a:pt x="21275" y="23591"/>
                  </a:lnTo>
                  <a:lnTo>
                    <a:pt x="23355" y="19456"/>
                  </a:lnTo>
                  <a:lnTo>
                    <a:pt x="25447" y="17405"/>
                  </a:lnTo>
                  <a:lnTo>
                    <a:pt x="27548" y="16744"/>
                  </a:lnTo>
                  <a:lnTo>
                    <a:pt x="29654" y="17713"/>
                  </a:lnTo>
                  <a:lnTo>
                    <a:pt x="33875" y="22554"/>
                  </a:lnTo>
                  <a:lnTo>
                    <a:pt x="48919" y="57709"/>
                  </a:lnTo>
                  <a:lnTo>
                    <a:pt x="49546" y="60546"/>
                  </a:lnTo>
                  <a:lnTo>
                    <a:pt x="49258" y="61732"/>
                  </a:lnTo>
                  <a:lnTo>
                    <a:pt x="48361" y="61817"/>
                  </a:lnTo>
                  <a:lnTo>
                    <a:pt x="47057" y="61168"/>
                  </a:lnTo>
                  <a:lnTo>
                    <a:pt x="47490" y="54802"/>
                  </a:lnTo>
                  <a:lnTo>
                    <a:pt x="51446" y="44212"/>
                  </a:lnTo>
                  <a:lnTo>
                    <a:pt x="73750" y="9656"/>
                  </a:lnTo>
                  <a:lnTo>
                    <a:pt x="78800" y="5227"/>
                  </a:lnTo>
                  <a:lnTo>
                    <a:pt x="90056" y="306"/>
                  </a:lnTo>
                  <a:lnTo>
                    <a:pt x="102113" y="0"/>
                  </a:lnTo>
                  <a:lnTo>
                    <a:pt x="108292" y="907"/>
                  </a:lnTo>
                  <a:lnTo>
                    <a:pt x="113116" y="4333"/>
                  </a:lnTo>
                  <a:lnTo>
                    <a:pt x="120359" y="15666"/>
                  </a:lnTo>
                  <a:lnTo>
                    <a:pt x="125032" y="37914"/>
                  </a:lnTo>
                  <a:lnTo>
                    <a:pt x="120650" y="78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390">
              <a:extLst>
                <a:ext uri="{FF2B5EF4-FFF2-40B4-BE49-F238E27FC236}">
                  <a16:creationId xmlns:a16="http://schemas.microsoft.com/office/drawing/2014/main" xmlns="" id="{7E0773B7-7E87-4A02-B315-B8EB23DC097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58050" y="4734618"/>
              <a:ext cx="60772" cy="700983"/>
            </a:xfrm>
            <a:custGeom>
              <a:avLst/>
              <a:gdLst/>
              <a:ahLst/>
              <a:cxnLst/>
              <a:rect l="0" t="0" r="0" b="0"/>
              <a:pathLst>
                <a:path w="60772" h="700983">
                  <a:moveTo>
                    <a:pt x="0" y="15182"/>
                  </a:moveTo>
                  <a:lnTo>
                    <a:pt x="0" y="15182"/>
                  </a:lnTo>
                  <a:lnTo>
                    <a:pt x="8839" y="876"/>
                  </a:lnTo>
                  <a:lnTo>
                    <a:pt x="10125" y="0"/>
                  </a:lnTo>
                  <a:lnTo>
                    <a:pt x="10983" y="122"/>
                  </a:lnTo>
                  <a:lnTo>
                    <a:pt x="11556" y="908"/>
                  </a:lnTo>
                  <a:lnTo>
                    <a:pt x="13179" y="36822"/>
                  </a:lnTo>
                  <a:lnTo>
                    <a:pt x="15970" y="75600"/>
                  </a:lnTo>
                  <a:lnTo>
                    <a:pt x="18407" y="101321"/>
                  </a:lnTo>
                  <a:lnTo>
                    <a:pt x="21444" y="130464"/>
                  </a:lnTo>
                  <a:lnTo>
                    <a:pt x="24879" y="161887"/>
                  </a:lnTo>
                  <a:lnTo>
                    <a:pt x="29286" y="196946"/>
                  </a:lnTo>
                  <a:lnTo>
                    <a:pt x="34340" y="234430"/>
                  </a:lnTo>
                  <a:lnTo>
                    <a:pt x="39826" y="273531"/>
                  </a:lnTo>
                  <a:lnTo>
                    <a:pt x="44895" y="313003"/>
                  </a:lnTo>
                  <a:lnTo>
                    <a:pt x="49685" y="352724"/>
                  </a:lnTo>
                  <a:lnTo>
                    <a:pt x="54290" y="392610"/>
                  </a:lnTo>
                  <a:lnTo>
                    <a:pt x="57360" y="432606"/>
                  </a:lnTo>
                  <a:lnTo>
                    <a:pt x="59406" y="472676"/>
                  </a:lnTo>
                  <a:lnTo>
                    <a:pt x="60771" y="512795"/>
                  </a:lnTo>
                  <a:lnTo>
                    <a:pt x="60270" y="548006"/>
                  </a:lnTo>
                  <a:lnTo>
                    <a:pt x="58524" y="579948"/>
                  </a:lnTo>
                  <a:lnTo>
                    <a:pt x="55949" y="609710"/>
                  </a:lnTo>
                  <a:lnTo>
                    <a:pt x="49325" y="652185"/>
                  </a:lnTo>
                  <a:lnTo>
                    <a:pt x="38100" y="700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391">
              <a:extLst>
                <a:ext uri="{FF2B5EF4-FFF2-40B4-BE49-F238E27FC236}">
                  <a16:creationId xmlns:a16="http://schemas.microsoft.com/office/drawing/2014/main" xmlns="" id="{1DF4EB0B-69A6-46BF-8D3B-F39BBABD1C2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461249" y="5034716"/>
              <a:ext cx="158752" cy="197511"/>
            </a:xfrm>
            <a:custGeom>
              <a:avLst/>
              <a:gdLst/>
              <a:ahLst/>
              <a:cxnLst/>
              <a:rect l="0" t="0" r="0" b="0"/>
              <a:pathLst>
                <a:path w="158752" h="197511">
                  <a:moveTo>
                    <a:pt x="1" y="13534"/>
                  </a:moveTo>
                  <a:lnTo>
                    <a:pt x="1" y="13534"/>
                  </a:lnTo>
                  <a:lnTo>
                    <a:pt x="0" y="4695"/>
                  </a:lnTo>
                  <a:lnTo>
                    <a:pt x="2117" y="3408"/>
                  </a:lnTo>
                  <a:lnTo>
                    <a:pt x="10114" y="1978"/>
                  </a:lnTo>
                  <a:lnTo>
                    <a:pt x="33259" y="11286"/>
                  </a:lnTo>
                  <a:lnTo>
                    <a:pt x="65829" y="44304"/>
                  </a:lnTo>
                  <a:lnTo>
                    <a:pt x="84291" y="75893"/>
                  </a:lnTo>
                  <a:lnTo>
                    <a:pt x="97435" y="110394"/>
                  </a:lnTo>
                  <a:lnTo>
                    <a:pt x="103278" y="144542"/>
                  </a:lnTo>
                  <a:lnTo>
                    <a:pt x="106566" y="182016"/>
                  </a:lnTo>
                  <a:lnTo>
                    <a:pt x="105616" y="189356"/>
                  </a:lnTo>
                  <a:lnTo>
                    <a:pt x="103572" y="194248"/>
                  </a:lnTo>
                  <a:lnTo>
                    <a:pt x="100799" y="197510"/>
                  </a:lnTo>
                  <a:lnTo>
                    <a:pt x="98244" y="196863"/>
                  </a:lnTo>
                  <a:lnTo>
                    <a:pt x="93524" y="188617"/>
                  </a:lnTo>
                  <a:lnTo>
                    <a:pt x="86900" y="154623"/>
                  </a:lnTo>
                  <a:lnTo>
                    <a:pt x="86365" y="119044"/>
                  </a:lnTo>
                  <a:lnTo>
                    <a:pt x="89890" y="80888"/>
                  </a:lnTo>
                  <a:lnTo>
                    <a:pt x="103070" y="37019"/>
                  </a:lnTo>
                  <a:lnTo>
                    <a:pt x="111896" y="15269"/>
                  </a:lnTo>
                  <a:lnTo>
                    <a:pt x="116931" y="8341"/>
                  </a:lnTo>
                  <a:lnTo>
                    <a:pt x="128169" y="643"/>
                  </a:lnTo>
                  <a:lnTo>
                    <a:pt x="134129" y="0"/>
                  </a:lnTo>
                  <a:lnTo>
                    <a:pt x="158751" y="7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392">
              <a:extLst>
                <a:ext uri="{FF2B5EF4-FFF2-40B4-BE49-F238E27FC236}">
                  <a16:creationId xmlns:a16="http://schemas.microsoft.com/office/drawing/2014/main" xmlns="" id="{C65DF4F0-41F1-4973-A7D7-A1A845EE709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654614" y="5049048"/>
              <a:ext cx="105087" cy="154160"/>
            </a:xfrm>
            <a:custGeom>
              <a:avLst/>
              <a:gdLst/>
              <a:ahLst/>
              <a:cxnLst/>
              <a:rect l="0" t="0" r="0" b="0"/>
              <a:pathLst>
                <a:path w="105087" h="154160">
                  <a:moveTo>
                    <a:pt x="79686" y="24602"/>
                  </a:moveTo>
                  <a:lnTo>
                    <a:pt x="79686" y="24602"/>
                  </a:lnTo>
                  <a:lnTo>
                    <a:pt x="68842" y="10098"/>
                  </a:lnTo>
                  <a:lnTo>
                    <a:pt x="58638" y="1458"/>
                  </a:lnTo>
                  <a:lnTo>
                    <a:pt x="52954" y="0"/>
                  </a:lnTo>
                  <a:lnTo>
                    <a:pt x="40993" y="2144"/>
                  </a:lnTo>
                  <a:lnTo>
                    <a:pt x="28622" y="11563"/>
                  </a:lnTo>
                  <a:lnTo>
                    <a:pt x="22360" y="18026"/>
                  </a:lnTo>
                  <a:lnTo>
                    <a:pt x="6804" y="54090"/>
                  </a:lnTo>
                  <a:lnTo>
                    <a:pt x="0" y="97152"/>
                  </a:lnTo>
                  <a:lnTo>
                    <a:pt x="1355" y="131079"/>
                  </a:lnTo>
                  <a:lnTo>
                    <a:pt x="8183" y="146243"/>
                  </a:lnTo>
                  <a:lnTo>
                    <a:pt x="12967" y="152263"/>
                  </a:lnTo>
                  <a:lnTo>
                    <a:pt x="18273" y="154159"/>
                  </a:lnTo>
                  <a:lnTo>
                    <a:pt x="23927" y="153307"/>
                  </a:lnTo>
                  <a:lnTo>
                    <a:pt x="29813" y="150622"/>
                  </a:lnTo>
                  <a:lnTo>
                    <a:pt x="51582" y="126617"/>
                  </a:lnTo>
                  <a:lnTo>
                    <a:pt x="75010" y="87729"/>
                  </a:lnTo>
                  <a:lnTo>
                    <a:pt x="76568" y="83620"/>
                  </a:lnTo>
                  <a:lnTo>
                    <a:pt x="78313" y="81587"/>
                  </a:lnTo>
                  <a:lnTo>
                    <a:pt x="80181" y="80936"/>
                  </a:lnTo>
                  <a:lnTo>
                    <a:pt x="82133" y="81208"/>
                  </a:lnTo>
                  <a:lnTo>
                    <a:pt x="91621" y="95074"/>
                  </a:lnTo>
                  <a:lnTo>
                    <a:pt x="101694" y="124339"/>
                  </a:lnTo>
                  <a:lnTo>
                    <a:pt x="105086" y="151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393">
              <a:extLst>
                <a:ext uri="{FF2B5EF4-FFF2-40B4-BE49-F238E27FC236}">
                  <a16:creationId xmlns:a16="http://schemas.microsoft.com/office/drawing/2014/main" xmlns="" id="{6280E6AA-9E2A-495D-B9A1-7B23CF4DE55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16850" y="5132565"/>
              <a:ext cx="38101" cy="74436"/>
            </a:xfrm>
            <a:custGeom>
              <a:avLst/>
              <a:gdLst/>
              <a:ahLst/>
              <a:cxnLst/>
              <a:rect l="0" t="0" r="0" b="0"/>
              <a:pathLst>
                <a:path w="38101" h="74436">
                  <a:moveTo>
                    <a:pt x="0" y="10935"/>
                  </a:moveTo>
                  <a:lnTo>
                    <a:pt x="0" y="10935"/>
                  </a:lnTo>
                  <a:lnTo>
                    <a:pt x="9433" y="2207"/>
                  </a:lnTo>
                  <a:lnTo>
                    <a:pt x="14305" y="0"/>
                  </a:lnTo>
                  <a:lnTo>
                    <a:pt x="17297" y="1529"/>
                  </a:lnTo>
                  <a:lnTo>
                    <a:pt x="24385" y="8871"/>
                  </a:lnTo>
                  <a:lnTo>
                    <a:pt x="28477" y="22953"/>
                  </a:lnTo>
                  <a:lnTo>
                    <a:pt x="38100" y="7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394">
              <a:extLst>
                <a:ext uri="{FF2B5EF4-FFF2-40B4-BE49-F238E27FC236}">
                  <a16:creationId xmlns:a16="http://schemas.microsoft.com/office/drawing/2014/main" xmlns="" id="{319877CD-BA0D-4E9F-878D-38121BAB8EB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854950" y="5010150"/>
              <a:ext cx="1" cy="139701"/>
            </a:xfrm>
            <a:custGeom>
              <a:avLst/>
              <a:gdLst/>
              <a:ahLst/>
              <a:cxnLst/>
              <a:rect l="0" t="0" r="0" b="0"/>
              <a:pathLst>
                <a:path w="1" h="139701">
                  <a:moveTo>
                    <a:pt x="0" y="139700"/>
                  </a:moveTo>
                  <a:lnTo>
                    <a:pt x="0" y="139700"/>
                  </a:lnTo>
                  <a:lnTo>
                    <a:pt x="0" y="99248"/>
                  </a:lnTo>
                  <a:lnTo>
                    <a:pt x="0" y="64336"/>
                  </a:lnTo>
                  <a:lnTo>
                    <a:pt x="0" y="242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395">
              <a:extLst>
                <a:ext uri="{FF2B5EF4-FFF2-40B4-BE49-F238E27FC236}">
                  <a16:creationId xmlns:a16="http://schemas.microsoft.com/office/drawing/2014/main" xmlns="" id="{ECC15D4F-3FEC-4BAE-A163-AC348DD2457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08729" y="5090250"/>
              <a:ext cx="96565" cy="85001"/>
            </a:xfrm>
            <a:custGeom>
              <a:avLst/>
              <a:gdLst/>
              <a:ahLst/>
              <a:cxnLst/>
              <a:rect l="0" t="0" r="0" b="0"/>
              <a:pathLst>
                <a:path w="96565" h="85001">
                  <a:moveTo>
                    <a:pt x="3371" y="8800"/>
                  </a:moveTo>
                  <a:lnTo>
                    <a:pt x="3371" y="8800"/>
                  </a:lnTo>
                  <a:lnTo>
                    <a:pt x="0" y="15542"/>
                  </a:lnTo>
                  <a:lnTo>
                    <a:pt x="2956" y="59406"/>
                  </a:lnTo>
                  <a:lnTo>
                    <a:pt x="3953" y="76476"/>
                  </a:lnTo>
                  <a:lnTo>
                    <a:pt x="5170" y="79317"/>
                  </a:lnTo>
                  <a:lnTo>
                    <a:pt x="6687" y="81211"/>
                  </a:lnTo>
                  <a:lnTo>
                    <a:pt x="7698" y="81769"/>
                  </a:lnTo>
                  <a:lnTo>
                    <a:pt x="8371" y="81435"/>
                  </a:lnTo>
                  <a:lnTo>
                    <a:pt x="21536" y="47502"/>
                  </a:lnTo>
                  <a:lnTo>
                    <a:pt x="27672" y="27412"/>
                  </a:lnTo>
                  <a:lnTo>
                    <a:pt x="37455" y="11427"/>
                  </a:lnTo>
                  <a:lnTo>
                    <a:pt x="43732" y="6318"/>
                  </a:lnTo>
                  <a:lnTo>
                    <a:pt x="58234" y="642"/>
                  </a:lnTo>
                  <a:lnTo>
                    <a:pt x="72205" y="0"/>
                  </a:lnTo>
                  <a:lnTo>
                    <a:pt x="78893" y="816"/>
                  </a:lnTo>
                  <a:lnTo>
                    <a:pt x="84058" y="4184"/>
                  </a:lnTo>
                  <a:lnTo>
                    <a:pt x="91678" y="15450"/>
                  </a:lnTo>
                  <a:lnTo>
                    <a:pt x="96564" y="41031"/>
                  </a:lnTo>
                  <a:lnTo>
                    <a:pt x="92271" y="85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396">
              <a:extLst>
                <a:ext uri="{FF2B5EF4-FFF2-40B4-BE49-F238E27FC236}">
                  <a16:creationId xmlns:a16="http://schemas.microsoft.com/office/drawing/2014/main" xmlns="" id="{46ED8ABF-624B-4D80-B3AE-82D5C64F267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115300" y="5099050"/>
              <a:ext cx="24518" cy="120651"/>
            </a:xfrm>
            <a:custGeom>
              <a:avLst/>
              <a:gdLst/>
              <a:ahLst/>
              <a:cxnLst/>
              <a:rect l="0" t="0" r="0" b="0"/>
              <a:pathLst>
                <a:path w="24518" h="120651">
                  <a:moveTo>
                    <a:pt x="19050" y="0"/>
                  </a:moveTo>
                  <a:lnTo>
                    <a:pt x="19050" y="0"/>
                  </a:lnTo>
                  <a:lnTo>
                    <a:pt x="22420" y="3371"/>
                  </a:lnTo>
                  <a:lnTo>
                    <a:pt x="24517" y="18951"/>
                  </a:lnTo>
                  <a:lnTo>
                    <a:pt x="20156" y="58933"/>
                  </a:lnTo>
                  <a:lnTo>
                    <a:pt x="10619" y="9777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397">
              <a:extLst>
                <a:ext uri="{FF2B5EF4-FFF2-40B4-BE49-F238E27FC236}">
                  <a16:creationId xmlns:a16="http://schemas.microsoft.com/office/drawing/2014/main" xmlns="" id="{9F515B87-637B-4CE7-B33C-18B03CC4AE4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34350" y="5022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6350" y="12137"/>
                  </a:lnTo>
                  <a:lnTo>
                    <a:pt x="5644" y="8091"/>
                  </a:lnTo>
                  <a:lnTo>
                    <a:pt x="4468" y="53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398">
              <a:extLst>
                <a:ext uri="{FF2B5EF4-FFF2-40B4-BE49-F238E27FC236}">
                  <a16:creationId xmlns:a16="http://schemas.microsoft.com/office/drawing/2014/main" xmlns="" id="{76FC82B5-68DC-4185-AA26-7E976CB952E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235950" y="5053295"/>
              <a:ext cx="84314" cy="96556"/>
            </a:xfrm>
            <a:custGeom>
              <a:avLst/>
              <a:gdLst/>
              <a:ahLst/>
              <a:cxnLst/>
              <a:rect l="0" t="0" r="0" b="0"/>
              <a:pathLst>
                <a:path w="84314" h="96556">
                  <a:moveTo>
                    <a:pt x="0" y="33055"/>
                  </a:moveTo>
                  <a:lnTo>
                    <a:pt x="0" y="33055"/>
                  </a:lnTo>
                  <a:lnTo>
                    <a:pt x="3370" y="39797"/>
                  </a:lnTo>
                  <a:lnTo>
                    <a:pt x="6175" y="80852"/>
                  </a:lnTo>
                  <a:lnTo>
                    <a:pt x="6327" y="94348"/>
                  </a:lnTo>
                  <a:lnTo>
                    <a:pt x="6342" y="89159"/>
                  </a:lnTo>
                  <a:lnTo>
                    <a:pt x="24026" y="42225"/>
                  </a:lnTo>
                  <a:lnTo>
                    <a:pt x="39574" y="13352"/>
                  </a:lnTo>
                  <a:lnTo>
                    <a:pt x="51455" y="3131"/>
                  </a:lnTo>
                  <a:lnTo>
                    <a:pt x="57586" y="406"/>
                  </a:lnTo>
                  <a:lnTo>
                    <a:pt x="63085" y="0"/>
                  </a:lnTo>
                  <a:lnTo>
                    <a:pt x="72959" y="3312"/>
                  </a:lnTo>
                  <a:lnTo>
                    <a:pt x="80168" y="15132"/>
                  </a:lnTo>
                  <a:lnTo>
                    <a:pt x="84313" y="32145"/>
                  </a:lnTo>
                  <a:lnTo>
                    <a:pt x="79550" y="78805"/>
                  </a:lnTo>
                  <a:lnTo>
                    <a:pt x="76200" y="9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399">
              <a:extLst>
                <a:ext uri="{FF2B5EF4-FFF2-40B4-BE49-F238E27FC236}">
                  <a16:creationId xmlns:a16="http://schemas.microsoft.com/office/drawing/2014/main" xmlns="" id="{F9AFE1C1-986D-4F44-82D0-BEEB2472089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95448" y="5053417"/>
              <a:ext cx="183403" cy="394893"/>
            </a:xfrm>
            <a:custGeom>
              <a:avLst/>
              <a:gdLst/>
              <a:ahLst/>
              <a:cxnLst/>
              <a:rect l="0" t="0" r="0" b="0"/>
              <a:pathLst>
                <a:path w="183403" h="394893">
                  <a:moveTo>
                    <a:pt x="183402" y="32933"/>
                  </a:moveTo>
                  <a:lnTo>
                    <a:pt x="183402" y="32933"/>
                  </a:lnTo>
                  <a:lnTo>
                    <a:pt x="176660" y="16078"/>
                  </a:lnTo>
                  <a:lnTo>
                    <a:pt x="171146" y="10408"/>
                  </a:lnTo>
                  <a:lnTo>
                    <a:pt x="155612" y="2226"/>
                  </a:lnTo>
                  <a:lnTo>
                    <a:pt x="136949" y="0"/>
                  </a:lnTo>
                  <a:lnTo>
                    <a:pt x="127033" y="394"/>
                  </a:lnTo>
                  <a:lnTo>
                    <a:pt x="108490" y="10240"/>
                  </a:lnTo>
                  <a:lnTo>
                    <a:pt x="84065" y="35617"/>
                  </a:lnTo>
                  <a:lnTo>
                    <a:pt x="72224" y="54586"/>
                  </a:lnTo>
                  <a:lnTo>
                    <a:pt x="66961" y="72425"/>
                  </a:lnTo>
                  <a:lnTo>
                    <a:pt x="68387" y="85998"/>
                  </a:lnTo>
                  <a:lnTo>
                    <a:pt x="70741" y="91593"/>
                  </a:lnTo>
                  <a:lnTo>
                    <a:pt x="73723" y="95323"/>
                  </a:lnTo>
                  <a:lnTo>
                    <a:pt x="80798" y="99467"/>
                  </a:lnTo>
                  <a:lnTo>
                    <a:pt x="94291" y="95665"/>
                  </a:lnTo>
                  <a:lnTo>
                    <a:pt x="109931" y="86919"/>
                  </a:lnTo>
                  <a:lnTo>
                    <a:pt x="121584" y="75977"/>
                  </a:lnTo>
                  <a:lnTo>
                    <a:pt x="137719" y="43004"/>
                  </a:lnTo>
                  <a:lnTo>
                    <a:pt x="138130" y="43175"/>
                  </a:lnTo>
                  <a:lnTo>
                    <a:pt x="138403" y="43994"/>
                  </a:lnTo>
                  <a:lnTo>
                    <a:pt x="138903" y="90955"/>
                  </a:lnTo>
                  <a:lnTo>
                    <a:pt x="135566" y="135183"/>
                  </a:lnTo>
                  <a:lnTo>
                    <a:pt x="132038" y="167513"/>
                  </a:lnTo>
                  <a:lnTo>
                    <a:pt x="128824" y="201402"/>
                  </a:lnTo>
                  <a:lnTo>
                    <a:pt x="127395" y="237630"/>
                  </a:lnTo>
                  <a:lnTo>
                    <a:pt x="126760" y="274898"/>
                  </a:lnTo>
                  <a:lnTo>
                    <a:pt x="125067" y="311218"/>
                  </a:lnTo>
                  <a:lnTo>
                    <a:pt x="114768" y="357315"/>
                  </a:lnTo>
                  <a:lnTo>
                    <a:pt x="101864" y="379832"/>
                  </a:lnTo>
                  <a:lnTo>
                    <a:pt x="93059" y="386965"/>
                  </a:lnTo>
                  <a:lnTo>
                    <a:pt x="71989" y="394892"/>
                  </a:lnTo>
                  <a:lnTo>
                    <a:pt x="50395" y="392770"/>
                  </a:lnTo>
                  <a:lnTo>
                    <a:pt x="30449" y="384066"/>
                  </a:lnTo>
                  <a:lnTo>
                    <a:pt x="14529" y="370790"/>
                  </a:lnTo>
                  <a:lnTo>
                    <a:pt x="4160" y="351720"/>
                  </a:lnTo>
                  <a:lnTo>
                    <a:pt x="407" y="340707"/>
                  </a:lnTo>
                  <a:lnTo>
                    <a:pt x="0" y="317182"/>
                  </a:lnTo>
                  <a:lnTo>
                    <a:pt x="5602" y="2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400">
              <a:extLst>
                <a:ext uri="{FF2B5EF4-FFF2-40B4-BE49-F238E27FC236}">
                  <a16:creationId xmlns:a16="http://schemas.microsoft.com/office/drawing/2014/main" xmlns="" id="{A9EC2C63-41C1-4FDC-BC8F-8179F5CC47F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616950" y="4891970"/>
              <a:ext cx="113516" cy="435681"/>
            </a:xfrm>
            <a:custGeom>
              <a:avLst/>
              <a:gdLst/>
              <a:ahLst/>
              <a:cxnLst/>
              <a:rect l="0" t="0" r="0" b="0"/>
              <a:pathLst>
                <a:path w="113516" h="435681">
                  <a:moveTo>
                    <a:pt x="69850" y="16580"/>
                  </a:moveTo>
                  <a:lnTo>
                    <a:pt x="69850" y="16580"/>
                  </a:lnTo>
                  <a:lnTo>
                    <a:pt x="69850" y="178"/>
                  </a:lnTo>
                  <a:lnTo>
                    <a:pt x="70555" y="0"/>
                  </a:lnTo>
                  <a:lnTo>
                    <a:pt x="73220" y="1685"/>
                  </a:lnTo>
                  <a:lnTo>
                    <a:pt x="90114" y="43167"/>
                  </a:lnTo>
                  <a:lnTo>
                    <a:pt x="99082" y="85781"/>
                  </a:lnTo>
                  <a:lnTo>
                    <a:pt x="103449" y="113514"/>
                  </a:lnTo>
                  <a:lnTo>
                    <a:pt x="107772" y="144703"/>
                  </a:lnTo>
                  <a:lnTo>
                    <a:pt x="112064" y="178195"/>
                  </a:lnTo>
                  <a:lnTo>
                    <a:pt x="113515" y="210401"/>
                  </a:lnTo>
                  <a:lnTo>
                    <a:pt x="113071" y="241750"/>
                  </a:lnTo>
                  <a:lnTo>
                    <a:pt x="111364" y="272526"/>
                  </a:lnTo>
                  <a:lnTo>
                    <a:pt x="106699" y="300805"/>
                  </a:lnTo>
                  <a:lnTo>
                    <a:pt x="100060" y="327419"/>
                  </a:lnTo>
                  <a:lnTo>
                    <a:pt x="81866" y="373453"/>
                  </a:lnTo>
                  <a:lnTo>
                    <a:pt x="57316" y="405672"/>
                  </a:lnTo>
                  <a:lnTo>
                    <a:pt x="33705" y="422343"/>
                  </a:lnTo>
                  <a:lnTo>
                    <a:pt x="0" y="435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401">
              <a:extLst>
                <a:ext uri="{FF2B5EF4-FFF2-40B4-BE49-F238E27FC236}">
                  <a16:creationId xmlns:a16="http://schemas.microsoft.com/office/drawing/2014/main" xmlns="" id="{BF65C72A-D416-40CF-A712-0E1C702C1B9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21480" y="4979544"/>
              <a:ext cx="111021" cy="144907"/>
            </a:xfrm>
            <a:custGeom>
              <a:avLst/>
              <a:gdLst/>
              <a:ahLst/>
              <a:cxnLst/>
              <a:rect l="0" t="0" r="0" b="0"/>
              <a:pathLst>
                <a:path w="111021" h="144907">
                  <a:moveTo>
                    <a:pt x="9420" y="11556"/>
                  </a:moveTo>
                  <a:lnTo>
                    <a:pt x="9420" y="11556"/>
                  </a:lnTo>
                  <a:lnTo>
                    <a:pt x="581" y="2717"/>
                  </a:lnTo>
                  <a:lnTo>
                    <a:pt x="0" y="1430"/>
                  </a:lnTo>
                  <a:lnTo>
                    <a:pt x="318" y="572"/>
                  </a:lnTo>
                  <a:lnTo>
                    <a:pt x="1235" y="0"/>
                  </a:lnTo>
                  <a:lnTo>
                    <a:pt x="12639" y="5937"/>
                  </a:lnTo>
                  <a:lnTo>
                    <a:pt x="44184" y="36499"/>
                  </a:lnTo>
                  <a:lnTo>
                    <a:pt x="72261" y="80689"/>
                  </a:lnTo>
                  <a:lnTo>
                    <a:pt x="98808" y="127042"/>
                  </a:lnTo>
                  <a:lnTo>
                    <a:pt x="11102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402">
              <a:extLst>
                <a:ext uri="{FF2B5EF4-FFF2-40B4-BE49-F238E27FC236}">
                  <a16:creationId xmlns:a16="http://schemas.microsoft.com/office/drawing/2014/main" xmlns="" id="{C929D0AF-A928-43E8-B29F-7554E5FFDDC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025677" y="4973456"/>
              <a:ext cx="86682" cy="265295"/>
            </a:xfrm>
            <a:custGeom>
              <a:avLst/>
              <a:gdLst/>
              <a:ahLst/>
              <a:cxnLst/>
              <a:rect l="0" t="0" r="0" b="0"/>
              <a:pathLst>
                <a:path w="86682" h="265295">
                  <a:moveTo>
                    <a:pt x="83023" y="17644"/>
                  </a:moveTo>
                  <a:lnTo>
                    <a:pt x="83023" y="17644"/>
                  </a:lnTo>
                  <a:lnTo>
                    <a:pt x="86394" y="10902"/>
                  </a:lnTo>
                  <a:lnTo>
                    <a:pt x="86681" y="8210"/>
                  </a:lnTo>
                  <a:lnTo>
                    <a:pt x="85119" y="3338"/>
                  </a:lnTo>
                  <a:lnTo>
                    <a:pt x="83715" y="1757"/>
                  </a:lnTo>
                  <a:lnTo>
                    <a:pt x="80272" y="0"/>
                  </a:lnTo>
                  <a:lnTo>
                    <a:pt x="78367" y="1648"/>
                  </a:lnTo>
                  <a:lnTo>
                    <a:pt x="60278" y="42720"/>
                  </a:lnTo>
                  <a:lnTo>
                    <a:pt x="43828" y="82145"/>
                  </a:lnTo>
                  <a:lnTo>
                    <a:pt x="25549" y="128556"/>
                  </a:lnTo>
                  <a:lnTo>
                    <a:pt x="8138" y="173195"/>
                  </a:lnTo>
                  <a:lnTo>
                    <a:pt x="0" y="212135"/>
                  </a:lnTo>
                  <a:lnTo>
                    <a:pt x="2850" y="232731"/>
                  </a:lnTo>
                  <a:lnTo>
                    <a:pt x="19523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403">
              <a:extLst>
                <a:ext uri="{FF2B5EF4-FFF2-40B4-BE49-F238E27FC236}">
                  <a16:creationId xmlns:a16="http://schemas.microsoft.com/office/drawing/2014/main" xmlns="" id="{08C28D1E-EC1C-4DA9-A804-CDB82CCA52B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41294" y="4956868"/>
              <a:ext cx="72207" cy="249157"/>
            </a:xfrm>
            <a:custGeom>
              <a:avLst/>
              <a:gdLst/>
              <a:ahLst/>
              <a:cxnLst/>
              <a:rect l="0" t="0" r="0" b="0"/>
              <a:pathLst>
                <a:path w="72207" h="249157">
                  <a:moveTo>
                    <a:pt x="8706" y="15182"/>
                  </a:moveTo>
                  <a:lnTo>
                    <a:pt x="8706" y="15182"/>
                  </a:lnTo>
                  <a:lnTo>
                    <a:pt x="13732" y="3248"/>
                  </a:lnTo>
                  <a:lnTo>
                    <a:pt x="14468" y="0"/>
                  </a:lnTo>
                  <a:lnTo>
                    <a:pt x="14664" y="122"/>
                  </a:lnTo>
                  <a:lnTo>
                    <a:pt x="15004" y="35410"/>
                  </a:lnTo>
                  <a:lnTo>
                    <a:pt x="15033" y="68858"/>
                  </a:lnTo>
                  <a:lnTo>
                    <a:pt x="16927" y="107241"/>
                  </a:lnTo>
                  <a:lnTo>
                    <a:pt x="18004" y="147114"/>
                  </a:lnTo>
                  <a:lnTo>
                    <a:pt x="13780" y="186002"/>
                  </a:lnTo>
                  <a:lnTo>
                    <a:pt x="10209" y="230111"/>
                  </a:lnTo>
                  <a:lnTo>
                    <a:pt x="7493" y="244761"/>
                  </a:lnTo>
                  <a:lnTo>
                    <a:pt x="5781" y="248668"/>
                  </a:lnTo>
                  <a:lnTo>
                    <a:pt x="3933" y="249156"/>
                  </a:lnTo>
                  <a:lnTo>
                    <a:pt x="1996" y="247365"/>
                  </a:lnTo>
                  <a:lnTo>
                    <a:pt x="0" y="244054"/>
                  </a:lnTo>
                  <a:lnTo>
                    <a:pt x="6934" y="203253"/>
                  </a:lnTo>
                  <a:lnTo>
                    <a:pt x="17902" y="164118"/>
                  </a:lnTo>
                  <a:lnTo>
                    <a:pt x="30088" y="136530"/>
                  </a:lnTo>
                  <a:lnTo>
                    <a:pt x="38436" y="129087"/>
                  </a:lnTo>
                  <a:lnTo>
                    <a:pt x="41931" y="129218"/>
                  </a:lnTo>
                  <a:lnTo>
                    <a:pt x="44968" y="131423"/>
                  </a:lnTo>
                  <a:lnTo>
                    <a:pt x="47697" y="135010"/>
                  </a:lnTo>
                  <a:lnTo>
                    <a:pt x="59344" y="180801"/>
                  </a:lnTo>
                  <a:lnTo>
                    <a:pt x="67941" y="222717"/>
                  </a:lnTo>
                  <a:lnTo>
                    <a:pt x="72206" y="24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SMARTInkShape-4404">
            <a:extLst>
              <a:ext uri="{FF2B5EF4-FFF2-40B4-BE49-F238E27FC236}">
                <a16:creationId xmlns:a16="http://schemas.microsoft.com/office/drawing/2014/main" xmlns="" id="{E5980421-41FD-4094-8908-411C4E7CFB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83311" y="1303361"/>
            <a:ext cx="2034640" cy="49190"/>
          </a:xfrm>
          <a:custGeom>
            <a:avLst/>
            <a:gdLst/>
            <a:ahLst/>
            <a:cxnLst/>
            <a:rect l="0" t="0" r="0" b="0"/>
            <a:pathLst>
              <a:path w="2034640" h="49190">
                <a:moveTo>
                  <a:pt x="15339" y="49189"/>
                </a:moveTo>
                <a:lnTo>
                  <a:pt x="15339" y="49189"/>
                </a:lnTo>
                <a:lnTo>
                  <a:pt x="1855" y="39076"/>
                </a:lnTo>
                <a:lnTo>
                  <a:pt x="0" y="36803"/>
                </a:lnTo>
                <a:lnTo>
                  <a:pt x="879" y="35992"/>
                </a:lnTo>
                <a:lnTo>
                  <a:pt x="37726" y="39762"/>
                </a:lnTo>
                <a:lnTo>
                  <a:pt x="60602" y="41493"/>
                </a:lnTo>
                <a:lnTo>
                  <a:pt x="89259" y="43353"/>
                </a:lnTo>
                <a:lnTo>
                  <a:pt x="121769" y="45298"/>
                </a:lnTo>
                <a:lnTo>
                  <a:pt x="161787" y="45889"/>
                </a:lnTo>
                <a:lnTo>
                  <a:pt x="206810" y="45578"/>
                </a:lnTo>
                <a:lnTo>
                  <a:pt x="255170" y="44665"/>
                </a:lnTo>
                <a:lnTo>
                  <a:pt x="310692" y="42645"/>
                </a:lnTo>
                <a:lnTo>
                  <a:pt x="370992" y="39888"/>
                </a:lnTo>
                <a:lnTo>
                  <a:pt x="434474" y="36638"/>
                </a:lnTo>
                <a:lnTo>
                  <a:pt x="505723" y="33061"/>
                </a:lnTo>
                <a:lnTo>
                  <a:pt x="582151" y="29264"/>
                </a:lnTo>
                <a:lnTo>
                  <a:pt x="662030" y="25323"/>
                </a:lnTo>
                <a:lnTo>
                  <a:pt x="746328" y="21284"/>
                </a:lnTo>
                <a:lnTo>
                  <a:pt x="833570" y="17180"/>
                </a:lnTo>
                <a:lnTo>
                  <a:pt x="922776" y="13033"/>
                </a:lnTo>
                <a:lnTo>
                  <a:pt x="1013292" y="9563"/>
                </a:lnTo>
                <a:lnTo>
                  <a:pt x="1104680" y="6544"/>
                </a:lnTo>
                <a:lnTo>
                  <a:pt x="1196649" y="3825"/>
                </a:lnTo>
                <a:lnTo>
                  <a:pt x="1287596" y="2013"/>
                </a:lnTo>
                <a:lnTo>
                  <a:pt x="1377860" y="805"/>
                </a:lnTo>
                <a:lnTo>
                  <a:pt x="1467670" y="0"/>
                </a:lnTo>
                <a:lnTo>
                  <a:pt x="1550121" y="168"/>
                </a:lnTo>
                <a:lnTo>
                  <a:pt x="1627665" y="986"/>
                </a:lnTo>
                <a:lnTo>
                  <a:pt x="1701940" y="2237"/>
                </a:lnTo>
                <a:lnTo>
                  <a:pt x="1765567" y="4482"/>
                </a:lnTo>
                <a:lnTo>
                  <a:pt x="1822097" y="7390"/>
                </a:lnTo>
                <a:lnTo>
                  <a:pt x="1873894" y="10740"/>
                </a:lnTo>
                <a:lnTo>
                  <a:pt x="1915482" y="14384"/>
                </a:lnTo>
                <a:lnTo>
                  <a:pt x="1950262" y="18224"/>
                </a:lnTo>
                <a:lnTo>
                  <a:pt x="1980504" y="22196"/>
                </a:lnTo>
                <a:lnTo>
                  <a:pt x="2034639" y="364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Shape-4405">
            <a:extLst>
              <a:ext uri="{FF2B5EF4-FFF2-40B4-BE49-F238E27FC236}">
                <a16:creationId xmlns:a16="http://schemas.microsoft.com/office/drawing/2014/main" xmlns="" id="{7E94524F-89A8-4913-9142-A7AD44166E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63629" y="393700"/>
            <a:ext cx="1159072" cy="402845"/>
          </a:xfrm>
          <a:custGeom>
            <a:avLst/>
            <a:gdLst/>
            <a:ahLst/>
            <a:cxnLst/>
            <a:rect l="0" t="0" r="0" b="0"/>
            <a:pathLst>
              <a:path w="1159072" h="402845">
                <a:moveTo>
                  <a:pt x="3371" y="177800"/>
                </a:moveTo>
                <a:lnTo>
                  <a:pt x="3371" y="177800"/>
                </a:lnTo>
                <a:lnTo>
                  <a:pt x="0" y="181171"/>
                </a:lnTo>
                <a:lnTo>
                  <a:pt x="418" y="184281"/>
                </a:lnTo>
                <a:lnTo>
                  <a:pt x="18330" y="217145"/>
                </a:lnTo>
                <a:lnTo>
                  <a:pt x="53468" y="254533"/>
                </a:lnTo>
                <a:lnTo>
                  <a:pt x="91749" y="297510"/>
                </a:lnTo>
                <a:lnTo>
                  <a:pt x="117439" y="329547"/>
                </a:lnTo>
                <a:lnTo>
                  <a:pt x="146731" y="362601"/>
                </a:lnTo>
                <a:lnTo>
                  <a:pt x="178564" y="390461"/>
                </a:lnTo>
                <a:lnTo>
                  <a:pt x="211527" y="402844"/>
                </a:lnTo>
                <a:lnTo>
                  <a:pt x="254400" y="398940"/>
                </a:lnTo>
                <a:lnTo>
                  <a:pt x="278673" y="392960"/>
                </a:lnTo>
                <a:lnTo>
                  <a:pt x="309673" y="379096"/>
                </a:lnTo>
                <a:lnTo>
                  <a:pt x="345156" y="359975"/>
                </a:lnTo>
                <a:lnTo>
                  <a:pt x="383627" y="337350"/>
                </a:lnTo>
                <a:lnTo>
                  <a:pt x="426914" y="311683"/>
                </a:lnTo>
                <a:lnTo>
                  <a:pt x="473411" y="283989"/>
                </a:lnTo>
                <a:lnTo>
                  <a:pt x="522047" y="254943"/>
                </a:lnTo>
                <a:lnTo>
                  <a:pt x="572816" y="226406"/>
                </a:lnTo>
                <a:lnTo>
                  <a:pt x="625006" y="198210"/>
                </a:lnTo>
                <a:lnTo>
                  <a:pt x="678145" y="170240"/>
                </a:lnTo>
                <a:lnTo>
                  <a:pt x="730503" y="144538"/>
                </a:lnTo>
                <a:lnTo>
                  <a:pt x="782342" y="120347"/>
                </a:lnTo>
                <a:lnTo>
                  <a:pt x="833835" y="97165"/>
                </a:lnTo>
                <a:lnTo>
                  <a:pt x="881569" y="78182"/>
                </a:lnTo>
                <a:lnTo>
                  <a:pt x="926798" y="61999"/>
                </a:lnTo>
                <a:lnTo>
                  <a:pt x="970355" y="47683"/>
                </a:lnTo>
                <a:lnTo>
                  <a:pt x="1010683" y="36022"/>
                </a:lnTo>
                <a:lnTo>
                  <a:pt x="1048857" y="26131"/>
                </a:lnTo>
                <a:lnTo>
                  <a:pt x="1085594" y="17421"/>
                </a:lnTo>
                <a:lnTo>
                  <a:pt x="115907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868">
            <a:extLst>
              <a:ext uri="{FF2B5EF4-FFF2-40B4-BE49-F238E27FC236}">
                <a16:creationId xmlns:a16="http://schemas.microsoft.com/office/drawing/2014/main" xmlns="" id="{69ECC6C8-A554-4465-92BE-6ECDA7AD743D}"/>
              </a:ext>
            </a:extLst>
          </p:cNvPr>
          <p:cNvGrpSpPr/>
          <p:nvPr/>
        </p:nvGrpSpPr>
        <p:grpSpPr>
          <a:xfrm>
            <a:off x="5657850" y="285750"/>
            <a:ext cx="431801" cy="501651"/>
            <a:chOff x="5657850" y="285750"/>
            <a:chExt cx="431801" cy="501651"/>
          </a:xfrm>
        </p:grpSpPr>
        <p:sp>
          <p:nvSpPr>
            <p:cNvPr id="194" name="SMARTInkShape-4406">
              <a:extLst>
                <a:ext uri="{FF2B5EF4-FFF2-40B4-BE49-F238E27FC236}">
                  <a16:creationId xmlns:a16="http://schemas.microsoft.com/office/drawing/2014/main" xmlns="" id="{12BBB201-78F1-444A-B0F9-708247458DF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56079" y="390329"/>
              <a:ext cx="280517" cy="233216"/>
            </a:xfrm>
            <a:custGeom>
              <a:avLst/>
              <a:gdLst/>
              <a:ahLst/>
              <a:cxnLst/>
              <a:rect l="0" t="0" r="0" b="0"/>
              <a:pathLst>
                <a:path w="280517" h="233216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8017" y="4646"/>
                  </a:lnTo>
                  <a:lnTo>
                    <a:pt x="47720" y="34772"/>
                  </a:lnTo>
                  <a:lnTo>
                    <a:pt x="81878" y="56838"/>
                  </a:lnTo>
                  <a:lnTo>
                    <a:pt x="118696" y="80756"/>
                  </a:lnTo>
                  <a:lnTo>
                    <a:pt x="155521" y="105498"/>
                  </a:lnTo>
                  <a:lnTo>
                    <a:pt x="190703" y="130605"/>
                  </a:lnTo>
                  <a:lnTo>
                    <a:pt x="232130" y="165169"/>
                  </a:lnTo>
                  <a:lnTo>
                    <a:pt x="266182" y="202679"/>
                  </a:lnTo>
                  <a:lnTo>
                    <a:pt x="279285" y="227439"/>
                  </a:lnTo>
                  <a:lnTo>
                    <a:pt x="280447" y="231066"/>
                  </a:lnTo>
                  <a:lnTo>
                    <a:pt x="280516" y="232779"/>
                  </a:lnTo>
                  <a:lnTo>
                    <a:pt x="279857" y="233215"/>
                  </a:lnTo>
                  <a:lnTo>
                    <a:pt x="276421" y="231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407">
              <a:extLst>
                <a:ext uri="{FF2B5EF4-FFF2-40B4-BE49-F238E27FC236}">
                  <a16:creationId xmlns:a16="http://schemas.microsoft.com/office/drawing/2014/main" xmlns="" id="{124F25D5-7EE9-4063-8855-95706A5514C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657850" y="285750"/>
              <a:ext cx="431801" cy="501651"/>
            </a:xfrm>
            <a:custGeom>
              <a:avLst/>
              <a:gdLst/>
              <a:ahLst/>
              <a:cxnLst/>
              <a:rect l="0" t="0" r="0" b="0"/>
              <a:pathLst>
                <a:path w="431801" h="501651">
                  <a:moveTo>
                    <a:pt x="431800" y="0"/>
                  </a:moveTo>
                  <a:lnTo>
                    <a:pt x="431800" y="0"/>
                  </a:lnTo>
                  <a:lnTo>
                    <a:pt x="405055" y="30273"/>
                  </a:lnTo>
                  <a:lnTo>
                    <a:pt x="386988" y="61668"/>
                  </a:lnTo>
                  <a:lnTo>
                    <a:pt x="361554" y="104784"/>
                  </a:lnTo>
                  <a:lnTo>
                    <a:pt x="346869" y="129122"/>
                  </a:lnTo>
                  <a:lnTo>
                    <a:pt x="328613" y="156637"/>
                  </a:lnTo>
                  <a:lnTo>
                    <a:pt x="307974" y="186269"/>
                  </a:lnTo>
                  <a:lnTo>
                    <a:pt x="285750" y="217313"/>
                  </a:lnTo>
                  <a:lnTo>
                    <a:pt x="259645" y="248592"/>
                  </a:lnTo>
                  <a:lnTo>
                    <a:pt x="230952" y="280028"/>
                  </a:lnTo>
                  <a:lnTo>
                    <a:pt x="200535" y="311569"/>
                  </a:lnTo>
                  <a:lnTo>
                    <a:pt x="169674" y="341768"/>
                  </a:lnTo>
                  <a:lnTo>
                    <a:pt x="138515" y="371073"/>
                  </a:lnTo>
                  <a:lnTo>
                    <a:pt x="107160" y="399782"/>
                  </a:lnTo>
                  <a:lnTo>
                    <a:pt x="81318" y="423860"/>
                  </a:lnTo>
                  <a:lnTo>
                    <a:pt x="39434" y="463784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0147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31">
            <a:extLst>
              <a:ext uri="{FF2B5EF4-FFF2-40B4-BE49-F238E27FC236}">
                <a16:creationId xmlns:a16="http://schemas.microsoft.com/office/drawing/2014/main" xmlns="" id="{61ADE577-5A2D-498D-8D7B-6FC851A71C77}"/>
              </a:ext>
            </a:extLst>
          </p:cNvPr>
          <p:cNvGrpSpPr/>
          <p:nvPr/>
        </p:nvGrpSpPr>
        <p:grpSpPr>
          <a:xfrm>
            <a:off x="1092723" y="670665"/>
            <a:ext cx="513828" cy="414303"/>
            <a:chOff x="1092723" y="670665"/>
            <a:chExt cx="513828" cy="414303"/>
          </a:xfrm>
        </p:grpSpPr>
        <p:sp>
          <p:nvSpPr>
            <p:cNvPr id="2" name="SMARTInkShape-150">
              <a:extLst>
                <a:ext uri="{FF2B5EF4-FFF2-40B4-BE49-F238E27FC236}">
                  <a16:creationId xmlns:a16="http://schemas.microsoft.com/office/drawing/2014/main" xmlns="" id="{FCD48916-8130-49A9-97BB-7FCC5A351FA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600200" y="901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1">
              <a:extLst>
                <a:ext uri="{FF2B5EF4-FFF2-40B4-BE49-F238E27FC236}">
                  <a16:creationId xmlns:a16="http://schemas.microsoft.com/office/drawing/2014/main" xmlns="" id="{B7A52A90-1B58-41C0-98F8-1ADFAA197B1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574800" y="812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2">
              <a:extLst>
                <a:ext uri="{FF2B5EF4-FFF2-40B4-BE49-F238E27FC236}">
                  <a16:creationId xmlns:a16="http://schemas.microsoft.com/office/drawing/2014/main" xmlns="" id="{D5402007-1EF9-4003-9D71-FC9D29254A6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284465" y="971550"/>
              <a:ext cx="195086" cy="113418"/>
            </a:xfrm>
            <a:custGeom>
              <a:avLst/>
              <a:gdLst/>
              <a:ahLst/>
              <a:cxnLst/>
              <a:rect l="0" t="0" r="0" b="0"/>
              <a:pathLst>
                <a:path w="195086" h="113418">
                  <a:moveTo>
                    <a:pt x="10935" y="107950"/>
                  </a:moveTo>
                  <a:lnTo>
                    <a:pt x="10935" y="107950"/>
                  </a:lnTo>
                  <a:lnTo>
                    <a:pt x="0" y="113417"/>
                  </a:lnTo>
                  <a:lnTo>
                    <a:pt x="35505" y="96606"/>
                  </a:lnTo>
                  <a:lnTo>
                    <a:pt x="67010" y="81036"/>
                  </a:lnTo>
                  <a:lnTo>
                    <a:pt x="102180" y="60005"/>
                  </a:lnTo>
                  <a:lnTo>
                    <a:pt x="138977" y="36547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3">
              <a:extLst>
                <a:ext uri="{FF2B5EF4-FFF2-40B4-BE49-F238E27FC236}">
                  <a16:creationId xmlns:a16="http://schemas.microsoft.com/office/drawing/2014/main" xmlns="" id="{13D3846E-8CF0-4D78-8E9D-6A3097B5D48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01259" y="984250"/>
              <a:ext cx="352892" cy="87757"/>
            </a:xfrm>
            <a:custGeom>
              <a:avLst/>
              <a:gdLst/>
              <a:ahLst/>
              <a:cxnLst/>
              <a:rect l="0" t="0" r="0" b="0"/>
              <a:pathLst>
                <a:path w="352892" h="87757">
                  <a:moveTo>
                    <a:pt x="16341" y="76200"/>
                  </a:moveTo>
                  <a:lnTo>
                    <a:pt x="16341" y="76200"/>
                  </a:lnTo>
                  <a:lnTo>
                    <a:pt x="2857" y="79571"/>
                  </a:lnTo>
                  <a:lnTo>
                    <a:pt x="296" y="81270"/>
                  </a:lnTo>
                  <a:lnTo>
                    <a:pt x="0" y="83108"/>
                  </a:lnTo>
                  <a:lnTo>
                    <a:pt x="1214" y="85038"/>
                  </a:lnTo>
                  <a:lnTo>
                    <a:pt x="23148" y="87756"/>
                  </a:lnTo>
                  <a:lnTo>
                    <a:pt x="69942" y="78448"/>
                  </a:lnTo>
                  <a:lnTo>
                    <a:pt x="115893" y="64264"/>
                  </a:lnTo>
                  <a:lnTo>
                    <a:pt x="141976" y="55543"/>
                  </a:lnTo>
                  <a:lnTo>
                    <a:pt x="169242" y="46201"/>
                  </a:lnTo>
                  <a:lnTo>
                    <a:pt x="197297" y="36445"/>
                  </a:lnTo>
                  <a:lnTo>
                    <a:pt x="225878" y="26413"/>
                  </a:lnTo>
                  <a:lnTo>
                    <a:pt x="272687" y="13385"/>
                  </a:lnTo>
                  <a:lnTo>
                    <a:pt x="308778" y="5949"/>
                  </a:lnTo>
                  <a:lnTo>
                    <a:pt x="352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4">
              <a:extLst>
                <a:ext uri="{FF2B5EF4-FFF2-40B4-BE49-F238E27FC236}">
                  <a16:creationId xmlns:a16="http://schemas.microsoft.com/office/drawing/2014/main" xmlns="" id="{FB9C1C0F-31E0-4ED9-87C8-2451B7D02CC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282700" y="791670"/>
              <a:ext cx="222251" cy="148103"/>
            </a:xfrm>
            <a:custGeom>
              <a:avLst/>
              <a:gdLst/>
              <a:ahLst/>
              <a:cxnLst/>
              <a:rect l="0" t="0" r="0" b="0"/>
              <a:pathLst>
                <a:path w="222251" h="148103">
                  <a:moveTo>
                    <a:pt x="0" y="27480"/>
                  </a:moveTo>
                  <a:lnTo>
                    <a:pt x="0" y="27480"/>
                  </a:lnTo>
                  <a:lnTo>
                    <a:pt x="0" y="24109"/>
                  </a:lnTo>
                  <a:lnTo>
                    <a:pt x="1411" y="23116"/>
                  </a:lnTo>
                  <a:lnTo>
                    <a:pt x="6742" y="22013"/>
                  </a:lnTo>
                  <a:lnTo>
                    <a:pt x="24419" y="24762"/>
                  </a:lnTo>
                  <a:lnTo>
                    <a:pt x="44159" y="33417"/>
                  </a:lnTo>
                  <a:lnTo>
                    <a:pt x="63414" y="51660"/>
                  </a:lnTo>
                  <a:lnTo>
                    <a:pt x="70517" y="68801"/>
                  </a:lnTo>
                  <a:lnTo>
                    <a:pt x="72263" y="87473"/>
                  </a:lnTo>
                  <a:lnTo>
                    <a:pt x="65313" y="113146"/>
                  </a:lnTo>
                  <a:lnTo>
                    <a:pt x="58191" y="127642"/>
                  </a:lnTo>
                  <a:lnTo>
                    <a:pt x="46559" y="139260"/>
                  </a:lnTo>
                  <a:lnTo>
                    <a:pt x="34098" y="147010"/>
                  </a:lnTo>
                  <a:lnTo>
                    <a:pt x="29788" y="148089"/>
                  </a:lnTo>
                  <a:lnTo>
                    <a:pt x="26209" y="148102"/>
                  </a:lnTo>
                  <a:lnTo>
                    <a:pt x="23822" y="146701"/>
                  </a:lnTo>
                  <a:lnTo>
                    <a:pt x="22231" y="144355"/>
                  </a:lnTo>
                  <a:lnTo>
                    <a:pt x="21171" y="141380"/>
                  </a:lnTo>
                  <a:lnTo>
                    <a:pt x="26420" y="120338"/>
                  </a:lnTo>
                  <a:lnTo>
                    <a:pt x="65586" y="74481"/>
                  </a:lnTo>
                  <a:lnTo>
                    <a:pt x="106245" y="33471"/>
                  </a:lnTo>
                  <a:lnTo>
                    <a:pt x="144951" y="19"/>
                  </a:lnTo>
                  <a:lnTo>
                    <a:pt x="146023" y="0"/>
                  </a:lnTo>
                  <a:lnTo>
                    <a:pt x="114446" y="44232"/>
                  </a:lnTo>
                  <a:lnTo>
                    <a:pt x="103781" y="65970"/>
                  </a:lnTo>
                  <a:lnTo>
                    <a:pt x="99042" y="85038"/>
                  </a:lnTo>
                  <a:lnTo>
                    <a:pt x="99894" y="92663"/>
                  </a:lnTo>
                  <a:lnTo>
                    <a:pt x="106486" y="104899"/>
                  </a:lnTo>
                  <a:lnTo>
                    <a:pt x="128840" y="119720"/>
                  </a:lnTo>
                  <a:lnTo>
                    <a:pt x="164548" y="126307"/>
                  </a:lnTo>
                  <a:lnTo>
                    <a:pt x="207193" y="128532"/>
                  </a:lnTo>
                  <a:lnTo>
                    <a:pt x="222250" y="12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5">
              <a:extLst>
                <a:ext uri="{FF2B5EF4-FFF2-40B4-BE49-F238E27FC236}">
                  <a16:creationId xmlns:a16="http://schemas.microsoft.com/office/drawing/2014/main" xmlns="" id="{D40EB59D-2CB0-4397-8F87-F13B9D0F8D7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92723" y="670665"/>
              <a:ext cx="170928" cy="291379"/>
            </a:xfrm>
            <a:custGeom>
              <a:avLst/>
              <a:gdLst/>
              <a:ahLst/>
              <a:cxnLst/>
              <a:rect l="0" t="0" r="0" b="0"/>
              <a:pathLst>
                <a:path w="170928" h="291379">
                  <a:moveTo>
                    <a:pt x="12177" y="27835"/>
                  </a:moveTo>
                  <a:lnTo>
                    <a:pt x="12177" y="27835"/>
                  </a:lnTo>
                  <a:lnTo>
                    <a:pt x="0" y="21747"/>
                  </a:lnTo>
                  <a:lnTo>
                    <a:pt x="6374" y="28304"/>
                  </a:lnTo>
                  <a:lnTo>
                    <a:pt x="23941" y="35814"/>
                  </a:lnTo>
                  <a:lnTo>
                    <a:pt x="60937" y="43261"/>
                  </a:lnTo>
                  <a:lnTo>
                    <a:pt x="108278" y="37520"/>
                  </a:lnTo>
                  <a:lnTo>
                    <a:pt x="142016" y="25060"/>
                  </a:lnTo>
                  <a:lnTo>
                    <a:pt x="162361" y="11726"/>
                  </a:lnTo>
                  <a:lnTo>
                    <a:pt x="167120" y="5859"/>
                  </a:lnTo>
                  <a:lnTo>
                    <a:pt x="169235" y="899"/>
                  </a:lnTo>
                  <a:lnTo>
                    <a:pt x="167682" y="0"/>
                  </a:lnTo>
                  <a:lnTo>
                    <a:pt x="160313" y="882"/>
                  </a:lnTo>
                  <a:lnTo>
                    <a:pt x="113425" y="24834"/>
                  </a:lnTo>
                  <a:lnTo>
                    <a:pt x="68000" y="62143"/>
                  </a:lnTo>
                  <a:lnTo>
                    <a:pt x="58624" y="70835"/>
                  </a:lnTo>
                  <a:lnTo>
                    <a:pt x="57959" y="74140"/>
                  </a:lnTo>
                  <a:lnTo>
                    <a:pt x="59631" y="77050"/>
                  </a:lnTo>
                  <a:lnTo>
                    <a:pt x="62863" y="79695"/>
                  </a:lnTo>
                  <a:lnTo>
                    <a:pt x="73980" y="82634"/>
                  </a:lnTo>
                  <a:lnTo>
                    <a:pt x="115932" y="84675"/>
                  </a:lnTo>
                  <a:lnTo>
                    <a:pt x="130962" y="84847"/>
                  </a:lnTo>
                  <a:lnTo>
                    <a:pt x="135112" y="88421"/>
                  </a:lnTo>
                  <a:lnTo>
                    <a:pt x="137172" y="94331"/>
                  </a:lnTo>
                  <a:lnTo>
                    <a:pt x="137841" y="101799"/>
                  </a:lnTo>
                  <a:lnTo>
                    <a:pt x="131057" y="117623"/>
                  </a:lnTo>
                  <a:lnTo>
                    <a:pt x="100335" y="160890"/>
                  </a:lnTo>
                  <a:lnTo>
                    <a:pt x="70597" y="202569"/>
                  </a:lnTo>
                  <a:lnTo>
                    <a:pt x="40493" y="249349"/>
                  </a:lnTo>
                  <a:lnTo>
                    <a:pt x="32288" y="265985"/>
                  </a:lnTo>
                  <a:lnTo>
                    <a:pt x="31229" y="272680"/>
                  </a:lnTo>
                  <a:lnTo>
                    <a:pt x="33815" y="283881"/>
                  </a:lnTo>
                  <a:lnTo>
                    <a:pt x="37891" y="287432"/>
                  </a:lnTo>
                  <a:lnTo>
                    <a:pt x="49946" y="291378"/>
                  </a:lnTo>
                  <a:lnTo>
                    <a:pt x="79342" y="290229"/>
                  </a:lnTo>
                  <a:lnTo>
                    <a:pt x="122837" y="274086"/>
                  </a:lnTo>
                  <a:lnTo>
                    <a:pt x="170927" y="256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32">
            <a:extLst>
              <a:ext uri="{FF2B5EF4-FFF2-40B4-BE49-F238E27FC236}">
                <a16:creationId xmlns:a16="http://schemas.microsoft.com/office/drawing/2014/main" xmlns="" id="{4585C372-F789-46C6-A69B-13E5F237670F}"/>
              </a:ext>
            </a:extLst>
          </p:cNvPr>
          <p:cNvGrpSpPr/>
          <p:nvPr/>
        </p:nvGrpSpPr>
        <p:grpSpPr>
          <a:xfrm>
            <a:off x="2385626" y="759509"/>
            <a:ext cx="979875" cy="534094"/>
            <a:chOff x="2385626" y="759509"/>
            <a:chExt cx="979875" cy="534094"/>
          </a:xfrm>
        </p:grpSpPr>
        <p:sp>
          <p:nvSpPr>
            <p:cNvPr id="9" name="SMARTInkShape-156">
              <a:extLst>
                <a:ext uri="{FF2B5EF4-FFF2-40B4-BE49-F238E27FC236}">
                  <a16:creationId xmlns:a16="http://schemas.microsoft.com/office/drawing/2014/main" xmlns="" id="{29E8BB70-AD60-4FFD-9191-67F5439ED3F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251200" y="1145406"/>
              <a:ext cx="114301" cy="148197"/>
            </a:xfrm>
            <a:custGeom>
              <a:avLst/>
              <a:gdLst/>
              <a:ahLst/>
              <a:cxnLst/>
              <a:rect l="0" t="0" r="0" b="0"/>
              <a:pathLst>
                <a:path w="114301" h="148197">
                  <a:moveTo>
                    <a:pt x="0" y="29344"/>
                  </a:moveTo>
                  <a:lnTo>
                    <a:pt x="0" y="29344"/>
                  </a:lnTo>
                  <a:lnTo>
                    <a:pt x="0" y="19231"/>
                  </a:lnTo>
                  <a:lnTo>
                    <a:pt x="2117" y="14841"/>
                  </a:lnTo>
                  <a:lnTo>
                    <a:pt x="10113" y="6200"/>
                  </a:lnTo>
                  <a:lnTo>
                    <a:pt x="22604" y="1419"/>
                  </a:lnTo>
                  <a:lnTo>
                    <a:pt x="36152" y="0"/>
                  </a:lnTo>
                  <a:lnTo>
                    <a:pt x="46877" y="1720"/>
                  </a:lnTo>
                  <a:lnTo>
                    <a:pt x="54466" y="6719"/>
                  </a:lnTo>
                  <a:lnTo>
                    <a:pt x="57477" y="10027"/>
                  </a:lnTo>
                  <a:lnTo>
                    <a:pt x="58942" y="23111"/>
                  </a:lnTo>
                  <a:lnTo>
                    <a:pt x="53918" y="50310"/>
                  </a:lnTo>
                  <a:lnTo>
                    <a:pt x="36207" y="91106"/>
                  </a:lnTo>
                  <a:lnTo>
                    <a:pt x="10145" y="137395"/>
                  </a:lnTo>
                  <a:lnTo>
                    <a:pt x="8037" y="143924"/>
                  </a:lnTo>
                  <a:lnTo>
                    <a:pt x="8886" y="145948"/>
                  </a:lnTo>
                  <a:lnTo>
                    <a:pt x="10863" y="147296"/>
                  </a:lnTo>
                  <a:lnTo>
                    <a:pt x="13591" y="148196"/>
                  </a:lnTo>
                  <a:lnTo>
                    <a:pt x="30916" y="146090"/>
                  </a:lnTo>
                  <a:lnTo>
                    <a:pt x="71488" y="134694"/>
                  </a:lnTo>
                  <a:lnTo>
                    <a:pt x="114300" y="124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57">
              <a:extLst>
                <a:ext uri="{FF2B5EF4-FFF2-40B4-BE49-F238E27FC236}">
                  <a16:creationId xmlns:a16="http://schemas.microsoft.com/office/drawing/2014/main" xmlns="" id="{01ABFD94-94C7-4E48-BBB2-D83AD23404F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069741" y="792068"/>
              <a:ext cx="148605" cy="374651"/>
            </a:xfrm>
            <a:custGeom>
              <a:avLst/>
              <a:gdLst/>
              <a:ahLst/>
              <a:cxnLst/>
              <a:rect l="0" t="0" r="0" b="0"/>
              <a:pathLst>
                <a:path w="148605" h="374651">
                  <a:moveTo>
                    <a:pt x="3659" y="122332"/>
                  </a:moveTo>
                  <a:lnTo>
                    <a:pt x="3659" y="122332"/>
                  </a:lnTo>
                  <a:lnTo>
                    <a:pt x="0" y="165683"/>
                  </a:lnTo>
                  <a:lnTo>
                    <a:pt x="2262" y="211220"/>
                  </a:lnTo>
                  <a:lnTo>
                    <a:pt x="3038" y="248856"/>
                  </a:lnTo>
                  <a:lnTo>
                    <a:pt x="3383" y="289102"/>
                  </a:lnTo>
                  <a:lnTo>
                    <a:pt x="3536" y="326980"/>
                  </a:lnTo>
                  <a:lnTo>
                    <a:pt x="5516" y="370634"/>
                  </a:lnTo>
                  <a:lnTo>
                    <a:pt x="7014" y="374650"/>
                  </a:lnTo>
                  <a:lnTo>
                    <a:pt x="8012" y="374505"/>
                  </a:lnTo>
                  <a:lnTo>
                    <a:pt x="13117" y="333139"/>
                  </a:lnTo>
                  <a:lnTo>
                    <a:pt x="14918" y="293870"/>
                  </a:lnTo>
                  <a:lnTo>
                    <a:pt x="15399" y="270558"/>
                  </a:lnTo>
                  <a:lnTo>
                    <a:pt x="16424" y="243021"/>
                  </a:lnTo>
                  <a:lnTo>
                    <a:pt x="17814" y="212669"/>
                  </a:lnTo>
                  <a:lnTo>
                    <a:pt x="19445" y="180440"/>
                  </a:lnTo>
                  <a:lnTo>
                    <a:pt x="21239" y="149782"/>
                  </a:lnTo>
                  <a:lnTo>
                    <a:pt x="23140" y="120171"/>
                  </a:lnTo>
                  <a:lnTo>
                    <a:pt x="25113" y="91258"/>
                  </a:lnTo>
                  <a:lnTo>
                    <a:pt x="29187" y="47844"/>
                  </a:lnTo>
                  <a:lnTo>
                    <a:pt x="35466" y="17965"/>
                  </a:lnTo>
                  <a:lnTo>
                    <a:pt x="47663" y="2334"/>
                  </a:lnTo>
                  <a:lnTo>
                    <a:pt x="55573" y="0"/>
                  </a:lnTo>
                  <a:lnTo>
                    <a:pt x="73769" y="3051"/>
                  </a:lnTo>
                  <a:lnTo>
                    <a:pt x="93616" y="20870"/>
                  </a:lnTo>
                  <a:lnTo>
                    <a:pt x="122740" y="68280"/>
                  </a:lnTo>
                  <a:lnTo>
                    <a:pt x="138428" y="109598"/>
                  </a:lnTo>
                  <a:lnTo>
                    <a:pt x="147753" y="153832"/>
                  </a:lnTo>
                  <a:lnTo>
                    <a:pt x="148604" y="195598"/>
                  </a:lnTo>
                  <a:lnTo>
                    <a:pt x="142868" y="233917"/>
                  </a:lnTo>
                  <a:lnTo>
                    <a:pt x="130911" y="267411"/>
                  </a:lnTo>
                  <a:lnTo>
                    <a:pt x="101571" y="307292"/>
                  </a:lnTo>
                  <a:lnTo>
                    <a:pt x="66066" y="334709"/>
                  </a:lnTo>
                  <a:lnTo>
                    <a:pt x="32106" y="346125"/>
                  </a:lnTo>
                  <a:lnTo>
                    <a:pt x="9814" y="349508"/>
                  </a:lnTo>
                  <a:lnTo>
                    <a:pt x="6351" y="349277"/>
                  </a:lnTo>
                  <a:lnTo>
                    <a:pt x="4748" y="348418"/>
                  </a:lnTo>
                  <a:lnTo>
                    <a:pt x="3659" y="344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58">
              <a:extLst>
                <a:ext uri="{FF2B5EF4-FFF2-40B4-BE49-F238E27FC236}">
                  <a16:creationId xmlns:a16="http://schemas.microsoft.com/office/drawing/2014/main" xmlns="" id="{586F3618-E956-4BE3-A675-A837881E613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881228" y="952500"/>
              <a:ext cx="46123" cy="203201"/>
            </a:xfrm>
            <a:custGeom>
              <a:avLst/>
              <a:gdLst/>
              <a:ahLst/>
              <a:cxnLst/>
              <a:rect l="0" t="0" r="0" b="0"/>
              <a:pathLst>
                <a:path w="46123" h="203201">
                  <a:moveTo>
                    <a:pt x="8022" y="0"/>
                  </a:moveTo>
                  <a:lnTo>
                    <a:pt x="8022" y="0"/>
                  </a:lnTo>
                  <a:lnTo>
                    <a:pt x="1280" y="0"/>
                  </a:lnTo>
                  <a:lnTo>
                    <a:pt x="0" y="4939"/>
                  </a:lnTo>
                  <a:lnTo>
                    <a:pt x="4895" y="48352"/>
                  </a:lnTo>
                  <a:lnTo>
                    <a:pt x="13446" y="91938"/>
                  </a:lnTo>
                  <a:lnTo>
                    <a:pt x="22329" y="136837"/>
                  </a:lnTo>
                  <a:lnTo>
                    <a:pt x="4612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59">
              <a:extLst>
                <a:ext uri="{FF2B5EF4-FFF2-40B4-BE49-F238E27FC236}">
                  <a16:creationId xmlns:a16="http://schemas.microsoft.com/office/drawing/2014/main" xmlns="" id="{11E6A163-2379-4C55-9887-DAE33E3D3EA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787650" y="100965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52097" y="11211"/>
                  </a:lnTo>
                  <a:lnTo>
                    <a:pt x="99397" y="7790"/>
                  </a:lnTo>
                  <a:lnTo>
                    <a:pt x="133782" y="6285"/>
                  </a:lnTo>
                  <a:lnTo>
                    <a:pt x="179496" y="217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0">
              <a:extLst>
                <a:ext uri="{FF2B5EF4-FFF2-40B4-BE49-F238E27FC236}">
                  <a16:creationId xmlns:a16="http://schemas.microsoft.com/office/drawing/2014/main" xmlns="" id="{94216C35-6A4F-4316-A871-4802E72ED2B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692400" y="1074033"/>
              <a:ext cx="10335" cy="126118"/>
            </a:xfrm>
            <a:custGeom>
              <a:avLst/>
              <a:gdLst/>
              <a:ahLst/>
              <a:cxnLst/>
              <a:rect l="0" t="0" r="0" b="0"/>
              <a:pathLst>
                <a:path w="10335" h="1261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3658" y="1103"/>
                  </a:lnTo>
                  <a:lnTo>
                    <a:pt x="3144" y="441"/>
                  </a:lnTo>
                  <a:lnTo>
                    <a:pt x="2096" y="0"/>
                  </a:lnTo>
                  <a:lnTo>
                    <a:pt x="2103" y="1116"/>
                  </a:lnTo>
                  <a:lnTo>
                    <a:pt x="10248" y="31675"/>
                  </a:lnTo>
                  <a:lnTo>
                    <a:pt x="10334" y="69963"/>
                  </a:lnTo>
                  <a:lnTo>
                    <a:pt x="2511" y="114123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1">
              <a:extLst>
                <a:ext uri="{FF2B5EF4-FFF2-40B4-BE49-F238E27FC236}">
                  <a16:creationId xmlns:a16="http://schemas.microsoft.com/office/drawing/2014/main" xmlns="" id="{EC7C98CC-94C4-42A4-8BAA-C333532E946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385626" y="759509"/>
              <a:ext cx="190518" cy="387777"/>
            </a:xfrm>
            <a:custGeom>
              <a:avLst/>
              <a:gdLst/>
              <a:ahLst/>
              <a:cxnLst/>
              <a:rect l="0" t="0" r="0" b="0"/>
              <a:pathLst>
                <a:path w="190518" h="387777">
                  <a:moveTo>
                    <a:pt x="27374" y="85041"/>
                  </a:moveTo>
                  <a:lnTo>
                    <a:pt x="27374" y="85041"/>
                  </a:lnTo>
                  <a:lnTo>
                    <a:pt x="16439" y="79574"/>
                  </a:lnTo>
                  <a:lnTo>
                    <a:pt x="16556" y="79985"/>
                  </a:lnTo>
                  <a:lnTo>
                    <a:pt x="18568" y="82323"/>
                  </a:lnTo>
                  <a:lnTo>
                    <a:pt x="29489" y="126746"/>
                  </a:lnTo>
                  <a:lnTo>
                    <a:pt x="36075" y="160021"/>
                  </a:lnTo>
                  <a:lnTo>
                    <a:pt x="41354" y="198328"/>
                  </a:lnTo>
                  <a:lnTo>
                    <a:pt x="44170" y="240754"/>
                  </a:lnTo>
                  <a:lnTo>
                    <a:pt x="44717" y="282658"/>
                  </a:lnTo>
                  <a:lnTo>
                    <a:pt x="42608" y="317745"/>
                  </a:lnTo>
                  <a:lnTo>
                    <a:pt x="39869" y="358118"/>
                  </a:lnTo>
                  <a:lnTo>
                    <a:pt x="36926" y="365158"/>
                  </a:lnTo>
                  <a:lnTo>
                    <a:pt x="33742" y="363508"/>
                  </a:lnTo>
                  <a:lnTo>
                    <a:pt x="24560" y="352267"/>
                  </a:lnTo>
                  <a:lnTo>
                    <a:pt x="10861" y="305879"/>
                  </a:lnTo>
                  <a:lnTo>
                    <a:pt x="7193" y="283066"/>
                  </a:lnTo>
                  <a:lnTo>
                    <a:pt x="4042" y="257275"/>
                  </a:lnTo>
                  <a:lnTo>
                    <a:pt x="1236" y="229497"/>
                  </a:lnTo>
                  <a:lnTo>
                    <a:pt x="71" y="199689"/>
                  </a:lnTo>
                  <a:lnTo>
                    <a:pt x="0" y="168529"/>
                  </a:lnTo>
                  <a:lnTo>
                    <a:pt x="658" y="136466"/>
                  </a:lnTo>
                  <a:lnTo>
                    <a:pt x="3213" y="109447"/>
                  </a:lnTo>
                  <a:lnTo>
                    <a:pt x="11697" y="64373"/>
                  </a:lnTo>
                  <a:lnTo>
                    <a:pt x="28373" y="20748"/>
                  </a:lnTo>
                  <a:lnTo>
                    <a:pt x="44281" y="5196"/>
                  </a:lnTo>
                  <a:lnTo>
                    <a:pt x="53462" y="61"/>
                  </a:lnTo>
                  <a:lnTo>
                    <a:pt x="76834" y="0"/>
                  </a:lnTo>
                  <a:lnTo>
                    <a:pt x="89980" y="2947"/>
                  </a:lnTo>
                  <a:lnTo>
                    <a:pt x="135451" y="34063"/>
                  </a:lnTo>
                  <a:lnTo>
                    <a:pt x="160545" y="68969"/>
                  </a:lnTo>
                  <a:lnTo>
                    <a:pt x="178989" y="111765"/>
                  </a:lnTo>
                  <a:lnTo>
                    <a:pt x="184895" y="136018"/>
                  </a:lnTo>
                  <a:lnTo>
                    <a:pt x="189538" y="161359"/>
                  </a:lnTo>
                  <a:lnTo>
                    <a:pt x="190517" y="186720"/>
                  </a:lnTo>
                  <a:lnTo>
                    <a:pt x="189053" y="212093"/>
                  </a:lnTo>
                  <a:lnTo>
                    <a:pt x="185960" y="237476"/>
                  </a:lnTo>
                  <a:lnTo>
                    <a:pt x="174997" y="282612"/>
                  </a:lnTo>
                  <a:lnTo>
                    <a:pt x="159306" y="321017"/>
                  </a:lnTo>
                  <a:lnTo>
                    <a:pt x="126673" y="361060"/>
                  </a:lnTo>
                  <a:lnTo>
                    <a:pt x="102551" y="379166"/>
                  </a:lnTo>
                  <a:lnTo>
                    <a:pt x="79601" y="386743"/>
                  </a:lnTo>
                  <a:lnTo>
                    <a:pt x="68542" y="387776"/>
                  </a:lnTo>
                  <a:lnTo>
                    <a:pt x="59758" y="384936"/>
                  </a:lnTo>
                  <a:lnTo>
                    <a:pt x="46235" y="372374"/>
                  </a:lnTo>
                  <a:lnTo>
                    <a:pt x="43476" y="365496"/>
                  </a:lnTo>
                  <a:lnTo>
                    <a:pt x="43047" y="358795"/>
                  </a:lnTo>
                  <a:lnTo>
                    <a:pt x="46424" y="33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33">
            <a:extLst>
              <a:ext uri="{FF2B5EF4-FFF2-40B4-BE49-F238E27FC236}">
                <a16:creationId xmlns:a16="http://schemas.microsoft.com/office/drawing/2014/main" xmlns="" id="{E0952D0D-1516-47CC-A4C1-EBDB26CB6108}"/>
              </a:ext>
            </a:extLst>
          </p:cNvPr>
          <p:cNvGrpSpPr/>
          <p:nvPr/>
        </p:nvGrpSpPr>
        <p:grpSpPr>
          <a:xfrm>
            <a:off x="3594100" y="1049582"/>
            <a:ext cx="114301" cy="99614"/>
            <a:chOff x="3594100" y="1049582"/>
            <a:chExt cx="114301" cy="99614"/>
          </a:xfrm>
        </p:grpSpPr>
        <p:sp>
          <p:nvSpPr>
            <p:cNvPr id="16" name="SMARTInkShape-162">
              <a:extLst>
                <a:ext uri="{FF2B5EF4-FFF2-40B4-BE49-F238E27FC236}">
                  <a16:creationId xmlns:a16="http://schemas.microsoft.com/office/drawing/2014/main" xmlns="" id="{465F4936-AF63-4F8D-905C-150DB4C3E77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609448" y="1136650"/>
              <a:ext cx="98953" cy="12546"/>
            </a:xfrm>
            <a:custGeom>
              <a:avLst/>
              <a:gdLst/>
              <a:ahLst/>
              <a:cxnLst/>
              <a:rect l="0" t="0" r="0" b="0"/>
              <a:pathLst>
                <a:path w="98953" h="12546">
                  <a:moveTo>
                    <a:pt x="16402" y="0"/>
                  </a:moveTo>
                  <a:lnTo>
                    <a:pt x="16402" y="0"/>
                  </a:lnTo>
                  <a:lnTo>
                    <a:pt x="0" y="10935"/>
                  </a:lnTo>
                  <a:lnTo>
                    <a:pt x="528" y="11523"/>
                  </a:lnTo>
                  <a:lnTo>
                    <a:pt x="28745" y="12545"/>
                  </a:lnTo>
                  <a:lnTo>
                    <a:pt x="69369" y="5912"/>
                  </a:lnTo>
                  <a:lnTo>
                    <a:pt x="98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3">
              <a:extLst>
                <a:ext uri="{FF2B5EF4-FFF2-40B4-BE49-F238E27FC236}">
                  <a16:creationId xmlns:a16="http://schemas.microsoft.com/office/drawing/2014/main" xmlns="" id="{6ECC02DE-833E-4ABB-B796-B64021630D1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594100" y="1049582"/>
              <a:ext cx="107951" cy="17219"/>
            </a:xfrm>
            <a:custGeom>
              <a:avLst/>
              <a:gdLst/>
              <a:ahLst/>
              <a:cxnLst/>
              <a:rect l="0" t="0" r="0" b="0"/>
              <a:pathLst>
                <a:path w="107951" h="17219">
                  <a:moveTo>
                    <a:pt x="0" y="17218"/>
                  </a:moveTo>
                  <a:lnTo>
                    <a:pt x="0" y="17218"/>
                  </a:lnTo>
                  <a:lnTo>
                    <a:pt x="0" y="13847"/>
                  </a:lnTo>
                  <a:lnTo>
                    <a:pt x="7526" y="10310"/>
                  </a:lnTo>
                  <a:lnTo>
                    <a:pt x="53342" y="0"/>
                  </a:lnTo>
                  <a:lnTo>
                    <a:pt x="72391" y="393"/>
                  </a:lnTo>
                  <a:lnTo>
                    <a:pt x="107950" y="10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4">
            <a:extLst>
              <a:ext uri="{FF2B5EF4-FFF2-40B4-BE49-F238E27FC236}">
                <a16:creationId xmlns:a16="http://schemas.microsoft.com/office/drawing/2014/main" xmlns="" id="{94B8CA59-0CFD-4D0C-A15C-43BD275A7AF9}"/>
              </a:ext>
            </a:extLst>
          </p:cNvPr>
          <p:cNvGrpSpPr/>
          <p:nvPr/>
        </p:nvGrpSpPr>
        <p:grpSpPr>
          <a:xfrm>
            <a:off x="4018495" y="880656"/>
            <a:ext cx="267756" cy="370295"/>
            <a:chOff x="4018495" y="880656"/>
            <a:chExt cx="267756" cy="370295"/>
          </a:xfrm>
        </p:grpSpPr>
        <p:sp>
          <p:nvSpPr>
            <p:cNvPr id="19" name="SMARTInkShape-164">
              <a:extLst>
                <a:ext uri="{FF2B5EF4-FFF2-40B4-BE49-F238E27FC236}">
                  <a16:creationId xmlns:a16="http://schemas.microsoft.com/office/drawing/2014/main" xmlns="" id="{632AB286-C42F-4FAF-B3D9-B0ACAC8F125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018495" y="1092200"/>
              <a:ext cx="267756" cy="57151"/>
            </a:xfrm>
            <a:custGeom>
              <a:avLst/>
              <a:gdLst/>
              <a:ahLst/>
              <a:cxnLst/>
              <a:rect l="0" t="0" r="0" b="0"/>
              <a:pathLst>
                <a:path w="267756" h="57151">
                  <a:moveTo>
                    <a:pt x="32805" y="57150"/>
                  </a:moveTo>
                  <a:lnTo>
                    <a:pt x="32805" y="57150"/>
                  </a:lnTo>
                  <a:lnTo>
                    <a:pt x="0" y="51683"/>
                  </a:lnTo>
                  <a:lnTo>
                    <a:pt x="4584" y="51192"/>
                  </a:lnTo>
                  <a:lnTo>
                    <a:pt x="50749" y="47506"/>
                  </a:lnTo>
                  <a:lnTo>
                    <a:pt x="95343" y="40164"/>
                  </a:lnTo>
                  <a:lnTo>
                    <a:pt x="121064" y="35243"/>
                  </a:lnTo>
                  <a:lnTo>
                    <a:pt x="166575" y="26012"/>
                  </a:lnTo>
                  <a:lnTo>
                    <a:pt x="205853" y="17205"/>
                  </a:lnTo>
                  <a:lnTo>
                    <a:pt x="247532" y="5725"/>
                  </a:lnTo>
                  <a:lnTo>
                    <a:pt x="267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5">
              <a:extLst>
                <a:ext uri="{FF2B5EF4-FFF2-40B4-BE49-F238E27FC236}">
                  <a16:creationId xmlns:a16="http://schemas.microsoft.com/office/drawing/2014/main" xmlns="" id="{E8F297CC-88A2-4432-8AFF-F01C798D97D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032250" y="880656"/>
              <a:ext cx="199712" cy="370295"/>
            </a:xfrm>
            <a:custGeom>
              <a:avLst/>
              <a:gdLst/>
              <a:ahLst/>
              <a:cxnLst/>
              <a:rect l="0" t="0" r="0" b="0"/>
              <a:pathLst>
                <a:path w="199712" h="370295">
                  <a:moveTo>
                    <a:pt x="0" y="59144"/>
                  </a:moveTo>
                  <a:lnTo>
                    <a:pt x="0" y="59144"/>
                  </a:lnTo>
                  <a:lnTo>
                    <a:pt x="5069" y="53369"/>
                  </a:lnTo>
                  <a:lnTo>
                    <a:pt x="8838" y="46935"/>
                  </a:lnTo>
                  <a:lnTo>
                    <a:pt x="28410" y="35379"/>
                  </a:lnTo>
                  <a:lnTo>
                    <a:pt x="72405" y="18832"/>
                  </a:lnTo>
                  <a:lnTo>
                    <a:pt x="112862" y="6905"/>
                  </a:lnTo>
                  <a:lnTo>
                    <a:pt x="150563" y="0"/>
                  </a:lnTo>
                  <a:lnTo>
                    <a:pt x="170868" y="637"/>
                  </a:lnTo>
                  <a:lnTo>
                    <a:pt x="185538" y="5154"/>
                  </a:lnTo>
                  <a:lnTo>
                    <a:pt x="191425" y="8334"/>
                  </a:lnTo>
                  <a:lnTo>
                    <a:pt x="195350" y="13276"/>
                  </a:lnTo>
                  <a:lnTo>
                    <a:pt x="199711" y="26293"/>
                  </a:lnTo>
                  <a:lnTo>
                    <a:pt x="198795" y="56231"/>
                  </a:lnTo>
                  <a:lnTo>
                    <a:pt x="192070" y="87247"/>
                  </a:lnTo>
                  <a:lnTo>
                    <a:pt x="181320" y="125962"/>
                  </a:lnTo>
                  <a:lnTo>
                    <a:pt x="167134" y="171391"/>
                  </a:lnTo>
                  <a:lnTo>
                    <a:pt x="153304" y="214159"/>
                  </a:lnTo>
                  <a:lnTo>
                    <a:pt x="140102" y="252923"/>
                  </a:lnTo>
                  <a:lnTo>
                    <a:pt x="127178" y="286614"/>
                  </a:lnTo>
                  <a:lnTo>
                    <a:pt x="118142" y="319933"/>
                  </a:lnTo>
                  <a:lnTo>
                    <a:pt x="109963" y="363717"/>
                  </a:lnTo>
                  <a:lnTo>
                    <a:pt x="112114" y="367320"/>
                  </a:lnTo>
                  <a:lnTo>
                    <a:pt x="116370" y="369017"/>
                  </a:lnTo>
                  <a:lnTo>
                    <a:pt x="133350" y="370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35">
            <a:extLst>
              <a:ext uri="{FF2B5EF4-FFF2-40B4-BE49-F238E27FC236}">
                <a16:creationId xmlns:a16="http://schemas.microsoft.com/office/drawing/2014/main" xmlns="" id="{7056B8AB-D030-41C9-BB74-EDCC31052DC1}"/>
              </a:ext>
            </a:extLst>
          </p:cNvPr>
          <p:cNvGrpSpPr/>
          <p:nvPr/>
        </p:nvGrpSpPr>
        <p:grpSpPr>
          <a:xfrm>
            <a:off x="4829858" y="868508"/>
            <a:ext cx="408893" cy="413854"/>
            <a:chOff x="4829858" y="868508"/>
            <a:chExt cx="408893" cy="413854"/>
          </a:xfrm>
        </p:grpSpPr>
        <p:sp>
          <p:nvSpPr>
            <p:cNvPr id="22" name="SMARTInkShape-166">
              <a:extLst>
                <a:ext uri="{FF2B5EF4-FFF2-40B4-BE49-F238E27FC236}">
                  <a16:creationId xmlns:a16="http://schemas.microsoft.com/office/drawing/2014/main" xmlns="" id="{FBBD61A9-0C68-4A97-81DC-9880D266385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829858" y="1225550"/>
              <a:ext cx="408893" cy="56812"/>
            </a:xfrm>
            <a:custGeom>
              <a:avLst/>
              <a:gdLst/>
              <a:ahLst/>
              <a:cxnLst/>
              <a:rect l="0" t="0" r="0" b="0"/>
              <a:pathLst>
                <a:path w="408893" h="56812">
                  <a:moveTo>
                    <a:pt x="46942" y="44450"/>
                  </a:moveTo>
                  <a:lnTo>
                    <a:pt x="46942" y="44450"/>
                  </a:lnTo>
                  <a:lnTo>
                    <a:pt x="1928" y="53288"/>
                  </a:lnTo>
                  <a:lnTo>
                    <a:pt x="0" y="54576"/>
                  </a:lnTo>
                  <a:lnTo>
                    <a:pt x="830" y="55434"/>
                  </a:lnTo>
                  <a:lnTo>
                    <a:pt x="40969" y="56811"/>
                  </a:lnTo>
                  <a:lnTo>
                    <a:pt x="88502" y="51355"/>
                  </a:lnTo>
                  <a:lnTo>
                    <a:pt x="116982" y="46937"/>
                  </a:lnTo>
                  <a:lnTo>
                    <a:pt x="150080" y="41874"/>
                  </a:lnTo>
                  <a:lnTo>
                    <a:pt x="186256" y="36383"/>
                  </a:lnTo>
                  <a:lnTo>
                    <a:pt x="224485" y="30605"/>
                  </a:lnTo>
                  <a:lnTo>
                    <a:pt x="258436" y="25342"/>
                  </a:lnTo>
                  <a:lnTo>
                    <a:pt x="289539" y="20423"/>
                  </a:lnTo>
                  <a:lnTo>
                    <a:pt x="318740" y="15732"/>
                  </a:lnTo>
                  <a:lnTo>
                    <a:pt x="358711" y="8638"/>
                  </a:lnTo>
                  <a:lnTo>
                    <a:pt x="408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67">
              <a:extLst>
                <a:ext uri="{FF2B5EF4-FFF2-40B4-BE49-F238E27FC236}">
                  <a16:creationId xmlns:a16="http://schemas.microsoft.com/office/drawing/2014/main" xmlns="" id="{9DD0566E-E01F-47D1-966E-FEF6F45E394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067322" y="868508"/>
              <a:ext cx="27451" cy="357043"/>
            </a:xfrm>
            <a:custGeom>
              <a:avLst/>
              <a:gdLst/>
              <a:ahLst/>
              <a:cxnLst/>
              <a:rect l="0" t="0" r="0" b="0"/>
              <a:pathLst>
                <a:path w="27451" h="357043">
                  <a:moveTo>
                    <a:pt x="6328" y="33192"/>
                  </a:moveTo>
                  <a:lnTo>
                    <a:pt x="6328" y="33192"/>
                  </a:lnTo>
                  <a:lnTo>
                    <a:pt x="240" y="0"/>
                  </a:lnTo>
                  <a:lnTo>
                    <a:pt x="0" y="38893"/>
                  </a:lnTo>
                  <a:lnTo>
                    <a:pt x="3751" y="74061"/>
                  </a:lnTo>
                  <a:lnTo>
                    <a:pt x="9416" y="115561"/>
                  </a:lnTo>
                  <a:lnTo>
                    <a:pt x="14285" y="159877"/>
                  </a:lnTo>
                  <a:lnTo>
                    <a:pt x="18802" y="203561"/>
                  </a:lnTo>
                  <a:lnTo>
                    <a:pt x="23161" y="245084"/>
                  </a:lnTo>
                  <a:lnTo>
                    <a:pt x="27450" y="282353"/>
                  </a:lnTo>
                  <a:lnTo>
                    <a:pt x="27090" y="328327"/>
                  </a:lnTo>
                  <a:lnTo>
                    <a:pt x="25378" y="357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6">
            <a:extLst>
              <a:ext uri="{FF2B5EF4-FFF2-40B4-BE49-F238E27FC236}">
                <a16:creationId xmlns:a16="http://schemas.microsoft.com/office/drawing/2014/main" xmlns="" id="{ADF9F163-C6B5-4CD4-8C17-FD80EB3A3469}"/>
              </a:ext>
            </a:extLst>
          </p:cNvPr>
          <p:cNvGrpSpPr/>
          <p:nvPr/>
        </p:nvGrpSpPr>
        <p:grpSpPr>
          <a:xfrm>
            <a:off x="5835650" y="942119"/>
            <a:ext cx="1231901" cy="517190"/>
            <a:chOff x="5835650" y="942119"/>
            <a:chExt cx="1231901" cy="517190"/>
          </a:xfrm>
        </p:grpSpPr>
        <p:sp>
          <p:nvSpPr>
            <p:cNvPr id="25" name="SMARTInkShape-168">
              <a:extLst>
                <a:ext uri="{FF2B5EF4-FFF2-40B4-BE49-F238E27FC236}">
                  <a16:creationId xmlns:a16="http://schemas.microsoft.com/office/drawing/2014/main" xmlns="" id="{DE133EA3-A437-4CA1-8A76-334928A40A4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004050" y="117475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6" y="1411"/>
                  </a:lnTo>
                  <a:lnTo>
                    <a:pt x="26360" y="45434"/>
                  </a:lnTo>
                  <a:lnTo>
                    <a:pt x="19814" y="89643"/>
                  </a:lnTo>
                  <a:lnTo>
                    <a:pt x="7546" y="134960"/>
                  </a:lnTo>
                  <a:lnTo>
                    <a:pt x="994" y="17973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69">
              <a:extLst>
                <a:ext uri="{FF2B5EF4-FFF2-40B4-BE49-F238E27FC236}">
                  <a16:creationId xmlns:a16="http://schemas.microsoft.com/office/drawing/2014/main" xmlns="" id="{135FA068-62E9-4CA0-ABF9-D06045F7B07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876171" y="979567"/>
              <a:ext cx="191380" cy="281578"/>
            </a:xfrm>
            <a:custGeom>
              <a:avLst/>
              <a:gdLst/>
              <a:ahLst/>
              <a:cxnLst/>
              <a:rect l="0" t="0" r="0" b="0"/>
              <a:pathLst>
                <a:path w="191380" h="281578">
                  <a:moveTo>
                    <a:pt x="127879" y="23733"/>
                  </a:moveTo>
                  <a:lnTo>
                    <a:pt x="127879" y="23733"/>
                  </a:lnTo>
                  <a:lnTo>
                    <a:pt x="134786" y="6774"/>
                  </a:lnTo>
                  <a:lnTo>
                    <a:pt x="136717" y="3960"/>
                  </a:lnTo>
                  <a:lnTo>
                    <a:pt x="137299" y="2084"/>
                  </a:lnTo>
                  <a:lnTo>
                    <a:pt x="136981" y="834"/>
                  </a:lnTo>
                  <a:lnTo>
                    <a:pt x="136064" y="0"/>
                  </a:lnTo>
                  <a:lnTo>
                    <a:pt x="135452" y="856"/>
                  </a:lnTo>
                  <a:lnTo>
                    <a:pt x="128826" y="19894"/>
                  </a:lnTo>
                  <a:lnTo>
                    <a:pt x="109814" y="55521"/>
                  </a:lnTo>
                  <a:lnTo>
                    <a:pt x="91628" y="86544"/>
                  </a:lnTo>
                  <a:lnTo>
                    <a:pt x="71786" y="121499"/>
                  </a:lnTo>
                  <a:lnTo>
                    <a:pt x="53089" y="156320"/>
                  </a:lnTo>
                  <a:lnTo>
                    <a:pt x="26696" y="203894"/>
                  </a:lnTo>
                  <a:lnTo>
                    <a:pt x="2608" y="251153"/>
                  </a:lnTo>
                  <a:lnTo>
                    <a:pt x="0" y="264273"/>
                  </a:lnTo>
                  <a:lnTo>
                    <a:pt x="293" y="268760"/>
                  </a:lnTo>
                  <a:lnTo>
                    <a:pt x="1900" y="272456"/>
                  </a:lnTo>
                  <a:lnTo>
                    <a:pt x="7447" y="278445"/>
                  </a:lnTo>
                  <a:lnTo>
                    <a:pt x="18379" y="281577"/>
                  </a:lnTo>
                  <a:lnTo>
                    <a:pt x="58507" y="280217"/>
                  </a:lnTo>
                  <a:lnTo>
                    <a:pt x="103012" y="278469"/>
                  </a:lnTo>
                  <a:lnTo>
                    <a:pt x="145205" y="271209"/>
                  </a:lnTo>
                  <a:lnTo>
                    <a:pt x="191379" y="25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0">
              <a:extLst>
                <a:ext uri="{FF2B5EF4-FFF2-40B4-BE49-F238E27FC236}">
                  <a16:creationId xmlns:a16="http://schemas.microsoft.com/office/drawing/2014/main" xmlns="" id="{B04A077C-6F43-4709-93BC-370FC947D2C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504375" y="1257300"/>
              <a:ext cx="232976" cy="31596"/>
            </a:xfrm>
            <a:custGeom>
              <a:avLst/>
              <a:gdLst/>
              <a:ahLst/>
              <a:cxnLst/>
              <a:rect l="0" t="0" r="0" b="0"/>
              <a:pathLst>
                <a:path w="232976" h="31596">
                  <a:moveTo>
                    <a:pt x="36125" y="19050"/>
                  </a:moveTo>
                  <a:lnTo>
                    <a:pt x="36125" y="19050"/>
                  </a:lnTo>
                  <a:lnTo>
                    <a:pt x="0" y="30573"/>
                  </a:lnTo>
                  <a:lnTo>
                    <a:pt x="47" y="30965"/>
                  </a:lnTo>
                  <a:lnTo>
                    <a:pt x="23746" y="31595"/>
                  </a:lnTo>
                  <a:lnTo>
                    <a:pt x="67264" y="28333"/>
                  </a:lnTo>
                  <a:lnTo>
                    <a:pt x="105939" y="22941"/>
                  </a:lnTo>
                  <a:lnTo>
                    <a:pt x="148292" y="15840"/>
                  </a:lnTo>
                  <a:lnTo>
                    <a:pt x="190635" y="7981"/>
                  </a:lnTo>
                  <a:lnTo>
                    <a:pt x="232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1">
              <a:extLst>
                <a:ext uri="{FF2B5EF4-FFF2-40B4-BE49-F238E27FC236}">
                  <a16:creationId xmlns:a16="http://schemas.microsoft.com/office/drawing/2014/main" xmlns="" id="{F16A5C2C-7BEB-48CE-9644-FC99BEF76EB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489700" y="11747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9232" y="4468"/>
                  </a:lnTo>
                  <a:lnTo>
                    <a:pt x="80298" y="1324"/>
                  </a:lnTo>
                  <a:lnTo>
                    <a:pt x="111888" y="588"/>
                  </a:lnTo>
                  <a:lnTo>
                    <a:pt x="155762" y="17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72">
              <a:extLst>
                <a:ext uri="{FF2B5EF4-FFF2-40B4-BE49-F238E27FC236}">
                  <a16:creationId xmlns:a16="http://schemas.microsoft.com/office/drawing/2014/main" xmlns="" id="{05EF38FA-72BA-46BB-9C47-A25C5BA3DA5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117742" y="1303233"/>
              <a:ext cx="213209" cy="156076"/>
            </a:xfrm>
            <a:custGeom>
              <a:avLst/>
              <a:gdLst/>
              <a:ahLst/>
              <a:cxnLst/>
              <a:rect l="0" t="0" r="0" b="0"/>
              <a:pathLst>
                <a:path w="213209" h="156076">
                  <a:moveTo>
                    <a:pt x="3658" y="23917"/>
                  </a:moveTo>
                  <a:lnTo>
                    <a:pt x="3658" y="23917"/>
                  </a:lnTo>
                  <a:lnTo>
                    <a:pt x="287" y="20546"/>
                  </a:lnTo>
                  <a:lnTo>
                    <a:pt x="0" y="18142"/>
                  </a:lnTo>
                  <a:lnTo>
                    <a:pt x="1561" y="11708"/>
                  </a:lnTo>
                  <a:lnTo>
                    <a:pt x="6489" y="6026"/>
                  </a:lnTo>
                  <a:lnTo>
                    <a:pt x="9779" y="3523"/>
                  </a:lnTo>
                  <a:lnTo>
                    <a:pt x="19079" y="742"/>
                  </a:lnTo>
                  <a:lnTo>
                    <a:pt x="24521" y="0"/>
                  </a:lnTo>
                  <a:lnTo>
                    <a:pt x="38095" y="4821"/>
                  </a:lnTo>
                  <a:lnTo>
                    <a:pt x="45666" y="9069"/>
                  </a:lnTo>
                  <a:lnTo>
                    <a:pt x="57842" y="23198"/>
                  </a:lnTo>
                  <a:lnTo>
                    <a:pt x="63064" y="31904"/>
                  </a:lnTo>
                  <a:lnTo>
                    <a:pt x="66985" y="50985"/>
                  </a:lnTo>
                  <a:lnTo>
                    <a:pt x="64964" y="71225"/>
                  </a:lnTo>
                  <a:lnTo>
                    <a:pt x="57011" y="91980"/>
                  </a:lnTo>
                  <a:lnTo>
                    <a:pt x="16149" y="139021"/>
                  </a:lnTo>
                  <a:lnTo>
                    <a:pt x="9680" y="148217"/>
                  </a:lnTo>
                  <a:lnTo>
                    <a:pt x="13317" y="151234"/>
                  </a:lnTo>
                  <a:lnTo>
                    <a:pt x="59710" y="156075"/>
                  </a:lnTo>
                  <a:lnTo>
                    <a:pt x="91365" y="155326"/>
                  </a:lnTo>
                  <a:lnTo>
                    <a:pt x="126600" y="150290"/>
                  </a:lnTo>
                  <a:lnTo>
                    <a:pt x="161544" y="145229"/>
                  </a:lnTo>
                  <a:lnTo>
                    <a:pt x="213208" y="13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73">
              <a:extLst>
                <a:ext uri="{FF2B5EF4-FFF2-40B4-BE49-F238E27FC236}">
                  <a16:creationId xmlns:a16="http://schemas.microsoft.com/office/drawing/2014/main" xmlns="" id="{4BA6C465-FB65-4255-A0DC-3788CF3D4F3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835650" y="942119"/>
              <a:ext cx="227325" cy="429482"/>
            </a:xfrm>
            <a:custGeom>
              <a:avLst/>
              <a:gdLst/>
              <a:ahLst/>
              <a:cxnLst/>
              <a:rect l="0" t="0" r="0" b="0"/>
              <a:pathLst>
                <a:path w="227325" h="429482">
                  <a:moveTo>
                    <a:pt x="6350" y="54831"/>
                  </a:moveTo>
                  <a:lnTo>
                    <a:pt x="6350" y="54831"/>
                  </a:lnTo>
                  <a:lnTo>
                    <a:pt x="2979" y="54831"/>
                  </a:lnTo>
                  <a:lnTo>
                    <a:pt x="3397" y="56948"/>
                  </a:lnTo>
                  <a:lnTo>
                    <a:pt x="10023" y="72862"/>
                  </a:lnTo>
                  <a:lnTo>
                    <a:pt x="17472" y="110425"/>
                  </a:lnTo>
                  <a:lnTo>
                    <a:pt x="24464" y="148448"/>
                  </a:lnTo>
                  <a:lnTo>
                    <a:pt x="32274" y="193100"/>
                  </a:lnTo>
                  <a:lnTo>
                    <a:pt x="40449" y="239756"/>
                  </a:lnTo>
                  <a:lnTo>
                    <a:pt x="48787" y="284011"/>
                  </a:lnTo>
                  <a:lnTo>
                    <a:pt x="57196" y="321553"/>
                  </a:lnTo>
                  <a:lnTo>
                    <a:pt x="66100" y="362930"/>
                  </a:lnTo>
                  <a:lnTo>
                    <a:pt x="69109" y="385761"/>
                  </a:lnTo>
                  <a:lnTo>
                    <a:pt x="60963" y="353604"/>
                  </a:lnTo>
                  <a:lnTo>
                    <a:pt x="53906" y="318147"/>
                  </a:lnTo>
                  <a:lnTo>
                    <a:pt x="50049" y="293875"/>
                  </a:lnTo>
                  <a:lnTo>
                    <a:pt x="46066" y="267110"/>
                  </a:lnTo>
                  <a:lnTo>
                    <a:pt x="44116" y="237978"/>
                  </a:lnTo>
                  <a:lnTo>
                    <a:pt x="43521" y="207268"/>
                  </a:lnTo>
                  <a:lnTo>
                    <a:pt x="43831" y="175506"/>
                  </a:lnTo>
                  <a:lnTo>
                    <a:pt x="44743" y="146570"/>
                  </a:lnTo>
                  <a:lnTo>
                    <a:pt x="46057" y="119518"/>
                  </a:lnTo>
                  <a:lnTo>
                    <a:pt x="50808" y="72997"/>
                  </a:lnTo>
                  <a:lnTo>
                    <a:pt x="59976" y="40562"/>
                  </a:lnTo>
                  <a:lnTo>
                    <a:pt x="72987" y="18151"/>
                  </a:lnTo>
                  <a:lnTo>
                    <a:pt x="80409" y="9211"/>
                  </a:lnTo>
                  <a:lnTo>
                    <a:pt x="90294" y="3956"/>
                  </a:lnTo>
                  <a:lnTo>
                    <a:pt x="114450" y="0"/>
                  </a:lnTo>
                  <a:lnTo>
                    <a:pt x="139766" y="8119"/>
                  </a:lnTo>
                  <a:lnTo>
                    <a:pt x="152444" y="15223"/>
                  </a:lnTo>
                  <a:lnTo>
                    <a:pt x="193884" y="62302"/>
                  </a:lnTo>
                  <a:lnTo>
                    <a:pt x="213406" y="103542"/>
                  </a:lnTo>
                  <a:lnTo>
                    <a:pt x="224670" y="149153"/>
                  </a:lnTo>
                  <a:lnTo>
                    <a:pt x="226685" y="174156"/>
                  </a:lnTo>
                  <a:lnTo>
                    <a:pt x="227324" y="199998"/>
                  </a:lnTo>
                  <a:lnTo>
                    <a:pt x="223517" y="224987"/>
                  </a:lnTo>
                  <a:lnTo>
                    <a:pt x="216744" y="249407"/>
                  </a:lnTo>
                  <a:lnTo>
                    <a:pt x="196519" y="295120"/>
                  </a:lnTo>
                  <a:lnTo>
                    <a:pt x="168716" y="334252"/>
                  </a:lnTo>
                  <a:lnTo>
                    <a:pt x="133781" y="366696"/>
                  </a:lnTo>
                  <a:lnTo>
                    <a:pt x="96147" y="393110"/>
                  </a:lnTo>
                  <a:lnTo>
                    <a:pt x="60606" y="411905"/>
                  </a:lnTo>
                  <a:lnTo>
                    <a:pt x="14899" y="426009"/>
                  </a:lnTo>
                  <a:lnTo>
                    <a:pt x="0" y="429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7">
            <a:extLst>
              <a:ext uri="{FF2B5EF4-FFF2-40B4-BE49-F238E27FC236}">
                <a16:creationId xmlns:a16="http://schemas.microsoft.com/office/drawing/2014/main" xmlns="" id="{934A22BE-39DF-47DC-B24F-998E98BF47E8}"/>
              </a:ext>
            </a:extLst>
          </p:cNvPr>
          <p:cNvGrpSpPr/>
          <p:nvPr/>
        </p:nvGrpSpPr>
        <p:grpSpPr>
          <a:xfrm>
            <a:off x="3076379" y="2229956"/>
            <a:ext cx="695522" cy="338602"/>
            <a:chOff x="3076379" y="2229956"/>
            <a:chExt cx="695522" cy="338602"/>
          </a:xfrm>
        </p:grpSpPr>
        <p:sp>
          <p:nvSpPr>
            <p:cNvPr id="32" name="SMARTInkShape-174">
              <a:extLst>
                <a:ext uri="{FF2B5EF4-FFF2-40B4-BE49-F238E27FC236}">
                  <a16:creationId xmlns:a16="http://schemas.microsoft.com/office/drawing/2014/main" xmlns="" id="{042283A5-F085-48F8-B771-D46839C815A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498943" y="2476500"/>
              <a:ext cx="272958" cy="72921"/>
            </a:xfrm>
            <a:custGeom>
              <a:avLst/>
              <a:gdLst/>
              <a:ahLst/>
              <a:cxnLst/>
              <a:rect l="0" t="0" r="0" b="0"/>
              <a:pathLst>
                <a:path w="272958" h="72921">
                  <a:moveTo>
                    <a:pt x="38007" y="63500"/>
                  </a:moveTo>
                  <a:lnTo>
                    <a:pt x="38007" y="63500"/>
                  </a:lnTo>
                  <a:lnTo>
                    <a:pt x="1177" y="72920"/>
                  </a:lnTo>
                  <a:lnTo>
                    <a:pt x="48" y="72602"/>
                  </a:lnTo>
                  <a:lnTo>
                    <a:pt x="0" y="71685"/>
                  </a:lnTo>
                  <a:lnTo>
                    <a:pt x="30212" y="57957"/>
                  </a:lnTo>
                  <a:lnTo>
                    <a:pt x="67704" y="42221"/>
                  </a:lnTo>
                  <a:lnTo>
                    <a:pt x="114470" y="27232"/>
                  </a:lnTo>
                  <a:lnTo>
                    <a:pt x="139783" y="20271"/>
                  </a:lnTo>
                  <a:lnTo>
                    <a:pt x="165830" y="14925"/>
                  </a:lnTo>
                  <a:lnTo>
                    <a:pt x="192367" y="10656"/>
                  </a:lnTo>
                  <a:lnTo>
                    <a:pt x="237139" y="4736"/>
                  </a:lnTo>
                  <a:lnTo>
                    <a:pt x="27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5">
              <a:extLst>
                <a:ext uri="{FF2B5EF4-FFF2-40B4-BE49-F238E27FC236}">
                  <a16:creationId xmlns:a16="http://schemas.microsoft.com/office/drawing/2014/main" xmlns="" id="{2F740A81-E68B-4275-868D-A611BDE4119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076379" y="2419350"/>
              <a:ext cx="143072" cy="44451"/>
            </a:xfrm>
            <a:custGeom>
              <a:avLst/>
              <a:gdLst/>
              <a:ahLst/>
              <a:cxnLst/>
              <a:rect l="0" t="0" r="0" b="0"/>
              <a:pathLst>
                <a:path w="1430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418" y="39380"/>
                  </a:lnTo>
                  <a:lnTo>
                    <a:pt x="4646" y="35611"/>
                  </a:lnTo>
                  <a:lnTo>
                    <a:pt x="38556" y="22781"/>
                  </a:lnTo>
                  <a:lnTo>
                    <a:pt x="76865" y="13417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6">
              <a:extLst>
                <a:ext uri="{FF2B5EF4-FFF2-40B4-BE49-F238E27FC236}">
                  <a16:creationId xmlns:a16="http://schemas.microsoft.com/office/drawing/2014/main" xmlns="" id="{7EE90E0C-7401-4819-8EC0-54D4616D5FA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100044" y="2229956"/>
              <a:ext cx="182907" cy="338602"/>
            </a:xfrm>
            <a:custGeom>
              <a:avLst/>
              <a:gdLst/>
              <a:ahLst/>
              <a:cxnLst/>
              <a:rect l="0" t="0" r="0" b="0"/>
              <a:pathLst>
                <a:path w="182907" h="338602">
                  <a:moveTo>
                    <a:pt x="24156" y="138594"/>
                  </a:moveTo>
                  <a:lnTo>
                    <a:pt x="24156" y="138594"/>
                  </a:lnTo>
                  <a:lnTo>
                    <a:pt x="20785" y="138594"/>
                  </a:lnTo>
                  <a:lnTo>
                    <a:pt x="19792" y="139299"/>
                  </a:lnTo>
                  <a:lnTo>
                    <a:pt x="19130" y="140475"/>
                  </a:lnTo>
                  <a:lnTo>
                    <a:pt x="14696" y="154174"/>
                  </a:lnTo>
                  <a:lnTo>
                    <a:pt x="20824" y="198246"/>
                  </a:lnTo>
                  <a:lnTo>
                    <a:pt x="23169" y="243601"/>
                  </a:lnTo>
                  <a:lnTo>
                    <a:pt x="23158" y="287221"/>
                  </a:lnTo>
                  <a:lnTo>
                    <a:pt x="17191" y="328636"/>
                  </a:lnTo>
                  <a:lnTo>
                    <a:pt x="15279" y="335139"/>
                  </a:lnTo>
                  <a:lnTo>
                    <a:pt x="13299" y="338063"/>
                  </a:lnTo>
                  <a:lnTo>
                    <a:pt x="11274" y="338601"/>
                  </a:lnTo>
                  <a:lnTo>
                    <a:pt x="9218" y="337549"/>
                  </a:lnTo>
                  <a:lnTo>
                    <a:pt x="2953" y="312471"/>
                  </a:lnTo>
                  <a:lnTo>
                    <a:pt x="622" y="276080"/>
                  </a:lnTo>
                  <a:lnTo>
                    <a:pt x="0" y="253534"/>
                  </a:lnTo>
                  <a:lnTo>
                    <a:pt x="1702" y="227921"/>
                  </a:lnTo>
                  <a:lnTo>
                    <a:pt x="4953" y="200262"/>
                  </a:lnTo>
                  <a:lnTo>
                    <a:pt x="9237" y="171239"/>
                  </a:lnTo>
                  <a:lnTo>
                    <a:pt x="14916" y="143424"/>
                  </a:lnTo>
                  <a:lnTo>
                    <a:pt x="21524" y="116414"/>
                  </a:lnTo>
                  <a:lnTo>
                    <a:pt x="28751" y="89941"/>
                  </a:lnTo>
                  <a:lnTo>
                    <a:pt x="44307" y="47356"/>
                  </a:lnTo>
                  <a:lnTo>
                    <a:pt x="65170" y="6903"/>
                  </a:lnTo>
                  <a:lnTo>
                    <a:pt x="70548" y="0"/>
                  </a:lnTo>
                  <a:lnTo>
                    <a:pt x="76957" y="1748"/>
                  </a:lnTo>
                  <a:lnTo>
                    <a:pt x="91603" y="20623"/>
                  </a:lnTo>
                  <a:lnTo>
                    <a:pt x="103756" y="53942"/>
                  </a:lnTo>
                  <a:lnTo>
                    <a:pt x="113861" y="96032"/>
                  </a:lnTo>
                  <a:lnTo>
                    <a:pt x="118532" y="120097"/>
                  </a:lnTo>
                  <a:lnTo>
                    <a:pt x="123056" y="145313"/>
                  </a:lnTo>
                  <a:lnTo>
                    <a:pt x="128189" y="169884"/>
                  </a:lnTo>
                  <a:lnTo>
                    <a:pt x="133728" y="194026"/>
                  </a:lnTo>
                  <a:lnTo>
                    <a:pt x="145527" y="239430"/>
                  </a:lnTo>
                  <a:lnTo>
                    <a:pt x="157826" y="278425"/>
                  </a:lnTo>
                  <a:lnTo>
                    <a:pt x="182906" y="33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177">
            <a:extLst>
              <a:ext uri="{FF2B5EF4-FFF2-40B4-BE49-F238E27FC236}">
                <a16:creationId xmlns:a16="http://schemas.microsoft.com/office/drawing/2014/main" xmlns="" id="{70D9F6D7-B53A-469C-88FF-F78959CB29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2283" y="2247177"/>
            <a:ext cx="56268" cy="267424"/>
          </a:xfrm>
          <a:custGeom>
            <a:avLst/>
            <a:gdLst/>
            <a:ahLst/>
            <a:cxnLst/>
            <a:rect l="0" t="0" r="0" b="0"/>
            <a:pathLst>
              <a:path w="56268" h="267424">
                <a:moveTo>
                  <a:pt x="5467" y="19773"/>
                </a:moveTo>
                <a:lnTo>
                  <a:pt x="5467" y="19773"/>
                </a:lnTo>
                <a:lnTo>
                  <a:pt x="0" y="0"/>
                </a:lnTo>
                <a:lnTo>
                  <a:pt x="12862" y="16266"/>
                </a:lnTo>
                <a:lnTo>
                  <a:pt x="27806" y="54639"/>
                </a:lnTo>
                <a:lnTo>
                  <a:pt x="34916" y="87480"/>
                </a:lnTo>
                <a:lnTo>
                  <a:pt x="40427" y="123948"/>
                </a:lnTo>
                <a:lnTo>
                  <a:pt x="45229" y="163675"/>
                </a:lnTo>
                <a:lnTo>
                  <a:pt x="56267" y="2674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Shape-178">
            <a:extLst>
              <a:ext uri="{FF2B5EF4-FFF2-40B4-BE49-F238E27FC236}">
                <a16:creationId xmlns:a16="http://schemas.microsoft.com/office/drawing/2014/main" xmlns="" id="{5EAEE059-7AB2-4CD3-ADF3-536D94ED491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19550" y="2171612"/>
            <a:ext cx="182712" cy="319902"/>
          </a:xfrm>
          <a:custGeom>
            <a:avLst/>
            <a:gdLst/>
            <a:ahLst/>
            <a:cxnLst/>
            <a:rect l="0" t="0" r="0" b="0"/>
            <a:pathLst>
              <a:path w="182712" h="319902">
                <a:moveTo>
                  <a:pt x="38100" y="114388"/>
                </a:moveTo>
                <a:lnTo>
                  <a:pt x="38100" y="114388"/>
                </a:lnTo>
                <a:lnTo>
                  <a:pt x="41471" y="121130"/>
                </a:lnTo>
                <a:lnTo>
                  <a:pt x="45939" y="159578"/>
                </a:lnTo>
                <a:lnTo>
                  <a:pt x="51241" y="199039"/>
                </a:lnTo>
                <a:lnTo>
                  <a:pt x="53518" y="242010"/>
                </a:lnTo>
                <a:lnTo>
                  <a:pt x="49724" y="280378"/>
                </a:lnTo>
                <a:lnTo>
                  <a:pt x="44131" y="303975"/>
                </a:lnTo>
                <a:lnTo>
                  <a:pt x="42121" y="308513"/>
                </a:lnTo>
                <a:lnTo>
                  <a:pt x="40075" y="308716"/>
                </a:lnTo>
                <a:lnTo>
                  <a:pt x="38006" y="306029"/>
                </a:lnTo>
                <a:lnTo>
                  <a:pt x="33825" y="292695"/>
                </a:lnTo>
                <a:lnTo>
                  <a:pt x="27504" y="249926"/>
                </a:lnTo>
                <a:lnTo>
                  <a:pt x="23278" y="205437"/>
                </a:lnTo>
                <a:lnTo>
                  <a:pt x="22574" y="179320"/>
                </a:lnTo>
                <a:lnTo>
                  <a:pt x="22810" y="151326"/>
                </a:lnTo>
                <a:lnTo>
                  <a:pt x="23673" y="122080"/>
                </a:lnTo>
                <a:lnTo>
                  <a:pt x="28395" y="74533"/>
                </a:lnTo>
                <a:lnTo>
                  <a:pt x="35903" y="38114"/>
                </a:lnTo>
                <a:lnTo>
                  <a:pt x="46296" y="14871"/>
                </a:lnTo>
                <a:lnTo>
                  <a:pt x="56088" y="3131"/>
                </a:lnTo>
                <a:lnTo>
                  <a:pt x="60675" y="0"/>
                </a:lnTo>
                <a:lnTo>
                  <a:pt x="65145" y="735"/>
                </a:lnTo>
                <a:lnTo>
                  <a:pt x="73874" y="9077"/>
                </a:lnTo>
                <a:lnTo>
                  <a:pt x="86721" y="36383"/>
                </a:lnTo>
                <a:lnTo>
                  <a:pt x="92723" y="78026"/>
                </a:lnTo>
                <a:lnTo>
                  <a:pt x="91130" y="119372"/>
                </a:lnTo>
                <a:lnTo>
                  <a:pt x="84168" y="164599"/>
                </a:lnTo>
                <a:lnTo>
                  <a:pt x="82869" y="178634"/>
                </a:lnTo>
                <a:lnTo>
                  <a:pt x="83469" y="180502"/>
                </a:lnTo>
                <a:lnTo>
                  <a:pt x="84574" y="181747"/>
                </a:lnTo>
                <a:lnTo>
                  <a:pt x="131364" y="205111"/>
                </a:lnTo>
                <a:lnTo>
                  <a:pt x="168131" y="230930"/>
                </a:lnTo>
                <a:lnTo>
                  <a:pt x="175587" y="238649"/>
                </a:lnTo>
                <a:lnTo>
                  <a:pt x="179853" y="247323"/>
                </a:lnTo>
                <a:lnTo>
                  <a:pt x="182711" y="266368"/>
                </a:lnTo>
                <a:lnTo>
                  <a:pt x="179662" y="274975"/>
                </a:lnTo>
                <a:lnTo>
                  <a:pt x="166868" y="290182"/>
                </a:lnTo>
                <a:lnTo>
                  <a:pt x="126348" y="310644"/>
                </a:lnTo>
                <a:lnTo>
                  <a:pt x="92138" y="318029"/>
                </a:lnTo>
                <a:lnTo>
                  <a:pt x="57884" y="319901"/>
                </a:lnTo>
                <a:lnTo>
                  <a:pt x="28548" y="316029"/>
                </a:lnTo>
                <a:lnTo>
                  <a:pt x="19032" y="311610"/>
                </a:lnTo>
                <a:lnTo>
                  <a:pt x="12688" y="305841"/>
                </a:lnTo>
                <a:lnTo>
                  <a:pt x="0" y="2858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40">
            <a:extLst>
              <a:ext uri="{FF2B5EF4-FFF2-40B4-BE49-F238E27FC236}">
                <a16:creationId xmlns:a16="http://schemas.microsoft.com/office/drawing/2014/main" xmlns="" id="{ABC82DFC-1AF4-473D-A22C-DA26D1F9846B}"/>
              </a:ext>
            </a:extLst>
          </p:cNvPr>
          <p:cNvGrpSpPr/>
          <p:nvPr/>
        </p:nvGrpSpPr>
        <p:grpSpPr>
          <a:xfrm>
            <a:off x="4796799" y="2249194"/>
            <a:ext cx="536468" cy="226346"/>
            <a:chOff x="4796799" y="2249194"/>
            <a:chExt cx="536468" cy="226346"/>
          </a:xfrm>
        </p:grpSpPr>
        <p:sp>
          <p:nvSpPr>
            <p:cNvPr id="38" name="SMARTInkShape-179">
              <a:extLst>
                <a:ext uri="{FF2B5EF4-FFF2-40B4-BE49-F238E27FC236}">
                  <a16:creationId xmlns:a16="http://schemas.microsoft.com/office/drawing/2014/main" xmlns="" id="{7270B950-5436-4518-B70D-9E3FEBF1AA8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796799" y="2256771"/>
              <a:ext cx="251452" cy="218769"/>
            </a:xfrm>
            <a:custGeom>
              <a:avLst/>
              <a:gdLst/>
              <a:ahLst/>
              <a:cxnLst/>
              <a:rect l="0" t="0" r="0" b="0"/>
              <a:pathLst>
                <a:path w="251452" h="218769">
                  <a:moveTo>
                    <a:pt x="92701" y="41929"/>
                  </a:moveTo>
                  <a:lnTo>
                    <a:pt x="92701" y="41929"/>
                  </a:lnTo>
                  <a:lnTo>
                    <a:pt x="138988" y="18785"/>
                  </a:lnTo>
                  <a:lnTo>
                    <a:pt x="150433" y="10241"/>
                  </a:lnTo>
                  <a:lnTo>
                    <a:pt x="160157" y="0"/>
                  </a:lnTo>
                  <a:lnTo>
                    <a:pt x="115600" y="41070"/>
                  </a:lnTo>
                  <a:lnTo>
                    <a:pt x="74791" y="86517"/>
                  </a:lnTo>
                  <a:lnTo>
                    <a:pt x="39260" y="132359"/>
                  </a:lnTo>
                  <a:lnTo>
                    <a:pt x="9760" y="173851"/>
                  </a:lnTo>
                  <a:lnTo>
                    <a:pt x="1276" y="194400"/>
                  </a:lnTo>
                  <a:lnTo>
                    <a:pt x="0" y="202843"/>
                  </a:lnTo>
                  <a:lnTo>
                    <a:pt x="4089" y="209177"/>
                  </a:lnTo>
                  <a:lnTo>
                    <a:pt x="21803" y="218097"/>
                  </a:lnTo>
                  <a:lnTo>
                    <a:pt x="59310" y="218768"/>
                  </a:lnTo>
                  <a:lnTo>
                    <a:pt x="83140" y="216972"/>
                  </a:lnTo>
                  <a:lnTo>
                    <a:pt x="112433" y="212952"/>
                  </a:lnTo>
                  <a:lnTo>
                    <a:pt x="145367" y="207450"/>
                  </a:lnTo>
                  <a:lnTo>
                    <a:pt x="180728" y="200959"/>
                  </a:lnTo>
                  <a:lnTo>
                    <a:pt x="251451" y="187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80">
              <a:extLst>
                <a:ext uri="{FF2B5EF4-FFF2-40B4-BE49-F238E27FC236}">
                  <a16:creationId xmlns:a16="http://schemas.microsoft.com/office/drawing/2014/main" xmlns="" id="{1C3D5E3D-3025-4B3C-9370-0AEF6FB7818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177011" y="2249194"/>
              <a:ext cx="156256" cy="220957"/>
            </a:xfrm>
            <a:custGeom>
              <a:avLst/>
              <a:gdLst/>
              <a:ahLst/>
              <a:cxnLst/>
              <a:rect l="0" t="0" r="0" b="0"/>
              <a:pathLst>
                <a:path w="156256" h="220957">
                  <a:moveTo>
                    <a:pt x="61739" y="5056"/>
                  </a:moveTo>
                  <a:lnTo>
                    <a:pt x="61739" y="5056"/>
                  </a:lnTo>
                  <a:lnTo>
                    <a:pt x="15886" y="30"/>
                  </a:lnTo>
                  <a:lnTo>
                    <a:pt x="3260" y="0"/>
                  </a:lnTo>
                  <a:lnTo>
                    <a:pt x="881" y="980"/>
                  </a:lnTo>
                  <a:lnTo>
                    <a:pt x="0" y="2338"/>
                  </a:lnTo>
                  <a:lnTo>
                    <a:pt x="8429" y="5729"/>
                  </a:lnTo>
                  <a:lnTo>
                    <a:pt x="40534" y="13487"/>
                  </a:lnTo>
                  <a:lnTo>
                    <a:pt x="72776" y="21503"/>
                  </a:lnTo>
                  <a:lnTo>
                    <a:pt x="108272" y="32121"/>
                  </a:lnTo>
                  <a:lnTo>
                    <a:pt x="147102" y="49999"/>
                  </a:lnTo>
                  <a:lnTo>
                    <a:pt x="153219" y="58301"/>
                  </a:lnTo>
                  <a:lnTo>
                    <a:pt x="155887" y="68070"/>
                  </a:lnTo>
                  <a:lnTo>
                    <a:pt x="156255" y="78815"/>
                  </a:lnTo>
                  <a:lnTo>
                    <a:pt x="143492" y="103925"/>
                  </a:lnTo>
                  <a:lnTo>
                    <a:pt x="106658" y="143947"/>
                  </a:lnTo>
                  <a:lnTo>
                    <a:pt x="63760" y="182616"/>
                  </a:lnTo>
                  <a:lnTo>
                    <a:pt x="23639" y="22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1">
              <a:extLst>
                <a:ext uri="{FF2B5EF4-FFF2-40B4-BE49-F238E27FC236}">
                  <a16:creationId xmlns:a16="http://schemas.microsoft.com/office/drawing/2014/main" xmlns="" id="{1F09E812-291E-4A87-AE18-8744533A8C1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858522" y="2343150"/>
              <a:ext cx="431029" cy="84510"/>
            </a:xfrm>
            <a:custGeom>
              <a:avLst/>
              <a:gdLst/>
              <a:ahLst/>
              <a:cxnLst/>
              <a:rect l="0" t="0" r="0" b="0"/>
              <a:pathLst>
                <a:path w="431029" h="84510">
                  <a:moveTo>
                    <a:pt x="126228" y="50800"/>
                  </a:moveTo>
                  <a:lnTo>
                    <a:pt x="126228" y="50800"/>
                  </a:lnTo>
                  <a:lnTo>
                    <a:pt x="98006" y="56444"/>
                  </a:lnTo>
                  <a:lnTo>
                    <a:pt x="55830" y="65303"/>
                  </a:lnTo>
                  <a:lnTo>
                    <a:pt x="9962" y="77518"/>
                  </a:lnTo>
                  <a:lnTo>
                    <a:pt x="0" y="83371"/>
                  </a:lnTo>
                  <a:lnTo>
                    <a:pt x="2565" y="84509"/>
                  </a:lnTo>
                  <a:lnTo>
                    <a:pt x="34005" y="82033"/>
                  </a:lnTo>
                  <a:lnTo>
                    <a:pt x="75598" y="76205"/>
                  </a:lnTo>
                  <a:lnTo>
                    <a:pt x="103058" y="71265"/>
                  </a:lnTo>
                  <a:lnTo>
                    <a:pt x="134064" y="65149"/>
                  </a:lnTo>
                  <a:lnTo>
                    <a:pt x="167436" y="58249"/>
                  </a:lnTo>
                  <a:lnTo>
                    <a:pt x="202383" y="50827"/>
                  </a:lnTo>
                  <a:lnTo>
                    <a:pt x="238381" y="43057"/>
                  </a:lnTo>
                  <a:lnTo>
                    <a:pt x="275080" y="35055"/>
                  </a:lnTo>
                  <a:lnTo>
                    <a:pt x="308718" y="27603"/>
                  </a:lnTo>
                  <a:lnTo>
                    <a:pt x="340316" y="20519"/>
                  </a:lnTo>
                  <a:lnTo>
                    <a:pt x="370553" y="13679"/>
                  </a:lnTo>
                  <a:lnTo>
                    <a:pt x="4310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82">
              <a:extLst>
                <a:ext uri="{FF2B5EF4-FFF2-40B4-BE49-F238E27FC236}">
                  <a16:creationId xmlns:a16="http://schemas.microsoft.com/office/drawing/2014/main" xmlns="" id="{AD017BDA-B99C-4350-8BD3-796E3CE1C0D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884915" y="2309026"/>
              <a:ext cx="334786" cy="17563"/>
            </a:xfrm>
            <a:custGeom>
              <a:avLst/>
              <a:gdLst/>
              <a:ahLst/>
              <a:cxnLst/>
              <a:rect l="0" t="0" r="0" b="0"/>
              <a:pathLst>
                <a:path w="334786" h="17563">
                  <a:moveTo>
                    <a:pt x="10935" y="8724"/>
                  </a:moveTo>
                  <a:lnTo>
                    <a:pt x="10935" y="8724"/>
                  </a:lnTo>
                  <a:lnTo>
                    <a:pt x="4193" y="8724"/>
                  </a:lnTo>
                  <a:lnTo>
                    <a:pt x="2207" y="9430"/>
                  </a:lnTo>
                  <a:lnTo>
                    <a:pt x="883" y="10605"/>
                  </a:lnTo>
                  <a:lnTo>
                    <a:pt x="0" y="12095"/>
                  </a:lnTo>
                  <a:lnTo>
                    <a:pt x="1529" y="13793"/>
                  </a:lnTo>
                  <a:lnTo>
                    <a:pt x="8871" y="17562"/>
                  </a:lnTo>
                  <a:lnTo>
                    <a:pt x="54637" y="14886"/>
                  </a:lnTo>
                  <a:lnTo>
                    <a:pt x="95269" y="8876"/>
                  </a:lnTo>
                  <a:lnTo>
                    <a:pt x="121486" y="6003"/>
                  </a:lnTo>
                  <a:lnTo>
                    <a:pt x="150958" y="3382"/>
                  </a:lnTo>
                  <a:lnTo>
                    <a:pt x="182600" y="930"/>
                  </a:lnTo>
                  <a:lnTo>
                    <a:pt x="211456" y="0"/>
                  </a:lnTo>
                  <a:lnTo>
                    <a:pt x="238454" y="86"/>
                  </a:lnTo>
                  <a:lnTo>
                    <a:pt x="283504" y="2768"/>
                  </a:lnTo>
                  <a:lnTo>
                    <a:pt x="334785" y="15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41">
            <a:extLst>
              <a:ext uri="{FF2B5EF4-FFF2-40B4-BE49-F238E27FC236}">
                <a16:creationId xmlns:a16="http://schemas.microsoft.com/office/drawing/2014/main" xmlns="" id="{F51DE6C4-3A60-4157-A332-773B1CE1F200}"/>
              </a:ext>
            </a:extLst>
          </p:cNvPr>
          <p:cNvGrpSpPr/>
          <p:nvPr/>
        </p:nvGrpSpPr>
        <p:grpSpPr>
          <a:xfrm>
            <a:off x="5784850" y="2156340"/>
            <a:ext cx="1290905" cy="424903"/>
            <a:chOff x="5784850" y="2156340"/>
            <a:chExt cx="1290905" cy="424903"/>
          </a:xfrm>
        </p:grpSpPr>
        <p:sp>
          <p:nvSpPr>
            <p:cNvPr id="43" name="SMARTInkShape-183">
              <a:extLst>
                <a:ext uri="{FF2B5EF4-FFF2-40B4-BE49-F238E27FC236}">
                  <a16:creationId xmlns:a16="http://schemas.microsoft.com/office/drawing/2014/main" xmlns="" id="{C02328E0-42E1-4B25-8E64-CDCA647FC26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953250" y="2212779"/>
              <a:ext cx="122505" cy="320872"/>
            </a:xfrm>
            <a:custGeom>
              <a:avLst/>
              <a:gdLst/>
              <a:ahLst/>
              <a:cxnLst/>
              <a:rect l="0" t="0" r="0" b="0"/>
              <a:pathLst>
                <a:path w="122505" h="32087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51976" y="226"/>
                  </a:lnTo>
                  <a:lnTo>
                    <a:pt x="57934" y="1275"/>
                  </a:lnTo>
                  <a:lnTo>
                    <a:pt x="79804" y="16234"/>
                  </a:lnTo>
                  <a:lnTo>
                    <a:pt x="104157" y="48653"/>
                  </a:lnTo>
                  <a:lnTo>
                    <a:pt x="117083" y="79235"/>
                  </a:lnTo>
                  <a:lnTo>
                    <a:pt x="122504" y="96281"/>
                  </a:lnTo>
                  <a:lnTo>
                    <a:pt x="121004" y="135916"/>
                  </a:lnTo>
                  <a:lnTo>
                    <a:pt x="109518" y="178697"/>
                  </a:lnTo>
                  <a:lnTo>
                    <a:pt x="90302" y="221229"/>
                  </a:lnTo>
                  <a:lnTo>
                    <a:pt x="65770" y="258006"/>
                  </a:lnTo>
                  <a:lnTo>
                    <a:pt x="19890" y="305004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84">
              <a:extLst>
                <a:ext uri="{FF2B5EF4-FFF2-40B4-BE49-F238E27FC236}">
                  <a16:creationId xmlns:a16="http://schemas.microsoft.com/office/drawing/2014/main" xmlns="" id="{AF241066-818A-486C-A597-5B0046D2F0E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819900" y="2266982"/>
              <a:ext cx="88149" cy="234959"/>
            </a:xfrm>
            <a:custGeom>
              <a:avLst/>
              <a:gdLst/>
              <a:ahLst/>
              <a:cxnLst/>
              <a:rect l="0" t="0" r="0" b="0"/>
              <a:pathLst>
                <a:path w="88149" h="234959">
                  <a:moveTo>
                    <a:pt x="31750" y="69818"/>
                  </a:moveTo>
                  <a:lnTo>
                    <a:pt x="31750" y="69818"/>
                  </a:lnTo>
                  <a:lnTo>
                    <a:pt x="25008" y="76560"/>
                  </a:lnTo>
                  <a:lnTo>
                    <a:pt x="17445" y="94237"/>
                  </a:lnTo>
                  <a:lnTo>
                    <a:pt x="14343" y="136338"/>
                  </a:lnTo>
                  <a:lnTo>
                    <a:pt x="17342" y="175057"/>
                  </a:lnTo>
                  <a:lnTo>
                    <a:pt x="22558" y="220641"/>
                  </a:lnTo>
                  <a:lnTo>
                    <a:pt x="22094" y="223283"/>
                  </a:lnTo>
                  <a:lnTo>
                    <a:pt x="21080" y="225045"/>
                  </a:lnTo>
                  <a:lnTo>
                    <a:pt x="19697" y="223397"/>
                  </a:lnTo>
                  <a:lnTo>
                    <a:pt x="7018" y="182792"/>
                  </a:lnTo>
                  <a:lnTo>
                    <a:pt x="3118" y="148721"/>
                  </a:lnTo>
                  <a:lnTo>
                    <a:pt x="3502" y="108414"/>
                  </a:lnTo>
                  <a:lnTo>
                    <a:pt x="10730" y="66981"/>
                  </a:lnTo>
                  <a:lnTo>
                    <a:pt x="26698" y="24214"/>
                  </a:lnTo>
                  <a:lnTo>
                    <a:pt x="41463" y="3781"/>
                  </a:lnTo>
                  <a:lnTo>
                    <a:pt x="45281" y="1099"/>
                  </a:lnTo>
                  <a:lnTo>
                    <a:pt x="48532" y="16"/>
                  </a:lnTo>
                  <a:lnTo>
                    <a:pt x="51405" y="0"/>
                  </a:lnTo>
                  <a:lnTo>
                    <a:pt x="58359" y="3745"/>
                  </a:lnTo>
                  <a:lnTo>
                    <a:pt x="62189" y="6719"/>
                  </a:lnTo>
                  <a:lnTo>
                    <a:pt x="68326" y="19432"/>
                  </a:lnTo>
                  <a:lnTo>
                    <a:pt x="70951" y="27760"/>
                  </a:lnTo>
                  <a:lnTo>
                    <a:pt x="70104" y="46422"/>
                  </a:lnTo>
                  <a:lnTo>
                    <a:pt x="58062" y="87147"/>
                  </a:lnTo>
                  <a:lnTo>
                    <a:pt x="46210" y="111876"/>
                  </a:lnTo>
                  <a:lnTo>
                    <a:pt x="46328" y="117613"/>
                  </a:lnTo>
                  <a:lnTo>
                    <a:pt x="49230" y="122142"/>
                  </a:lnTo>
                  <a:lnTo>
                    <a:pt x="80341" y="141502"/>
                  </a:lnTo>
                  <a:lnTo>
                    <a:pt x="83193" y="145124"/>
                  </a:lnTo>
                  <a:lnTo>
                    <a:pt x="86364" y="154793"/>
                  </a:lnTo>
                  <a:lnTo>
                    <a:pt x="88148" y="172137"/>
                  </a:lnTo>
                  <a:lnTo>
                    <a:pt x="81935" y="194052"/>
                  </a:lnTo>
                  <a:lnTo>
                    <a:pt x="64415" y="215048"/>
                  </a:lnTo>
                  <a:lnTo>
                    <a:pt x="41350" y="231304"/>
                  </a:lnTo>
                  <a:lnTo>
                    <a:pt x="26844" y="234958"/>
                  </a:lnTo>
                  <a:lnTo>
                    <a:pt x="20013" y="234945"/>
                  </a:lnTo>
                  <a:lnTo>
                    <a:pt x="14753" y="232819"/>
                  </a:lnTo>
                  <a:lnTo>
                    <a:pt x="0" y="215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85">
              <a:extLst>
                <a:ext uri="{FF2B5EF4-FFF2-40B4-BE49-F238E27FC236}">
                  <a16:creationId xmlns:a16="http://schemas.microsoft.com/office/drawing/2014/main" xmlns="" id="{6161F4C7-7F00-4C4C-8C80-EDE41D58F0D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559550" y="2281903"/>
              <a:ext cx="146051" cy="207298"/>
            </a:xfrm>
            <a:custGeom>
              <a:avLst/>
              <a:gdLst/>
              <a:ahLst/>
              <a:cxnLst/>
              <a:rect l="0" t="0" r="0" b="0"/>
              <a:pathLst>
                <a:path w="146051" h="207298">
                  <a:moveTo>
                    <a:pt x="0" y="80297"/>
                  </a:moveTo>
                  <a:lnTo>
                    <a:pt x="0" y="80297"/>
                  </a:lnTo>
                  <a:lnTo>
                    <a:pt x="0" y="73555"/>
                  </a:lnTo>
                  <a:lnTo>
                    <a:pt x="1881" y="68363"/>
                  </a:lnTo>
                  <a:lnTo>
                    <a:pt x="3370" y="65991"/>
                  </a:lnTo>
                  <a:lnTo>
                    <a:pt x="5069" y="65116"/>
                  </a:lnTo>
                  <a:lnTo>
                    <a:pt x="6907" y="65237"/>
                  </a:lnTo>
                  <a:lnTo>
                    <a:pt x="8838" y="66024"/>
                  </a:lnTo>
                  <a:lnTo>
                    <a:pt x="14927" y="80615"/>
                  </a:lnTo>
                  <a:lnTo>
                    <a:pt x="18235" y="124627"/>
                  </a:lnTo>
                  <a:lnTo>
                    <a:pt x="18889" y="166874"/>
                  </a:lnTo>
                  <a:lnTo>
                    <a:pt x="17567" y="183687"/>
                  </a:lnTo>
                  <a:lnTo>
                    <a:pt x="10300" y="198968"/>
                  </a:lnTo>
                  <a:lnTo>
                    <a:pt x="8983" y="200333"/>
                  </a:lnTo>
                  <a:lnTo>
                    <a:pt x="8105" y="200538"/>
                  </a:lnTo>
                  <a:lnTo>
                    <a:pt x="6582" y="158830"/>
                  </a:lnTo>
                  <a:lnTo>
                    <a:pt x="7864" y="125784"/>
                  </a:lnTo>
                  <a:lnTo>
                    <a:pt x="13138" y="87578"/>
                  </a:lnTo>
                  <a:lnTo>
                    <a:pt x="22067" y="54605"/>
                  </a:lnTo>
                  <a:lnTo>
                    <a:pt x="33796" y="27956"/>
                  </a:lnTo>
                  <a:lnTo>
                    <a:pt x="48417" y="9057"/>
                  </a:lnTo>
                  <a:lnTo>
                    <a:pt x="56267" y="3876"/>
                  </a:lnTo>
                  <a:lnTo>
                    <a:pt x="72515" y="0"/>
                  </a:lnTo>
                  <a:lnTo>
                    <a:pt x="80094" y="2777"/>
                  </a:lnTo>
                  <a:lnTo>
                    <a:pt x="94158" y="15270"/>
                  </a:lnTo>
                  <a:lnTo>
                    <a:pt x="110606" y="52249"/>
                  </a:lnTo>
                  <a:lnTo>
                    <a:pt x="121045" y="95583"/>
                  </a:lnTo>
                  <a:lnTo>
                    <a:pt x="128607" y="143074"/>
                  </a:lnTo>
                  <a:lnTo>
                    <a:pt x="138686" y="182780"/>
                  </a:lnTo>
                  <a:lnTo>
                    <a:pt x="146050" y="207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86">
              <a:extLst>
                <a:ext uri="{FF2B5EF4-FFF2-40B4-BE49-F238E27FC236}">
                  <a16:creationId xmlns:a16="http://schemas.microsoft.com/office/drawing/2014/main" xmlns="" id="{8477A57C-C869-4CBD-8B88-B060602D1F9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318249" y="2413000"/>
              <a:ext cx="107952" cy="44451"/>
            </a:xfrm>
            <a:custGeom>
              <a:avLst/>
              <a:gdLst/>
              <a:ahLst/>
              <a:cxnLst/>
              <a:rect l="0" t="0" r="0" b="0"/>
              <a:pathLst>
                <a:path w="107952" h="44451">
                  <a:moveTo>
                    <a:pt x="1" y="44450"/>
                  </a:moveTo>
                  <a:lnTo>
                    <a:pt x="1" y="44450"/>
                  </a:lnTo>
                  <a:lnTo>
                    <a:pt x="0" y="37708"/>
                  </a:lnTo>
                  <a:lnTo>
                    <a:pt x="9408" y="30635"/>
                  </a:lnTo>
                  <a:lnTo>
                    <a:pt x="47709" y="16838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87">
              <a:extLst>
                <a:ext uri="{FF2B5EF4-FFF2-40B4-BE49-F238E27FC236}">
                  <a16:creationId xmlns:a16="http://schemas.microsoft.com/office/drawing/2014/main" xmlns="" id="{1521C0FD-AF7E-4885-B34B-E14AB0C34B1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293659" y="2272817"/>
              <a:ext cx="119842" cy="243312"/>
            </a:xfrm>
            <a:custGeom>
              <a:avLst/>
              <a:gdLst/>
              <a:ahLst/>
              <a:cxnLst/>
              <a:rect l="0" t="0" r="0" b="0"/>
              <a:pathLst>
                <a:path w="119842" h="243312">
                  <a:moveTo>
                    <a:pt x="49991" y="102083"/>
                  </a:moveTo>
                  <a:lnTo>
                    <a:pt x="49991" y="102083"/>
                  </a:lnTo>
                  <a:lnTo>
                    <a:pt x="53362" y="95341"/>
                  </a:lnTo>
                  <a:lnTo>
                    <a:pt x="53649" y="93355"/>
                  </a:lnTo>
                  <a:lnTo>
                    <a:pt x="53136" y="92031"/>
                  </a:lnTo>
                  <a:lnTo>
                    <a:pt x="52086" y="91148"/>
                  </a:lnTo>
                  <a:lnTo>
                    <a:pt x="50683" y="92676"/>
                  </a:lnTo>
                  <a:lnTo>
                    <a:pt x="37965" y="129537"/>
                  </a:lnTo>
                  <a:lnTo>
                    <a:pt x="22909" y="169563"/>
                  </a:lnTo>
                  <a:lnTo>
                    <a:pt x="8414" y="209331"/>
                  </a:lnTo>
                  <a:lnTo>
                    <a:pt x="406" y="243311"/>
                  </a:lnTo>
                  <a:lnTo>
                    <a:pt x="0" y="242802"/>
                  </a:lnTo>
                  <a:lnTo>
                    <a:pt x="10902" y="209450"/>
                  </a:lnTo>
                  <a:lnTo>
                    <a:pt x="23681" y="178729"/>
                  </a:lnTo>
                  <a:lnTo>
                    <a:pt x="38768" y="136383"/>
                  </a:lnTo>
                  <a:lnTo>
                    <a:pt x="54882" y="89105"/>
                  </a:lnTo>
                  <a:lnTo>
                    <a:pt x="71449" y="44574"/>
                  </a:lnTo>
                  <a:lnTo>
                    <a:pt x="89902" y="6805"/>
                  </a:lnTo>
                  <a:lnTo>
                    <a:pt x="94237" y="1876"/>
                  </a:lnTo>
                  <a:lnTo>
                    <a:pt x="97832" y="0"/>
                  </a:lnTo>
                  <a:lnTo>
                    <a:pt x="100936" y="161"/>
                  </a:lnTo>
                  <a:lnTo>
                    <a:pt x="106265" y="15392"/>
                  </a:lnTo>
                  <a:lnTo>
                    <a:pt x="111350" y="55700"/>
                  </a:lnTo>
                  <a:lnTo>
                    <a:pt x="113245" y="87113"/>
                  </a:lnTo>
                  <a:lnTo>
                    <a:pt x="116438" y="119889"/>
                  </a:lnTo>
                  <a:lnTo>
                    <a:pt x="118832" y="163333"/>
                  </a:lnTo>
                  <a:lnTo>
                    <a:pt x="119841" y="190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88">
              <a:extLst>
                <a:ext uri="{FF2B5EF4-FFF2-40B4-BE49-F238E27FC236}">
                  <a16:creationId xmlns:a16="http://schemas.microsoft.com/office/drawing/2014/main" xmlns="" id="{12722D4D-589E-4878-A331-9A66C98370D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149428" y="2245081"/>
              <a:ext cx="98973" cy="275870"/>
            </a:xfrm>
            <a:custGeom>
              <a:avLst/>
              <a:gdLst/>
              <a:ahLst/>
              <a:cxnLst/>
              <a:rect l="0" t="0" r="0" b="0"/>
              <a:pathLst>
                <a:path w="98973" h="275870">
                  <a:moveTo>
                    <a:pt x="98972" y="21869"/>
                  </a:moveTo>
                  <a:lnTo>
                    <a:pt x="98972" y="21869"/>
                  </a:lnTo>
                  <a:lnTo>
                    <a:pt x="88859" y="8385"/>
                  </a:lnTo>
                  <a:lnTo>
                    <a:pt x="76367" y="1765"/>
                  </a:lnTo>
                  <a:lnTo>
                    <a:pt x="69086" y="0"/>
                  </a:lnTo>
                  <a:lnTo>
                    <a:pt x="41982" y="4257"/>
                  </a:lnTo>
                  <a:lnTo>
                    <a:pt x="33462" y="11539"/>
                  </a:lnTo>
                  <a:lnTo>
                    <a:pt x="18351" y="34681"/>
                  </a:lnTo>
                  <a:lnTo>
                    <a:pt x="6461" y="67545"/>
                  </a:lnTo>
                  <a:lnTo>
                    <a:pt x="0" y="106375"/>
                  </a:lnTo>
                  <a:lnTo>
                    <a:pt x="4185" y="149503"/>
                  </a:lnTo>
                  <a:lnTo>
                    <a:pt x="14981" y="190778"/>
                  </a:lnTo>
                  <a:lnTo>
                    <a:pt x="28481" y="227468"/>
                  </a:lnTo>
                  <a:lnTo>
                    <a:pt x="41538" y="255533"/>
                  </a:lnTo>
                  <a:lnTo>
                    <a:pt x="49394" y="263723"/>
                  </a:lnTo>
                  <a:lnTo>
                    <a:pt x="58159" y="268477"/>
                  </a:lnTo>
                  <a:lnTo>
                    <a:pt x="86272" y="275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89">
              <a:extLst>
                <a:ext uri="{FF2B5EF4-FFF2-40B4-BE49-F238E27FC236}">
                  <a16:creationId xmlns:a16="http://schemas.microsoft.com/office/drawing/2014/main" xmlns="" id="{8B21B577-6B80-4E4B-A30E-49125CE21D6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894565" y="2362200"/>
              <a:ext cx="137936" cy="175050"/>
            </a:xfrm>
            <a:custGeom>
              <a:avLst/>
              <a:gdLst/>
              <a:ahLst/>
              <a:cxnLst/>
              <a:rect l="0" t="0" r="0" b="0"/>
              <a:pathLst>
                <a:path w="137936" h="175050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26179" y="54171"/>
                  </a:lnTo>
                  <a:lnTo>
                    <a:pt x="61391" y="69751"/>
                  </a:lnTo>
                  <a:lnTo>
                    <a:pt x="96362" y="98984"/>
                  </a:lnTo>
                  <a:lnTo>
                    <a:pt x="108875" y="120428"/>
                  </a:lnTo>
                  <a:lnTo>
                    <a:pt x="113024" y="140307"/>
                  </a:lnTo>
                  <a:lnTo>
                    <a:pt x="110165" y="156197"/>
                  </a:lnTo>
                  <a:lnTo>
                    <a:pt x="100428" y="168434"/>
                  </a:lnTo>
                  <a:lnTo>
                    <a:pt x="93880" y="173673"/>
                  </a:lnTo>
                  <a:lnTo>
                    <a:pt x="86693" y="175049"/>
                  </a:lnTo>
                  <a:lnTo>
                    <a:pt x="71181" y="170933"/>
                  </a:lnTo>
                  <a:lnTo>
                    <a:pt x="58643" y="158285"/>
                  </a:lnTo>
                  <a:lnTo>
                    <a:pt x="53323" y="149973"/>
                  </a:lnTo>
                  <a:lnTo>
                    <a:pt x="49295" y="125687"/>
                  </a:lnTo>
                  <a:lnTo>
                    <a:pt x="49209" y="111307"/>
                  </a:lnTo>
                  <a:lnTo>
                    <a:pt x="60401" y="82161"/>
                  </a:lnTo>
                  <a:lnTo>
                    <a:pt x="80898" y="53449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90">
              <a:extLst>
                <a:ext uri="{FF2B5EF4-FFF2-40B4-BE49-F238E27FC236}">
                  <a16:creationId xmlns:a16="http://schemas.microsoft.com/office/drawing/2014/main" xmlns="" id="{E28C3DD0-EED0-4F23-9CE3-6B341AB3732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784850" y="2156340"/>
              <a:ext cx="110221" cy="424903"/>
            </a:xfrm>
            <a:custGeom>
              <a:avLst/>
              <a:gdLst/>
              <a:ahLst/>
              <a:cxnLst/>
              <a:rect l="0" t="0" r="0" b="0"/>
              <a:pathLst>
                <a:path w="110221" h="424903">
                  <a:moveTo>
                    <a:pt x="0" y="231260"/>
                  </a:moveTo>
                  <a:lnTo>
                    <a:pt x="0" y="231260"/>
                  </a:lnTo>
                  <a:lnTo>
                    <a:pt x="3371" y="231260"/>
                  </a:lnTo>
                  <a:lnTo>
                    <a:pt x="4364" y="232671"/>
                  </a:lnTo>
                  <a:lnTo>
                    <a:pt x="15609" y="278975"/>
                  </a:lnTo>
                  <a:lnTo>
                    <a:pt x="22186" y="324498"/>
                  </a:lnTo>
                  <a:lnTo>
                    <a:pt x="23971" y="357131"/>
                  </a:lnTo>
                  <a:lnTo>
                    <a:pt x="24977" y="400494"/>
                  </a:lnTo>
                  <a:lnTo>
                    <a:pt x="25316" y="424902"/>
                  </a:lnTo>
                  <a:lnTo>
                    <a:pt x="22018" y="386739"/>
                  </a:lnTo>
                  <a:lnTo>
                    <a:pt x="20369" y="344577"/>
                  </a:lnTo>
                  <a:lnTo>
                    <a:pt x="19929" y="319504"/>
                  </a:lnTo>
                  <a:lnTo>
                    <a:pt x="19636" y="290795"/>
                  </a:lnTo>
                  <a:lnTo>
                    <a:pt x="19440" y="259661"/>
                  </a:lnTo>
                  <a:lnTo>
                    <a:pt x="19310" y="226911"/>
                  </a:lnTo>
                  <a:lnTo>
                    <a:pt x="19929" y="194494"/>
                  </a:lnTo>
                  <a:lnTo>
                    <a:pt x="21048" y="162299"/>
                  </a:lnTo>
                  <a:lnTo>
                    <a:pt x="22498" y="130253"/>
                  </a:lnTo>
                  <a:lnTo>
                    <a:pt x="25582" y="102538"/>
                  </a:lnTo>
                  <a:lnTo>
                    <a:pt x="29755" y="77713"/>
                  </a:lnTo>
                  <a:lnTo>
                    <a:pt x="40741" y="37428"/>
                  </a:lnTo>
                  <a:lnTo>
                    <a:pt x="55031" y="12468"/>
                  </a:lnTo>
                  <a:lnTo>
                    <a:pt x="62793" y="5671"/>
                  </a:lnTo>
                  <a:lnTo>
                    <a:pt x="78943" y="0"/>
                  </a:lnTo>
                  <a:lnTo>
                    <a:pt x="86495" y="2298"/>
                  </a:lnTo>
                  <a:lnTo>
                    <a:pt x="100531" y="14258"/>
                  </a:lnTo>
                  <a:lnTo>
                    <a:pt x="108180" y="36978"/>
                  </a:lnTo>
                  <a:lnTo>
                    <a:pt x="110220" y="50938"/>
                  </a:lnTo>
                  <a:lnTo>
                    <a:pt x="103079" y="79621"/>
                  </a:lnTo>
                  <a:lnTo>
                    <a:pt x="87441" y="107420"/>
                  </a:lnTo>
                  <a:lnTo>
                    <a:pt x="44790" y="150249"/>
                  </a:lnTo>
                  <a:lnTo>
                    <a:pt x="6350" y="174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42">
            <a:extLst>
              <a:ext uri="{FF2B5EF4-FFF2-40B4-BE49-F238E27FC236}">
                <a16:creationId xmlns:a16="http://schemas.microsoft.com/office/drawing/2014/main" xmlns="" id="{30101687-E7CC-4A95-8413-E1229C6B7510}"/>
              </a:ext>
            </a:extLst>
          </p:cNvPr>
          <p:cNvGrpSpPr/>
          <p:nvPr/>
        </p:nvGrpSpPr>
        <p:grpSpPr>
          <a:xfrm>
            <a:off x="7308850" y="2124882"/>
            <a:ext cx="2069611" cy="421469"/>
            <a:chOff x="7308850" y="2124882"/>
            <a:chExt cx="2069611" cy="421469"/>
          </a:xfrm>
        </p:grpSpPr>
        <p:sp>
          <p:nvSpPr>
            <p:cNvPr id="52" name="SMARTInkShape-191">
              <a:extLst>
                <a:ext uri="{FF2B5EF4-FFF2-40B4-BE49-F238E27FC236}">
                  <a16:creationId xmlns:a16="http://schemas.microsoft.com/office/drawing/2014/main" xmlns="" id="{C9E948AB-F2F3-49E7-81B9-9945D311B5B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201150" y="2178050"/>
              <a:ext cx="177311" cy="368301"/>
            </a:xfrm>
            <a:custGeom>
              <a:avLst/>
              <a:gdLst/>
              <a:ahLst/>
              <a:cxnLst/>
              <a:rect l="0" t="0" r="0" b="0"/>
              <a:pathLst>
                <a:path w="177311" h="368301">
                  <a:moveTo>
                    <a:pt x="120650" y="0"/>
                  </a:moveTo>
                  <a:lnTo>
                    <a:pt x="120650" y="0"/>
                  </a:lnTo>
                  <a:lnTo>
                    <a:pt x="130763" y="6742"/>
                  </a:lnTo>
                  <a:lnTo>
                    <a:pt x="153907" y="37903"/>
                  </a:lnTo>
                  <a:lnTo>
                    <a:pt x="167415" y="74701"/>
                  </a:lnTo>
                  <a:lnTo>
                    <a:pt x="176006" y="119278"/>
                  </a:lnTo>
                  <a:lnTo>
                    <a:pt x="177310" y="143019"/>
                  </a:lnTo>
                  <a:lnTo>
                    <a:pt x="175465" y="190564"/>
                  </a:lnTo>
                  <a:lnTo>
                    <a:pt x="167590" y="235214"/>
                  </a:lnTo>
                  <a:lnTo>
                    <a:pt x="147627" y="272932"/>
                  </a:lnTo>
                  <a:lnTo>
                    <a:pt x="104654" y="318171"/>
                  </a:lnTo>
                  <a:lnTo>
                    <a:pt x="71913" y="340376"/>
                  </a:lnTo>
                  <a:lnTo>
                    <a:pt x="36195" y="354948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2">
              <a:extLst>
                <a:ext uri="{FF2B5EF4-FFF2-40B4-BE49-F238E27FC236}">
                  <a16:creationId xmlns:a16="http://schemas.microsoft.com/office/drawing/2014/main" xmlns="" id="{5E776569-FAA8-499B-9AB3-B1E3638F600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118600" y="2214162"/>
              <a:ext cx="128473" cy="268248"/>
            </a:xfrm>
            <a:custGeom>
              <a:avLst/>
              <a:gdLst/>
              <a:ahLst/>
              <a:cxnLst/>
              <a:rect l="0" t="0" r="0" b="0"/>
              <a:pathLst>
                <a:path w="128473" h="268248">
                  <a:moveTo>
                    <a:pt x="25400" y="179788"/>
                  </a:moveTo>
                  <a:lnTo>
                    <a:pt x="25400" y="179788"/>
                  </a:lnTo>
                  <a:lnTo>
                    <a:pt x="25400" y="142707"/>
                  </a:lnTo>
                  <a:lnTo>
                    <a:pt x="27281" y="105687"/>
                  </a:lnTo>
                  <a:lnTo>
                    <a:pt x="31880" y="68538"/>
                  </a:lnTo>
                  <a:lnTo>
                    <a:pt x="45664" y="26645"/>
                  </a:lnTo>
                  <a:lnTo>
                    <a:pt x="54632" y="10360"/>
                  </a:lnTo>
                  <a:lnTo>
                    <a:pt x="59705" y="5452"/>
                  </a:lnTo>
                  <a:lnTo>
                    <a:pt x="70986" y="0"/>
                  </a:lnTo>
                  <a:lnTo>
                    <a:pt x="92608" y="301"/>
                  </a:lnTo>
                  <a:lnTo>
                    <a:pt x="116887" y="11601"/>
                  </a:lnTo>
                  <a:lnTo>
                    <a:pt x="122375" y="18274"/>
                  </a:lnTo>
                  <a:lnTo>
                    <a:pt x="128472" y="35097"/>
                  </a:lnTo>
                  <a:lnTo>
                    <a:pt x="123655" y="56214"/>
                  </a:lnTo>
                  <a:lnTo>
                    <a:pt x="111402" y="78300"/>
                  </a:lnTo>
                  <a:lnTo>
                    <a:pt x="71420" y="120841"/>
                  </a:lnTo>
                  <a:lnTo>
                    <a:pt x="55604" y="141908"/>
                  </a:lnTo>
                  <a:lnTo>
                    <a:pt x="52936" y="148371"/>
                  </a:lnTo>
                  <a:lnTo>
                    <a:pt x="52929" y="151082"/>
                  </a:lnTo>
                  <a:lnTo>
                    <a:pt x="54804" y="155976"/>
                  </a:lnTo>
                  <a:lnTo>
                    <a:pt x="59870" y="160503"/>
                  </a:lnTo>
                  <a:lnTo>
                    <a:pt x="77991" y="175900"/>
                  </a:lnTo>
                  <a:lnTo>
                    <a:pt x="92410" y="193218"/>
                  </a:lnTo>
                  <a:lnTo>
                    <a:pt x="97515" y="207394"/>
                  </a:lnTo>
                  <a:lnTo>
                    <a:pt x="98877" y="215125"/>
                  </a:lnTo>
                  <a:lnTo>
                    <a:pt x="96626" y="229360"/>
                  </a:lnTo>
                  <a:lnTo>
                    <a:pt x="94051" y="236119"/>
                  </a:lnTo>
                  <a:lnTo>
                    <a:pt x="76942" y="255745"/>
                  </a:lnTo>
                  <a:lnTo>
                    <a:pt x="50627" y="268224"/>
                  </a:lnTo>
                  <a:lnTo>
                    <a:pt x="34496" y="268247"/>
                  </a:lnTo>
                  <a:lnTo>
                    <a:pt x="27230" y="266277"/>
                  </a:lnTo>
                  <a:lnTo>
                    <a:pt x="15394" y="258444"/>
                  </a:lnTo>
                  <a:lnTo>
                    <a:pt x="0" y="243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3">
              <a:extLst>
                <a:ext uri="{FF2B5EF4-FFF2-40B4-BE49-F238E27FC236}">
                  <a16:creationId xmlns:a16="http://schemas.microsoft.com/office/drawing/2014/main" xmlns="" id="{F0D5D03E-0AE6-4CC0-9CAB-F421EE230BC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124950" y="23114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3" y="3763"/>
                  </a:lnTo>
                  <a:lnTo>
                    <a:pt x="16562" y="6742"/>
                  </a:lnTo>
                  <a:lnTo>
                    <a:pt x="9099" y="41940"/>
                  </a:lnTo>
                  <a:lnTo>
                    <a:pt x="6458" y="77338"/>
                  </a:lnTo>
                  <a:lnTo>
                    <a:pt x="1484" y="12346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94">
              <a:extLst>
                <a:ext uri="{FF2B5EF4-FFF2-40B4-BE49-F238E27FC236}">
                  <a16:creationId xmlns:a16="http://schemas.microsoft.com/office/drawing/2014/main" xmlns="" id="{4807BC78-E94F-41A4-9C93-9FFCA772BC0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978078" y="2218798"/>
              <a:ext cx="89723" cy="251353"/>
            </a:xfrm>
            <a:custGeom>
              <a:avLst/>
              <a:gdLst/>
              <a:ahLst/>
              <a:cxnLst/>
              <a:rect l="0" t="0" r="0" b="0"/>
              <a:pathLst>
                <a:path w="89723" h="251353">
                  <a:moveTo>
                    <a:pt x="89722" y="16402"/>
                  </a:moveTo>
                  <a:lnTo>
                    <a:pt x="89722" y="16402"/>
                  </a:lnTo>
                  <a:lnTo>
                    <a:pt x="86351" y="6289"/>
                  </a:lnTo>
                  <a:lnTo>
                    <a:pt x="83241" y="3310"/>
                  </a:lnTo>
                  <a:lnTo>
                    <a:pt x="74142" y="0"/>
                  </a:lnTo>
                  <a:lnTo>
                    <a:pt x="61160" y="4173"/>
                  </a:lnTo>
                  <a:lnTo>
                    <a:pt x="53747" y="8249"/>
                  </a:lnTo>
                  <a:lnTo>
                    <a:pt x="29830" y="34212"/>
                  </a:lnTo>
                  <a:lnTo>
                    <a:pt x="11612" y="75458"/>
                  </a:lnTo>
                  <a:lnTo>
                    <a:pt x="3737" y="108971"/>
                  </a:lnTo>
                  <a:lnTo>
                    <a:pt x="0" y="144327"/>
                  </a:lnTo>
                  <a:lnTo>
                    <a:pt x="3044" y="178856"/>
                  </a:lnTo>
                  <a:lnTo>
                    <a:pt x="12689" y="216544"/>
                  </a:lnTo>
                  <a:lnTo>
                    <a:pt x="22324" y="232589"/>
                  </a:lnTo>
                  <a:lnTo>
                    <a:pt x="38922" y="25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95">
              <a:extLst>
                <a:ext uri="{FF2B5EF4-FFF2-40B4-BE49-F238E27FC236}">
                  <a16:creationId xmlns:a16="http://schemas.microsoft.com/office/drawing/2014/main" xmlns="" id="{5630388E-02F5-46CB-9FB6-6B6C3FF71BC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99499" y="2311400"/>
              <a:ext cx="158752" cy="173538"/>
            </a:xfrm>
            <a:custGeom>
              <a:avLst/>
              <a:gdLst/>
              <a:ahLst/>
              <a:cxnLst/>
              <a:rect l="0" t="0" r="0" b="0"/>
              <a:pathLst>
                <a:path w="158752" h="173538">
                  <a:moveTo>
                    <a:pt x="1" y="69850"/>
                  </a:moveTo>
                  <a:lnTo>
                    <a:pt x="1" y="69850"/>
                  </a:lnTo>
                  <a:lnTo>
                    <a:pt x="0" y="63108"/>
                  </a:lnTo>
                  <a:lnTo>
                    <a:pt x="1412" y="61122"/>
                  </a:lnTo>
                  <a:lnTo>
                    <a:pt x="3764" y="59798"/>
                  </a:lnTo>
                  <a:lnTo>
                    <a:pt x="6742" y="58915"/>
                  </a:lnTo>
                  <a:lnTo>
                    <a:pt x="27790" y="64415"/>
                  </a:lnTo>
                  <a:lnTo>
                    <a:pt x="56369" y="81724"/>
                  </a:lnTo>
                  <a:lnTo>
                    <a:pt x="80437" y="111468"/>
                  </a:lnTo>
                  <a:lnTo>
                    <a:pt x="94232" y="140350"/>
                  </a:lnTo>
                  <a:lnTo>
                    <a:pt x="94563" y="156217"/>
                  </a:lnTo>
                  <a:lnTo>
                    <a:pt x="90713" y="168207"/>
                  </a:lnTo>
                  <a:lnTo>
                    <a:pt x="86648" y="173537"/>
                  </a:lnTo>
                  <a:lnTo>
                    <a:pt x="83872" y="172136"/>
                  </a:lnTo>
                  <a:lnTo>
                    <a:pt x="77023" y="163053"/>
                  </a:lnTo>
                  <a:lnTo>
                    <a:pt x="68605" y="138701"/>
                  </a:lnTo>
                  <a:lnTo>
                    <a:pt x="75126" y="99031"/>
                  </a:lnTo>
                  <a:lnTo>
                    <a:pt x="97206" y="54899"/>
                  </a:lnTo>
                  <a:lnTo>
                    <a:pt x="141472" y="13771"/>
                  </a:lnTo>
                  <a:lnTo>
                    <a:pt x="158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96">
              <a:extLst>
                <a:ext uri="{FF2B5EF4-FFF2-40B4-BE49-F238E27FC236}">
                  <a16:creationId xmlns:a16="http://schemas.microsoft.com/office/drawing/2014/main" xmlns="" id="{C54E0121-F11D-4558-AD18-2D38C2BD087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617021" y="2140505"/>
              <a:ext cx="150407" cy="362442"/>
            </a:xfrm>
            <a:custGeom>
              <a:avLst/>
              <a:gdLst/>
              <a:ahLst/>
              <a:cxnLst/>
              <a:rect l="0" t="0" r="0" b="0"/>
              <a:pathLst>
                <a:path w="150407" h="362442">
                  <a:moveTo>
                    <a:pt x="6279" y="189945"/>
                  </a:moveTo>
                  <a:lnTo>
                    <a:pt x="6279" y="189945"/>
                  </a:lnTo>
                  <a:lnTo>
                    <a:pt x="6278" y="181774"/>
                  </a:lnTo>
                  <a:lnTo>
                    <a:pt x="6278" y="182381"/>
                  </a:lnTo>
                  <a:lnTo>
                    <a:pt x="1253" y="213565"/>
                  </a:lnTo>
                  <a:lnTo>
                    <a:pt x="2202" y="256681"/>
                  </a:lnTo>
                  <a:lnTo>
                    <a:pt x="5071" y="303322"/>
                  </a:lnTo>
                  <a:lnTo>
                    <a:pt x="2669" y="349846"/>
                  </a:lnTo>
                  <a:lnTo>
                    <a:pt x="741" y="362441"/>
                  </a:lnTo>
                  <a:lnTo>
                    <a:pt x="289" y="357862"/>
                  </a:lnTo>
                  <a:lnTo>
                    <a:pt x="0" y="315071"/>
                  </a:lnTo>
                  <a:lnTo>
                    <a:pt x="3723" y="270251"/>
                  </a:lnTo>
                  <a:lnTo>
                    <a:pt x="6692" y="243482"/>
                  </a:lnTo>
                  <a:lnTo>
                    <a:pt x="11493" y="212937"/>
                  </a:lnTo>
                  <a:lnTo>
                    <a:pt x="17516" y="179873"/>
                  </a:lnTo>
                  <a:lnTo>
                    <a:pt x="24354" y="145130"/>
                  </a:lnTo>
                  <a:lnTo>
                    <a:pt x="32439" y="114913"/>
                  </a:lnTo>
                  <a:lnTo>
                    <a:pt x="41358" y="87712"/>
                  </a:lnTo>
                  <a:lnTo>
                    <a:pt x="59970" y="43614"/>
                  </a:lnTo>
                  <a:lnTo>
                    <a:pt x="77648" y="16959"/>
                  </a:lnTo>
                  <a:lnTo>
                    <a:pt x="96795" y="3701"/>
                  </a:lnTo>
                  <a:lnTo>
                    <a:pt x="106840" y="166"/>
                  </a:lnTo>
                  <a:lnTo>
                    <a:pt x="125527" y="0"/>
                  </a:lnTo>
                  <a:lnTo>
                    <a:pt x="134460" y="1932"/>
                  </a:lnTo>
                  <a:lnTo>
                    <a:pt x="141123" y="6747"/>
                  </a:lnTo>
                  <a:lnTo>
                    <a:pt x="150406" y="21505"/>
                  </a:lnTo>
                  <a:lnTo>
                    <a:pt x="149358" y="45468"/>
                  </a:lnTo>
                  <a:lnTo>
                    <a:pt x="140424" y="72816"/>
                  </a:lnTo>
                  <a:lnTo>
                    <a:pt x="114858" y="108046"/>
                  </a:lnTo>
                  <a:lnTo>
                    <a:pt x="70530" y="149674"/>
                  </a:lnTo>
                  <a:lnTo>
                    <a:pt x="38029" y="177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97">
              <a:extLst>
                <a:ext uri="{FF2B5EF4-FFF2-40B4-BE49-F238E27FC236}">
                  <a16:creationId xmlns:a16="http://schemas.microsoft.com/office/drawing/2014/main" xmlns="" id="{38F75331-B45F-4F13-9E3F-104FE499928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464550" y="23939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98">
              <a:extLst>
                <a:ext uri="{FF2B5EF4-FFF2-40B4-BE49-F238E27FC236}">
                  <a16:creationId xmlns:a16="http://schemas.microsoft.com/office/drawing/2014/main" xmlns="" id="{8DB76C6E-1F93-4CC7-B565-728CF120C4C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299450" y="2180742"/>
              <a:ext cx="88095" cy="302109"/>
            </a:xfrm>
            <a:custGeom>
              <a:avLst/>
              <a:gdLst/>
              <a:ahLst/>
              <a:cxnLst/>
              <a:rect l="0" t="0" r="0" b="0"/>
              <a:pathLst>
                <a:path w="88095" h="302109">
                  <a:moveTo>
                    <a:pt x="31750" y="3658"/>
                  </a:moveTo>
                  <a:lnTo>
                    <a:pt x="31750" y="3658"/>
                  </a:lnTo>
                  <a:lnTo>
                    <a:pt x="31750" y="0"/>
                  </a:lnTo>
                  <a:lnTo>
                    <a:pt x="33631" y="10252"/>
                  </a:lnTo>
                  <a:lnTo>
                    <a:pt x="35120" y="16521"/>
                  </a:lnTo>
                  <a:lnTo>
                    <a:pt x="57789" y="53340"/>
                  </a:lnTo>
                  <a:lnTo>
                    <a:pt x="79133" y="94735"/>
                  </a:lnTo>
                  <a:lnTo>
                    <a:pt x="87617" y="131155"/>
                  </a:lnTo>
                  <a:lnTo>
                    <a:pt x="88094" y="167098"/>
                  </a:lnTo>
                  <a:lnTo>
                    <a:pt x="80780" y="201887"/>
                  </a:lnTo>
                  <a:lnTo>
                    <a:pt x="63419" y="236163"/>
                  </a:lnTo>
                  <a:lnTo>
                    <a:pt x="26474" y="277081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99">
              <a:extLst>
                <a:ext uri="{FF2B5EF4-FFF2-40B4-BE49-F238E27FC236}">
                  <a16:creationId xmlns:a16="http://schemas.microsoft.com/office/drawing/2014/main" xmlns="" id="{6AACF8A1-10EF-425D-B667-3DBB223B3BB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132529" y="2346652"/>
              <a:ext cx="116122" cy="15549"/>
            </a:xfrm>
            <a:custGeom>
              <a:avLst/>
              <a:gdLst/>
              <a:ahLst/>
              <a:cxnLst/>
              <a:rect l="0" t="0" r="0" b="0"/>
              <a:pathLst>
                <a:path w="116122" h="15549">
                  <a:moveTo>
                    <a:pt x="8171" y="15548"/>
                  </a:moveTo>
                  <a:lnTo>
                    <a:pt x="8171" y="15548"/>
                  </a:lnTo>
                  <a:lnTo>
                    <a:pt x="149" y="6820"/>
                  </a:lnTo>
                  <a:lnTo>
                    <a:pt x="0" y="5496"/>
                  </a:lnTo>
                  <a:lnTo>
                    <a:pt x="607" y="4613"/>
                  </a:lnTo>
                  <a:lnTo>
                    <a:pt x="14945" y="0"/>
                  </a:lnTo>
                  <a:lnTo>
                    <a:pt x="60283" y="1554"/>
                  </a:lnTo>
                  <a:lnTo>
                    <a:pt x="116121" y="2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0">
              <a:extLst>
                <a:ext uri="{FF2B5EF4-FFF2-40B4-BE49-F238E27FC236}">
                  <a16:creationId xmlns:a16="http://schemas.microsoft.com/office/drawing/2014/main" xmlns="" id="{46609F56-818F-4D57-8C17-5057BC096AD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107461" y="2195003"/>
              <a:ext cx="148161" cy="255265"/>
            </a:xfrm>
            <a:custGeom>
              <a:avLst/>
              <a:gdLst/>
              <a:ahLst/>
              <a:cxnLst/>
              <a:rect l="0" t="0" r="0" b="0"/>
              <a:pathLst>
                <a:path w="148161" h="255265">
                  <a:moveTo>
                    <a:pt x="84039" y="90997"/>
                  </a:moveTo>
                  <a:lnTo>
                    <a:pt x="84039" y="90997"/>
                  </a:lnTo>
                  <a:lnTo>
                    <a:pt x="77297" y="94368"/>
                  </a:lnTo>
                  <a:lnTo>
                    <a:pt x="61671" y="123517"/>
                  </a:lnTo>
                  <a:lnTo>
                    <a:pt x="44955" y="161467"/>
                  </a:lnTo>
                  <a:lnTo>
                    <a:pt x="26598" y="202580"/>
                  </a:lnTo>
                  <a:lnTo>
                    <a:pt x="1842" y="249581"/>
                  </a:lnTo>
                  <a:lnTo>
                    <a:pt x="0" y="254847"/>
                  </a:lnTo>
                  <a:lnTo>
                    <a:pt x="495" y="255264"/>
                  </a:lnTo>
                  <a:lnTo>
                    <a:pt x="17207" y="232832"/>
                  </a:lnTo>
                  <a:lnTo>
                    <a:pt x="40404" y="189623"/>
                  </a:lnTo>
                  <a:lnTo>
                    <a:pt x="61823" y="147531"/>
                  </a:lnTo>
                  <a:lnTo>
                    <a:pt x="85454" y="100601"/>
                  </a:lnTo>
                  <a:lnTo>
                    <a:pt x="108657" y="56460"/>
                  </a:lnTo>
                  <a:lnTo>
                    <a:pt x="135468" y="14598"/>
                  </a:lnTo>
                  <a:lnTo>
                    <a:pt x="145232" y="1068"/>
                  </a:lnTo>
                  <a:lnTo>
                    <a:pt x="147412" y="0"/>
                  </a:lnTo>
                  <a:lnTo>
                    <a:pt x="148160" y="2110"/>
                  </a:lnTo>
                  <a:lnTo>
                    <a:pt x="144291" y="35888"/>
                  </a:lnTo>
                  <a:lnTo>
                    <a:pt x="140686" y="67680"/>
                  </a:lnTo>
                  <a:lnTo>
                    <a:pt x="136732" y="104623"/>
                  </a:lnTo>
                  <a:lnTo>
                    <a:pt x="132623" y="142208"/>
                  </a:lnTo>
                  <a:lnTo>
                    <a:pt x="126564" y="176317"/>
                  </a:lnTo>
                  <a:lnTo>
                    <a:pt x="115789" y="224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01">
              <a:extLst>
                <a:ext uri="{FF2B5EF4-FFF2-40B4-BE49-F238E27FC236}">
                  <a16:creationId xmlns:a16="http://schemas.microsoft.com/office/drawing/2014/main" xmlns="" id="{0DA7B5E9-AAD8-435C-84DF-BDDAA23A9A2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999830" y="2224167"/>
              <a:ext cx="96421" cy="233284"/>
            </a:xfrm>
            <a:custGeom>
              <a:avLst/>
              <a:gdLst/>
              <a:ahLst/>
              <a:cxnLst/>
              <a:rect l="0" t="0" r="0" b="0"/>
              <a:pathLst>
                <a:path w="96421" h="233284">
                  <a:moveTo>
                    <a:pt x="96420" y="23733"/>
                  </a:moveTo>
                  <a:lnTo>
                    <a:pt x="96420" y="23733"/>
                  </a:lnTo>
                  <a:lnTo>
                    <a:pt x="93049" y="13620"/>
                  </a:lnTo>
                  <a:lnTo>
                    <a:pt x="87631" y="6774"/>
                  </a:lnTo>
                  <a:lnTo>
                    <a:pt x="84211" y="3960"/>
                  </a:lnTo>
                  <a:lnTo>
                    <a:pt x="74766" y="834"/>
                  </a:lnTo>
                  <a:lnTo>
                    <a:pt x="69284" y="0"/>
                  </a:lnTo>
                  <a:lnTo>
                    <a:pt x="63513" y="2267"/>
                  </a:lnTo>
                  <a:lnTo>
                    <a:pt x="51455" y="12311"/>
                  </a:lnTo>
                  <a:lnTo>
                    <a:pt x="29396" y="47316"/>
                  </a:lnTo>
                  <a:lnTo>
                    <a:pt x="17008" y="79370"/>
                  </a:lnTo>
                  <a:lnTo>
                    <a:pt x="7503" y="114077"/>
                  </a:lnTo>
                  <a:lnTo>
                    <a:pt x="927" y="148317"/>
                  </a:lnTo>
                  <a:lnTo>
                    <a:pt x="0" y="192586"/>
                  </a:lnTo>
                  <a:lnTo>
                    <a:pt x="7565" y="225771"/>
                  </a:lnTo>
                  <a:lnTo>
                    <a:pt x="13195" y="231097"/>
                  </a:lnTo>
                  <a:lnTo>
                    <a:pt x="20475" y="233237"/>
                  </a:lnTo>
                  <a:lnTo>
                    <a:pt x="45620" y="23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2">
              <a:extLst>
                <a:ext uri="{FF2B5EF4-FFF2-40B4-BE49-F238E27FC236}">
                  <a16:creationId xmlns:a16="http://schemas.microsoft.com/office/drawing/2014/main" xmlns="" id="{56D9457D-134D-412F-A2C5-1149B9820B8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772400" y="2305050"/>
              <a:ext cx="203201" cy="185030"/>
            </a:xfrm>
            <a:custGeom>
              <a:avLst/>
              <a:gdLst/>
              <a:ahLst/>
              <a:cxnLst/>
              <a:rect l="0" t="0" r="0" b="0"/>
              <a:pathLst>
                <a:path w="203201" h="185030">
                  <a:moveTo>
                    <a:pt x="0" y="76200"/>
                  </a:moveTo>
                  <a:lnTo>
                    <a:pt x="0" y="76200"/>
                  </a:lnTo>
                  <a:lnTo>
                    <a:pt x="16855" y="72829"/>
                  </a:lnTo>
                  <a:lnTo>
                    <a:pt x="40181" y="84344"/>
                  </a:lnTo>
                  <a:lnTo>
                    <a:pt x="64425" y="105220"/>
                  </a:lnTo>
                  <a:lnTo>
                    <a:pt x="77551" y="128609"/>
                  </a:lnTo>
                  <a:lnTo>
                    <a:pt x="81974" y="149352"/>
                  </a:lnTo>
                  <a:lnTo>
                    <a:pt x="82167" y="158835"/>
                  </a:lnTo>
                  <a:lnTo>
                    <a:pt x="78767" y="167273"/>
                  </a:lnTo>
                  <a:lnTo>
                    <a:pt x="65581" y="182294"/>
                  </a:lnTo>
                  <a:lnTo>
                    <a:pt x="59243" y="185029"/>
                  </a:lnTo>
                  <a:lnTo>
                    <a:pt x="53606" y="184736"/>
                  </a:lnTo>
                  <a:lnTo>
                    <a:pt x="48438" y="182424"/>
                  </a:lnTo>
                  <a:lnTo>
                    <a:pt x="44992" y="177355"/>
                  </a:lnTo>
                  <a:lnTo>
                    <a:pt x="41163" y="162315"/>
                  </a:lnTo>
                  <a:lnTo>
                    <a:pt x="45749" y="120530"/>
                  </a:lnTo>
                  <a:lnTo>
                    <a:pt x="69529" y="74675"/>
                  </a:lnTo>
                  <a:lnTo>
                    <a:pt x="113499" y="39921"/>
                  </a:lnTo>
                  <a:lnTo>
                    <a:pt x="148517" y="2268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03">
              <a:extLst>
                <a:ext uri="{FF2B5EF4-FFF2-40B4-BE49-F238E27FC236}">
                  <a16:creationId xmlns:a16="http://schemas.microsoft.com/office/drawing/2014/main" xmlns="" id="{809AB65B-4969-44A1-A620-70B92D3EA56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696200" y="2124882"/>
              <a:ext cx="136611" cy="394769"/>
            </a:xfrm>
            <a:custGeom>
              <a:avLst/>
              <a:gdLst/>
              <a:ahLst/>
              <a:cxnLst/>
              <a:rect l="0" t="0" r="0" b="0"/>
              <a:pathLst>
                <a:path w="136611" h="394769">
                  <a:moveTo>
                    <a:pt x="6350" y="224618"/>
                  </a:moveTo>
                  <a:lnTo>
                    <a:pt x="6350" y="224618"/>
                  </a:lnTo>
                  <a:lnTo>
                    <a:pt x="10008" y="252082"/>
                  </a:lnTo>
                  <a:lnTo>
                    <a:pt x="7747" y="292571"/>
                  </a:lnTo>
                  <a:lnTo>
                    <a:pt x="6059" y="332711"/>
                  </a:lnTo>
                  <a:lnTo>
                    <a:pt x="2108" y="372043"/>
                  </a:lnTo>
                  <a:lnTo>
                    <a:pt x="278" y="394768"/>
                  </a:lnTo>
                  <a:lnTo>
                    <a:pt x="36" y="356978"/>
                  </a:lnTo>
                  <a:lnTo>
                    <a:pt x="722" y="319428"/>
                  </a:lnTo>
                  <a:lnTo>
                    <a:pt x="1892" y="295586"/>
                  </a:lnTo>
                  <a:lnTo>
                    <a:pt x="3378" y="269813"/>
                  </a:lnTo>
                  <a:lnTo>
                    <a:pt x="5779" y="239931"/>
                  </a:lnTo>
                  <a:lnTo>
                    <a:pt x="8792" y="207310"/>
                  </a:lnTo>
                  <a:lnTo>
                    <a:pt x="12212" y="172863"/>
                  </a:lnTo>
                  <a:lnTo>
                    <a:pt x="16608" y="141431"/>
                  </a:lnTo>
                  <a:lnTo>
                    <a:pt x="21655" y="112010"/>
                  </a:lnTo>
                  <a:lnTo>
                    <a:pt x="27137" y="83929"/>
                  </a:lnTo>
                  <a:lnTo>
                    <a:pt x="42635" y="43321"/>
                  </a:lnTo>
                  <a:lnTo>
                    <a:pt x="60576" y="16336"/>
                  </a:lnTo>
                  <a:lnTo>
                    <a:pt x="77958" y="1991"/>
                  </a:lnTo>
                  <a:lnTo>
                    <a:pt x="87955" y="0"/>
                  </a:lnTo>
                  <a:lnTo>
                    <a:pt x="110352" y="3432"/>
                  </a:lnTo>
                  <a:lnTo>
                    <a:pt x="119430" y="9427"/>
                  </a:lnTo>
                  <a:lnTo>
                    <a:pt x="133278" y="27378"/>
                  </a:lnTo>
                  <a:lnTo>
                    <a:pt x="136610" y="53230"/>
                  </a:lnTo>
                  <a:lnTo>
                    <a:pt x="135524" y="68026"/>
                  </a:lnTo>
                  <a:lnTo>
                    <a:pt x="123027" y="97636"/>
                  </a:lnTo>
                  <a:lnTo>
                    <a:pt x="92191" y="140192"/>
                  </a:lnTo>
                  <a:lnTo>
                    <a:pt x="56243" y="173968"/>
                  </a:lnTo>
                  <a:lnTo>
                    <a:pt x="10856" y="204621"/>
                  </a:lnTo>
                  <a:lnTo>
                    <a:pt x="0" y="211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04">
              <a:extLst>
                <a:ext uri="{FF2B5EF4-FFF2-40B4-BE49-F238E27FC236}">
                  <a16:creationId xmlns:a16="http://schemas.microsoft.com/office/drawing/2014/main" xmlns="" id="{0BEF9EB7-F2A0-40FA-B1A2-5B09B6F9F71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340600" y="2451100"/>
              <a:ext cx="114301" cy="9722"/>
            </a:xfrm>
            <a:custGeom>
              <a:avLst/>
              <a:gdLst/>
              <a:ahLst/>
              <a:cxnLst/>
              <a:rect l="0" t="0" r="0" b="0"/>
              <a:pathLst>
                <a:path w="114301" h="972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48420" y="7042"/>
                  </a:lnTo>
                  <a:lnTo>
                    <a:pt x="91958" y="240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5">
              <a:extLst>
                <a:ext uri="{FF2B5EF4-FFF2-40B4-BE49-F238E27FC236}">
                  <a16:creationId xmlns:a16="http://schemas.microsoft.com/office/drawing/2014/main" xmlns="" id="{6EA32D85-72A0-4BF3-AA54-F58E05065F3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308850" y="2391462"/>
              <a:ext cx="95251" cy="8839"/>
            </a:xfrm>
            <a:custGeom>
              <a:avLst/>
              <a:gdLst/>
              <a:ahLst/>
              <a:cxnLst/>
              <a:rect l="0" t="0" r="0" b="0"/>
              <a:pathLst>
                <a:path w="95251" h="8839">
                  <a:moveTo>
                    <a:pt x="0" y="8838"/>
                  </a:moveTo>
                  <a:lnTo>
                    <a:pt x="0" y="8838"/>
                  </a:lnTo>
                  <a:lnTo>
                    <a:pt x="33258" y="0"/>
                  </a:lnTo>
                  <a:lnTo>
                    <a:pt x="77883" y="1265"/>
                  </a:lnTo>
                  <a:lnTo>
                    <a:pt x="95250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206">
            <a:extLst>
              <a:ext uri="{FF2B5EF4-FFF2-40B4-BE49-F238E27FC236}">
                <a16:creationId xmlns:a16="http://schemas.microsoft.com/office/drawing/2014/main" xmlns="" id="{B2D7F270-B711-467B-BA57-3743E0DD58B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52000" y="25590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Shape-207">
            <a:extLst>
              <a:ext uri="{FF2B5EF4-FFF2-40B4-BE49-F238E27FC236}">
                <a16:creationId xmlns:a16="http://schemas.microsoft.com/office/drawing/2014/main" xmlns="" id="{B7132C08-3D67-4951-8A2D-4C0FA2CDEE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38852" y="3107774"/>
            <a:ext cx="9435549" cy="435527"/>
          </a:xfrm>
          <a:custGeom>
            <a:avLst/>
            <a:gdLst/>
            <a:ahLst/>
            <a:cxnLst/>
            <a:rect l="0" t="0" r="0" b="0"/>
            <a:pathLst>
              <a:path w="9435549" h="435527">
                <a:moveTo>
                  <a:pt x="18498" y="435526"/>
                </a:moveTo>
                <a:lnTo>
                  <a:pt x="18498" y="435526"/>
                </a:lnTo>
                <a:lnTo>
                  <a:pt x="5014" y="422042"/>
                </a:lnTo>
                <a:lnTo>
                  <a:pt x="1747" y="416659"/>
                </a:lnTo>
                <a:lnTo>
                  <a:pt x="275" y="411659"/>
                </a:lnTo>
                <a:lnTo>
                  <a:pt x="0" y="406914"/>
                </a:lnTo>
                <a:lnTo>
                  <a:pt x="14745" y="395999"/>
                </a:lnTo>
                <a:lnTo>
                  <a:pt x="45052" y="383386"/>
                </a:lnTo>
                <a:lnTo>
                  <a:pt x="67951" y="376071"/>
                </a:lnTo>
                <a:lnTo>
                  <a:pt x="93800" y="368373"/>
                </a:lnTo>
                <a:lnTo>
                  <a:pt x="126555" y="360418"/>
                </a:lnTo>
                <a:lnTo>
                  <a:pt x="163914" y="352293"/>
                </a:lnTo>
                <a:lnTo>
                  <a:pt x="204342" y="344054"/>
                </a:lnTo>
                <a:lnTo>
                  <a:pt x="251755" y="335033"/>
                </a:lnTo>
                <a:lnTo>
                  <a:pt x="303825" y="325492"/>
                </a:lnTo>
                <a:lnTo>
                  <a:pt x="358999" y="315603"/>
                </a:lnTo>
                <a:lnTo>
                  <a:pt x="421182" y="304072"/>
                </a:lnTo>
                <a:lnTo>
                  <a:pt x="488037" y="291445"/>
                </a:lnTo>
                <a:lnTo>
                  <a:pt x="558008" y="278089"/>
                </a:lnTo>
                <a:lnTo>
                  <a:pt x="638521" y="264246"/>
                </a:lnTo>
                <a:lnTo>
                  <a:pt x="726063" y="250078"/>
                </a:lnTo>
                <a:lnTo>
                  <a:pt x="818292" y="235694"/>
                </a:lnTo>
                <a:lnTo>
                  <a:pt x="918583" y="220460"/>
                </a:lnTo>
                <a:lnTo>
                  <a:pt x="1024249" y="204660"/>
                </a:lnTo>
                <a:lnTo>
                  <a:pt x="1133499" y="188482"/>
                </a:lnTo>
                <a:lnTo>
                  <a:pt x="1249371" y="172758"/>
                </a:lnTo>
                <a:lnTo>
                  <a:pt x="1369658" y="157336"/>
                </a:lnTo>
                <a:lnTo>
                  <a:pt x="1492888" y="142116"/>
                </a:lnTo>
                <a:lnTo>
                  <a:pt x="1627958" y="127030"/>
                </a:lnTo>
                <a:lnTo>
                  <a:pt x="1770921" y="112035"/>
                </a:lnTo>
                <a:lnTo>
                  <a:pt x="1919147" y="97098"/>
                </a:lnTo>
                <a:lnTo>
                  <a:pt x="2072997" y="82908"/>
                </a:lnTo>
                <a:lnTo>
                  <a:pt x="2230597" y="69214"/>
                </a:lnTo>
                <a:lnTo>
                  <a:pt x="2390697" y="55851"/>
                </a:lnTo>
                <a:lnTo>
                  <a:pt x="2554581" y="44120"/>
                </a:lnTo>
                <a:lnTo>
                  <a:pt x="2720987" y="33478"/>
                </a:lnTo>
                <a:lnTo>
                  <a:pt x="2889074" y="23561"/>
                </a:lnTo>
                <a:lnTo>
                  <a:pt x="3063926" y="16244"/>
                </a:lnTo>
                <a:lnTo>
                  <a:pt x="3243290" y="10660"/>
                </a:lnTo>
                <a:lnTo>
                  <a:pt x="3425659" y="6232"/>
                </a:lnTo>
                <a:lnTo>
                  <a:pt x="3608622" y="3280"/>
                </a:lnTo>
                <a:lnTo>
                  <a:pt x="3791981" y="1312"/>
                </a:lnTo>
                <a:lnTo>
                  <a:pt x="3975603" y="0"/>
                </a:lnTo>
                <a:lnTo>
                  <a:pt x="4159401" y="1242"/>
                </a:lnTo>
                <a:lnTo>
                  <a:pt x="4343317" y="4187"/>
                </a:lnTo>
                <a:lnTo>
                  <a:pt x="4527310" y="8267"/>
                </a:lnTo>
                <a:lnTo>
                  <a:pt x="4715590" y="14514"/>
                </a:lnTo>
                <a:lnTo>
                  <a:pt x="4906725" y="22207"/>
                </a:lnTo>
                <a:lnTo>
                  <a:pt x="5099766" y="30863"/>
                </a:lnTo>
                <a:lnTo>
                  <a:pt x="5297604" y="40868"/>
                </a:lnTo>
                <a:lnTo>
                  <a:pt x="5498640" y="51771"/>
                </a:lnTo>
                <a:lnTo>
                  <a:pt x="5701809" y="63272"/>
                </a:lnTo>
                <a:lnTo>
                  <a:pt x="5909222" y="75879"/>
                </a:lnTo>
                <a:lnTo>
                  <a:pt x="6119464" y="89223"/>
                </a:lnTo>
                <a:lnTo>
                  <a:pt x="6331593" y="103057"/>
                </a:lnTo>
                <a:lnTo>
                  <a:pt x="6542861" y="118630"/>
                </a:lnTo>
                <a:lnTo>
                  <a:pt x="6753557" y="135362"/>
                </a:lnTo>
                <a:lnTo>
                  <a:pt x="6963870" y="152867"/>
                </a:lnTo>
                <a:lnTo>
                  <a:pt x="7174636" y="170181"/>
                </a:lnTo>
                <a:lnTo>
                  <a:pt x="7385701" y="187368"/>
                </a:lnTo>
                <a:lnTo>
                  <a:pt x="7596966" y="204471"/>
                </a:lnTo>
                <a:lnTo>
                  <a:pt x="7797077" y="220106"/>
                </a:lnTo>
                <a:lnTo>
                  <a:pt x="7989751" y="234763"/>
                </a:lnTo>
                <a:lnTo>
                  <a:pt x="8177466" y="248767"/>
                </a:lnTo>
                <a:lnTo>
                  <a:pt x="8349882" y="258103"/>
                </a:lnTo>
                <a:lnTo>
                  <a:pt x="8512098" y="264328"/>
                </a:lnTo>
                <a:lnTo>
                  <a:pt x="8667515" y="268477"/>
                </a:lnTo>
                <a:lnTo>
                  <a:pt x="8802876" y="269832"/>
                </a:lnTo>
                <a:lnTo>
                  <a:pt x="8924867" y="269325"/>
                </a:lnTo>
                <a:lnTo>
                  <a:pt x="9037944" y="267575"/>
                </a:lnTo>
                <a:lnTo>
                  <a:pt x="9132379" y="264998"/>
                </a:lnTo>
                <a:lnTo>
                  <a:pt x="9214386" y="261868"/>
                </a:lnTo>
                <a:lnTo>
                  <a:pt x="9288107" y="258371"/>
                </a:lnTo>
                <a:lnTo>
                  <a:pt x="9337253" y="256039"/>
                </a:lnTo>
                <a:lnTo>
                  <a:pt x="9435548" y="2513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45">
            <a:extLst>
              <a:ext uri="{FF2B5EF4-FFF2-40B4-BE49-F238E27FC236}">
                <a16:creationId xmlns:a16="http://schemas.microsoft.com/office/drawing/2014/main" xmlns="" id="{8A030B95-E325-47DD-8825-ADF46853303D}"/>
              </a:ext>
            </a:extLst>
          </p:cNvPr>
          <p:cNvGrpSpPr/>
          <p:nvPr/>
        </p:nvGrpSpPr>
        <p:grpSpPr>
          <a:xfrm>
            <a:off x="1733550" y="3984046"/>
            <a:ext cx="850901" cy="438926"/>
            <a:chOff x="1733550" y="3984046"/>
            <a:chExt cx="850901" cy="438926"/>
          </a:xfrm>
        </p:grpSpPr>
        <p:sp>
          <p:nvSpPr>
            <p:cNvPr id="70" name="SMARTInkShape-208">
              <a:extLst>
                <a:ext uri="{FF2B5EF4-FFF2-40B4-BE49-F238E27FC236}">
                  <a16:creationId xmlns:a16="http://schemas.microsoft.com/office/drawing/2014/main" xmlns="" id="{4446DBEF-120F-4C37-9FF5-148BBBEA927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580792" y="41783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09">
              <a:extLst>
                <a:ext uri="{FF2B5EF4-FFF2-40B4-BE49-F238E27FC236}">
                  <a16:creationId xmlns:a16="http://schemas.microsoft.com/office/drawing/2014/main" xmlns="" id="{D0C76407-6E9E-4EBE-9885-1319B95276C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559050" y="40322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5958" y="6742"/>
                  </a:lnTo>
                  <a:lnTo>
                    <a:pt x="2648" y="1946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0">
              <a:extLst>
                <a:ext uri="{FF2B5EF4-FFF2-40B4-BE49-F238E27FC236}">
                  <a16:creationId xmlns:a16="http://schemas.microsoft.com/office/drawing/2014/main" xmlns="" id="{37B5A0CF-9D70-4956-9ADB-C14FD77CE9B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61110" y="4298950"/>
              <a:ext cx="332841" cy="107068"/>
            </a:xfrm>
            <a:custGeom>
              <a:avLst/>
              <a:gdLst/>
              <a:ahLst/>
              <a:cxnLst/>
              <a:rect l="0" t="0" r="0" b="0"/>
              <a:pathLst>
                <a:path w="332841" h="107068">
                  <a:moveTo>
                    <a:pt x="15340" y="101600"/>
                  </a:moveTo>
                  <a:lnTo>
                    <a:pt x="15340" y="101600"/>
                  </a:lnTo>
                  <a:lnTo>
                    <a:pt x="1856" y="104971"/>
                  </a:lnTo>
                  <a:lnTo>
                    <a:pt x="0" y="105964"/>
                  </a:lnTo>
                  <a:lnTo>
                    <a:pt x="880" y="106626"/>
                  </a:lnTo>
                  <a:lnTo>
                    <a:pt x="3584" y="107067"/>
                  </a:lnTo>
                  <a:lnTo>
                    <a:pt x="34356" y="97575"/>
                  </a:lnTo>
                  <a:lnTo>
                    <a:pt x="72945" y="85230"/>
                  </a:lnTo>
                  <a:lnTo>
                    <a:pt x="96077" y="77986"/>
                  </a:lnTo>
                  <a:lnTo>
                    <a:pt x="122787" y="68924"/>
                  </a:lnTo>
                  <a:lnTo>
                    <a:pt x="151882" y="58650"/>
                  </a:lnTo>
                  <a:lnTo>
                    <a:pt x="182568" y="47566"/>
                  </a:lnTo>
                  <a:lnTo>
                    <a:pt x="212903" y="37355"/>
                  </a:lnTo>
                  <a:lnTo>
                    <a:pt x="243004" y="27725"/>
                  </a:lnTo>
                  <a:lnTo>
                    <a:pt x="272949" y="18483"/>
                  </a:lnTo>
                  <a:lnTo>
                    <a:pt x="332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1">
              <a:extLst>
                <a:ext uri="{FF2B5EF4-FFF2-40B4-BE49-F238E27FC236}">
                  <a16:creationId xmlns:a16="http://schemas.microsoft.com/office/drawing/2014/main" xmlns="" id="{080179AB-AAAD-4C5C-BCFA-0B9679E4C67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803008" y="4305300"/>
              <a:ext cx="546493" cy="117672"/>
            </a:xfrm>
            <a:custGeom>
              <a:avLst/>
              <a:gdLst/>
              <a:ahLst/>
              <a:cxnLst/>
              <a:rect l="0" t="0" r="0" b="0"/>
              <a:pathLst>
                <a:path w="546493" h="117672">
                  <a:moveTo>
                    <a:pt x="6742" y="114300"/>
                  </a:moveTo>
                  <a:lnTo>
                    <a:pt x="6742" y="114300"/>
                  </a:lnTo>
                  <a:lnTo>
                    <a:pt x="0" y="117671"/>
                  </a:lnTo>
                  <a:lnTo>
                    <a:pt x="44416" y="102679"/>
                  </a:lnTo>
                  <a:lnTo>
                    <a:pt x="65724" y="95970"/>
                  </a:lnTo>
                  <a:lnTo>
                    <a:pt x="92630" y="88674"/>
                  </a:lnTo>
                  <a:lnTo>
                    <a:pt x="123267" y="80988"/>
                  </a:lnTo>
                  <a:lnTo>
                    <a:pt x="156392" y="73042"/>
                  </a:lnTo>
                  <a:lnTo>
                    <a:pt x="193292" y="64217"/>
                  </a:lnTo>
                  <a:lnTo>
                    <a:pt x="232709" y="54806"/>
                  </a:lnTo>
                  <a:lnTo>
                    <a:pt x="273803" y="45004"/>
                  </a:lnTo>
                  <a:lnTo>
                    <a:pt x="313899" y="36352"/>
                  </a:lnTo>
                  <a:lnTo>
                    <a:pt x="353330" y="28468"/>
                  </a:lnTo>
                  <a:lnTo>
                    <a:pt x="392317" y="21096"/>
                  </a:lnTo>
                  <a:lnTo>
                    <a:pt x="425365" y="14769"/>
                  </a:lnTo>
                  <a:lnTo>
                    <a:pt x="454451" y="9141"/>
                  </a:lnTo>
                  <a:lnTo>
                    <a:pt x="499940" y="1240"/>
                  </a:lnTo>
                  <a:lnTo>
                    <a:pt x="546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2">
              <a:extLst>
                <a:ext uri="{FF2B5EF4-FFF2-40B4-BE49-F238E27FC236}">
                  <a16:creationId xmlns:a16="http://schemas.microsoft.com/office/drawing/2014/main" xmlns="" id="{E71720D5-3051-4B8D-B8E8-7D4B9A3CBEA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343150" y="3998827"/>
              <a:ext cx="31751" cy="179474"/>
            </a:xfrm>
            <a:custGeom>
              <a:avLst/>
              <a:gdLst/>
              <a:ahLst/>
              <a:cxnLst/>
              <a:rect l="0" t="0" r="0" b="0"/>
              <a:pathLst>
                <a:path w="31751" h="179474">
                  <a:moveTo>
                    <a:pt x="0" y="8023"/>
                  </a:moveTo>
                  <a:lnTo>
                    <a:pt x="0" y="8023"/>
                  </a:lnTo>
                  <a:lnTo>
                    <a:pt x="6742" y="1281"/>
                  </a:lnTo>
                  <a:lnTo>
                    <a:pt x="10139" y="0"/>
                  </a:lnTo>
                  <a:lnTo>
                    <a:pt x="17677" y="459"/>
                  </a:lnTo>
                  <a:lnTo>
                    <a:pt x="20957" y="3686"/>
                  </a:lnTo>
                  <a:lnTo>
                    <a:pt x="26483" y="14797"/>
                  </a:lnTo>
                  <a:lnTo>
                    <a:pt x="30189" y="50404"/>
                  </a:lnTo>
                  <a:lnTo>
                    <a:pt x="31288" y="96702"/>
                  </a:lnTo>
                  <a:lnTo>
                    <a:pt x="31545" y="129515"/>
                  </a:lnTo>
                  <a:lnTo>
                    <a:pt x="31750" y="17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3">
              <a:extLst>
                <a:ext uri="{FF2B5EF4-FFF2-40B4-BE49-F238E27FC236}">
                  <a16:creationId xmlns:a16="http://schemas.microsoft.com/office/drawing/2014/main" xmlns="" id="{F8D63048-F2B9-4966-B449-BF747CAC03B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950333" y="4120030"/>
              <a:ext cx="183268" cy="154424"/>
            </a:xfrm>
            <a:custGeom>
              <a:avLst/>
              <a:gdLst/>
              <a:ahLst/>
              <a:cxnLst/>
              <a:rect l="0" t="0" r="0" b="0"/>
              <a:pathLst>
                <a:path w="183268" h="154424">
                  <a:moveTo>
                    <a:pt x="5467" y="20170"/>
                  </a:moveTo>
                  <a:lnTo>
                    <a:pt x="5467" y="20170"/>
                  </a:lnTo>
                  <a:lnTo>
                    <a:pt x="0" y="20170"/>
                  </a:lnTo>
                  <a:lnTo>
                    <a:pt x="32451" y="23541"/>
                  </a:lnTo>
                  <a:lnTo>
                    <a:pt x="49680" y="32722"/>
                  </a:lnTo>
                  <a:lnTo>
                    <a:pt x="58226" y="39121"/>
                  </a:lnTo>
                  <a:lnTo>
                    <a:pt x="69602" y="57520"/>
                  </a:lnTo>
                  <a:lnTo>
                    <a:pt x="73624" y="68354"/>
                  </a:lnTo>
                  <a:lnTo>
                    <a:pt x="74329" y="93560"/>
                  </a:lnTo>
                  <a:lnTo>
                    <a:pt x="69234" y="118405"/>
                  </a:lnTo>
                  <a:lnTo>
                    <a:pt x="51891" y="153816"/>
                  </a:lnTo>
                  <a:lnTo>
                    <a:pt x="51233" y="154423"/>
                  </a:lnTo>
                  <a:lnTo>
                    <a:pt x="50794" y="154122"/>
                  </a:lnTo>
                  <a:lnTo>
                    <a:pt x="74413" y="108106"/>
                  </a:lnTo>
                  <a:lnTo>
                    <a:pt x="94099" y="70685"/>
                  </a:lnTo>
                  <a:lnTo>
                    <a:pt x="118303" y="30253"/>
                  </a:lnTo>
                  <a:lnTo>
                    <a:pt x="130462" y="0"/>
                  </a:lnTo>
                  <a:lnTo>
                    <a:pt x="121932" y="17492"/>
                  </a:lnTo>
                  <a:lnTo>
                    <a:pt x="112804" y="47834"/>
                  </a:lnTo>
                  <a:lnTo>
                    <a:pt x="112674" y="68919"/>
                  </a:lnTo>
                  <a:lnTo>
                    <a:pt x="119939" y="93880"/>
                  </a:lnTo>
                  <a:lnTo>
                    <a:pt x="129016" y="106082"/>
                  </a:lnTo>
                  <a:lnTo>
                    <a:pt x="134399" y="111311"/>
                  </a:lnTo>
                  <a:lnTo>
                    <a:pt x="151670" y="117122"/>
                  </a:lnTo>
                  <a:lnTo>
                    <a:pt x="183267" y="121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4">
              <a:extLst>
                <a:ext uri="{FF2B5EF4-FFF2-40B4-BE49-F238E27FC236}">
                  <a16:creationId xmlns:a16="http://schemas.microsoft.com/office/drawing/2014/main" xmlns="" id="{3FA92D73-5C80-405B-9190-1ED1A682067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733550" y="3984046"/>
              <a:ext cx="193057" cy="292785"/>
            </a:xfrm>
            <a:custGeom>
              <a:avLst/>
              <a:gdLst/>
              <a:ahLst/>
              <a:cxnLst/>
              <a:rect l="0" t="0" r="0" b="0"/>
              <a:pathLst>
                <a:path w="193057" h="292785">
                  <a:moveTo>
                    <a:pt x="0" y="48204"/>
                  </a:moveTo>
                  <a:lnTo>
                    <a:pt x="0" y="48204"/>
                  </a:lnTo>
                  <a:lnTo>
                    <a:pt x="0" y="64606"/>
                  </a:lnTo>
                  <a:lnTo>
                    <a:pt x="1411" y="65489"/>
                  </a:lnTo>
                  <a:lnTo>
                    <a:pt x="6742" y="66469"/>
                  </a:lnTo>
                  <a:lnTo>
                    <a:pt x="38987" y="60618"/>
                  </a:lnTo>
                  <a:lnTo>
                    <a:pt x="82421" y="46238"/>
                  </a:lnTo>
                  <a:lnTo>
                    <a:pt x="117065" y="34630"/>
                  </a:lnTo>
                  <a:lnTo>
                    <a:pt x="162156" y="19566"/>
                  </a:lnTo>
                  <a:lnTo>
                    <a:pt x="188844" y="6165"/>
                  </a:lnTo>
                  <a:lnTo>
                    <a:pt x="192218" y="3245"/>
                  </a:lnTo>
                  <a:lnTo>
                    <a:pt x="193056" y="1298"/>
                  </a:lnTo>
                  <a:lnTo>
                    <a:pt x="192204" y="0"/>
                  </a:lnTo>
                  <a:lnTo>
                    <a:pt x="153939" y="14537"/>
                  </a:lnTo>
                  <a:lnTo>
                    <a:pt x="122039" y="30889"/>
                  </a:lnTo>
                  <a:lnTo>
                    <a:pt x="88577" y="53678"/>
                  </a:lnTo>
                  <a:lnTo>
                    <a:pt x="47412" y="88632"/>
                  </a:lnTo>
                  <a:lnTo>
                    <a:pt x="32361" y="106388"/>
                  </a:lnTo>
                  <a:lnTo>
                    <a:pt x="28023" y="118984"/>
                  </a:lnTo>
                  <a:lnTo>
                    <a:pt x="29971" y="123613"/>
                  </a:lnTo>
                  <a:lnTo>
                    <a:pt x="39661" y="130637"/>
                  </a:lnTo>
                  <a:lnTo>
                    <a:pt x="57138" y="130467"/>
                  </a:lnTo>
                  <a:lnTo>
                    <a:pt x="99481" y="118859"/>
                  </a:lnTo>
                  <a:lnTo>
                    <a:pt x="121120" y="113824"/>
                  </a:lnTo>
                  <a:lnTo>
                    <a:pt x="123785" y="115939"/>
                  </a:lnTo>
                  <a:lnTo>
                    <a:pt x="124151" y="120172"/>
                  </a:lnTo>
                  <a:lnTo>
                    <a:pt x="122984" y="125816"/>
                  </a:lnTo>
                  <a:lnTo>
                    <a:pt x="96469" y="161633"/>
                  </a:lnTo>
                  <a:lnTo>
                    <a:pt x="71701" y="199327"/>
                  </a:lnTo>
                  <a:lnTo>
                    <a:pt x="43692" y="242502"/>
                  </a:lnTo>
                  <a:lnTo>
                    <a:pt x="39711" y="251819"/>
                  </a:lnTo>
                  <a:lnTo>
                    <a:pt x="41291" y="261559"/>
                  </a:lnTo>
                  <a:lnTo>
                    <a:pt x="54335" y="281788"/>
                  </a:lnTo>
                  <a:lnTo>
                    <a:pt x="63740" y="287887"/>
                  </a:lnTo>
                  <a:lnTo>
                    <a:pt x="85479" y="292784"/>
                  </a:lnTo>
                  <a:lnTo>
                    <a:pt x="124889" y="291573"/>
                  </a:lnTo>
                  <a:lnTo>
                    <a:pt x="152400" y="289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46">
            <a:extLst>
              <a:ext uri="{FF2B5EF4-FFF2-40B4-BE49-F238E27FC236}">
                <a16:creationId xmlns:a16="http://schemas.microsoft.com/office/drawing/2014/main" xmlns="" id="{0E9A744A-488A-4709-BF81-0A66C22674AA}"/>
              </a:ext>
            </a:extLst>
          </p:cNvPr>
          <p:cNvGrpSpPr/>
          <p:nvPr/>
        </p:nvGrpSpPr>
        <p:grpSpPr>
          <a:xfrm>
            <a:off x="3226323" y="3930650"/>
            <a:ext cx="358517" cy="393701"/>
            <a:chOff x="3226323" y="3930650"/>
            <a:chExt cx="358517" cy="393701"/>
          </a:xfrm>
        </p:grpSpPr>
        <p:sp>
          <p:nvSpPr>
            <p:cNvPr id="78" name="SMARTInkShape-215">
              <a:extLst>
                <a:ext uri="{FF2B5EF4-FFF2-40B4-BE49-F238E27FC236}">
                  <a16:creationId xmlns:a16="http://schemas.microsoft.com/office/drawing/2014/main" xmlns="" id="{D11A4DB7-4956-4FC4-8074-072431FE834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511550" y="4116360"/>
              <a:ext cx="73290" cy="161652"/>
            </a:xfrm>
            <a:custGeom>
              <a:avLst/>
              <a:gdLst/>
              <a:ahLst/>
              <a:cxnLst/>
              <a:rect l="0" t="0" r="0" b="0"/>
              <a:pathLst>
                <a:path w="73290" h="161652">
                  <a:moveTo>
                    <a:pt x="69850" y="30190"/>
                  </a:moveTo>
                  <a:lnTo>
                    <a:pt x="69850" y="30190"/>
                  </a:lnTo>
                  <a:lnTo>
                    <a:pt x="69144" y="20051"/>
                  </a:lnTo>
                  <a:lnTo>
                    <a:pt x="64781" y="9233"/>
                  </a:lnTo>
                  <a:lnTo>
                    <a:pt x="61012" y="3707"/>
                  </a:lnTo>
                  <a:lnTo>
                    <a:pt x="53222" y="781"/>
                  </a:lnTo>
                  <a:lnTo>
                    <a:pt x="48181" y="0"/>
                  </a:lnTo>
                  <a:lnTo>
                    <a:pt x="27603" y="5644"/>
                  </a:lnTo>
                  <a:lnTo>
                    <a:pt x="15561" y="14342"/>
                  </a:lnTo>
                  <a:lnTo>
                    <a:pt x="10374" y="19624"/>
                  </a:lnTo>
                  <a:lnTo>
                    <a:pt x="4611" y="31139"/>
                  </a:lnTo>
                  <a:lnTo>
                    <a:pt x="2754" y="43312"/>
                  </a:lnTo>
                  <a:lnTo>
                    <a:pt x="4282" y="55777"/>
                  </a:lnTo>
                  <a:lnTo>
                    <a:pt x="12479" y="74695"/>
                  </a:lnTo>
                  <a:lnTo>
                    <a:pt x="23656" y="85483"/>
                  </a:lnTo>
                  <a:lnTo>
                    <a:pt x="66377" y="116864"/>
                  </a:lnTo>
                  <a:lnTo>
                    <a:pt x="71834" y="125392"/>
                  </a:lnTo>
                  <a:lnTo>
                    <a:pt x="73289" y="129641"/>
                  </a:lnTo>
                  <a:lnTo>
                    <a:pt x="72143" y="134591"/>
                  </a:lnTo>
                  <a:lnTo>
                    <a:pt x="65225" y="145734"/>
                  </a:lnTo>
                  <a:lnTo>
                    <a:pt x="53213" y="153980"/>
                  </a:lnTo>
                  <a:lnTo>
                    <a:pt x="38467" y="159291"/>
                  </a:lnTo>
                  <a:lnTo>
                    <a:pt x="22505" y="161651"/>
                  </a:lnTo>
                  <a:lnTo>
                    <a:pt x="16415" y="160870"/>
                  </a:lnTo>
                  <a:lnTo>
                    <a:pt x="0" y="150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6">
              <a:extLst>
                <a:ext uri="{FF2B5EF4-FFF2-40B4-BE49-F238E27FC236}">
                  <a16:creationId xmlns:a16="http://schemas.microsoft.com/office/drawing/2014/main" xmlns="" id="{4DB87454-D8F5-48D6-B5A2-D69715CEDF4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26323" y="4260850"/>
              <a:ext cx="215378" cy="63501"/>
            </a:xfrm>
            <a:custGeom>
              <a:avLst/>
              <a:gdLst/>
              <a:ahLst/>
              <a:cxnLst/>
              <a:rect l="0" t="0" r="0" b="0"/>
              <a:pathLst>
                <a:path w="215378" h="63501">
                  <a:moveTo>
                    <a:pt x="12177" y="63500"/>
                  </a:moveTo>
                  <a:lnTo>
                    <a:pt x="12177" y="63500"/>
                  </a:lnTo>
                  <a:lnTo>
                    <a:pt x="5435" y="63500"/>
                  </a:lnTo>
                  <a:lnTo>
                    <a:pt x="3449" y="62794"/>
                  </a:lnTo>
                  <a:lnTo>
                    <a:pt x="2125" y="61618"/>
                  </a:lnTo>
                  <a:lnTo>
                    <a:pt x="0" y="58033"/>
                  </a:lnTo>
                  <a:lnTo>
                    <a:pt x="9745" y="54040"/>
                  </a:lnTo>
                  <a:lnTo>
                    <a:pt x="48621" y="45665"/>
                  </a:lnTo>
                  <a:lnTo>
                    <a:pt x="93844" y="34383"/>
                  </a:lnTo>
                  <a:lnTo>
                    <a:pt x="128907" y="23748"/>
                  </a:lnTo>
                  <a:lnTo>
                    <a:pt x="163775" y="13847"/>
                  </a:lnTo>
                  <a:lnTo>
                    <a:pt x="215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7">
              <a:extLst>
                <a:ext uri="{FF2B5EF4-FFF2-40B4-BE49-F238E27FC236}">
                  <a16:creationId xmlns:a16="http://schemas.microsoft.com/office/drawing/2014/main" xmlns="" id="{4C20196C-60A5-4FAC-BBD6-962C4141F45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32150" y="3930650"/>
              <a:ext cx="228601" cy="82551"/>
            </a:xfrm>
            <a:custGeom>
              <a:avLst/>
              <a:gdLst/>
              <a:ahLst/>
              <a:cxnLst/>
              <a:rect l="0" t="0" r="0" b="0"/>
              <a:pathLst>
                <a:path w="228601" h="82551">
                  <a:moveTo>
                    <a:pt x="0" y="82550"/>
                  </a:moveTo>
                  <a:lnTo>
                    <a:pt x="0" y="82550"/>
                  </a:lnTo>
                  <a:lnTo>
                    <a:pt x="3371" y="79179"/>
                  </a:lnTo>
                  <a:lnTo>
                    <a:pt x="42716" y="60881"/>
                  </a:lnTo>
                  <a:lnTo>
                    <a:pt x="73077" y="47755"/>
                  </a:lnTo>
                  <a:lnTo>
                    <a:pt x="110796" y="33219"/>
                  </a:lnTo>
                  <a:lnTo>
                    <a:pt x="153429" y="19703"/>
                  </a:lnTo>
                  <a:lnTo>
                    <a:pt x="200839" y="693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18">
              <a:extLst>
                <a:ext uri="{FF2B5EF4-FFF2-40B4-BE49-F238E27FC236}">
                  <a16:creationId xmlns:a16="http://schemas.microsoft.com/office/drawing/2014/main" xmlns="" id="{B6A2AED3-208C-4E51-A87C-CA8A972AFF7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340100" y="3956933"/>
              <a:ext cx="25129" cy="311122"/>
            </a:xfrm>
            <a:custGeom>
              <a:avLst/>
              <a:gdLst/>
              <a:ahLst/>
              <a:cxnLst/>
              <a:rect l="0" t="0" r="0" b="0"/>
              <a:pathLst>
                <a:path w="25129" h="31112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763" y="32507"/>
                  </a:lnTo>
                  <a:lnTo>
                    <a:pt x="11933" y="75097"/>
                  </a:lnTo>
                  <a:lnTo>
                    <a:pt x="15887" y="111203"/>
                  </a:lnTo>
                  <a:lnTo>
                    <a:pt x="17644" y="153120"/>
                  </a:lnTo>
                  <a:lnTo>
                    <a:pt x="18425" y="193857"/>
                  </a:lnTo>
                  <a:lnTo>
                    <a:pt x="19477" y="231012"/>
                  </a:lnTo>
                  <a:lnTo>
                    <a:pt x="23332" y="274319"/>
                  </a:lnTo>
                  <a:lnTo>
                    <a:pt x="25128" y="310489"/>
                  </a:lnTo>
                  <a:lnTo>
                    <a:pt x="24513" y="311121"/>
                  </a:lnTo>
                  <a:lnTo>
                    <a:pt x="23397" y="310131"/>
                  </a:lnTo>
                  <a:lnTo>
                    <a:pt x="1905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47">
            <a:extLst>
              <a:ext uri="{FF2B5EF4-FFF2-40B4-BE49-F238E27FC236}">
                <a16:creationId xmlns:a16="http://schemas.microsoft.com/office/drawing/2014/main" xmlns="" id="{282DC376-9942-4547-A05B-5DFEA6354E29}"/>
              </a:ext>
            </a:extLst>
          </p:cNvPr>
          <p:cNvGrpSpPr/>
          <p:nvPr/>
        </p:nvGrpSpPr>
        <p:grpSpPr>
          <a:xfrm>
            <a:off x="4263400" y="3927553"/>
            <a:ext cx="197016" cy="367071"/>
            <a:chOff x="4263400" y="3927553"/>
            <a:chExt cx="197016" cy="367071"/>
          </a:xfrm>
        </p:grpSpPr>
        <p:sp>
          <p:nvSpPr>
            <p:cNvPr id="83" name="SMARTInkShape-219">
              <a:extLst>
                <a:ext uri="{FF2B5EF4-FFF2-40B4-BE49-F238E27FC236}">
                  <a16:creationId xmlns:a16="http://schemas.microsoft.com/office/drawing/2014/main" xmlns="" id="{EF07A992-6650-4B31-8CF7-E7C329E2FB0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263400" y="4171950"/>
              <a:ext cx="175251" cy="37218"/>
            </a:xfrm>
            <a:custGeom>
              <a:avLst/>
              <a:gdLst/>
              <a:ahLst/>
              <a:cxnLst/>
              <a:rect l="0" t="0" r="0" b="0"/>
              <a:pathLst>
                <a:path w="175251" h="37218">
                  <a:moveTo>
                    <a:pt x="29200" y="31750"/>
                  </a:moveTo>
                  <a:lnTo>
                    <a:pt x="29200" y="31750"/>
                  </a:lnTo>
                  <a:lnTo>
                    <a:pt x="14697" y="32455"/>
                  </a:lnTo>
                  <a:lnTo>
                    <a:pt x="0" y="37217"/>
                  </a:lnTo>
                  <a:lnTo>
                    <a:pt x="4948" y="34467"/>
                  </a:lnTo>
                  <a:lnTo>
                    <a:pt x="44621" y="25200"/>
                  </a:lnTo>
                  <a:lnTo>
                    <a:pt x="87156" y="17109"/>
                  </a:lnTo>
                  <a:lnTo>
                    <a:pt x="131039" y="7657"/>
                  </a:lnTo>
                  <a:lnTo>
                    <a:pt x="17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0">
              <a:extLst>
                <a:ext uri="{FF2B5EF4-FFF2-40B4-BE49-F238E27FC236}">
                  <a16:creationId xmlns:a16="http://schemas.microsoft.com/office/drawing/2014/main" xmlns="" id="{B8D641D1-F535-4EF0-AA73-C815D1D2ABA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280425" y="3927553"/>
              <a:ext cx="179991" cy="367071"/>
            </a:xfrm>
            <a:custGeom>
              <a:avLst/>
              <a:gdLst/>
              <a:ahLst/>
              <a:cxnLst/>
              <a:rect l="0" t="0" r="0" b="0"/>
              <a:pathLst>
                <a:path w="179991" h="367071">
                  <a:moveTo>
                    <a:pt x="101075" y="111047"/>
                  </a:moveTo>
                  <a:lnTo>
                    <a:pt x="101075" y="111047"/>
                  </a:lnTo>
                  <a:lnTo>
                    <a:pt x="97704" y="111047"/>
                  </a:lnTo>
                  <a:lnTo>
                    <a:pt x="96711" y="110341"/>
                  </a:lnTo>
                  <a:lnTo>
                    <a:pt x="96049" y="109165"/>
                  </a:lnTo>
                  <a:lnTo>
                    <a:pt x="95608" y="107676"/>
                  </a:lnTo>
                  <a:lnTo>
                    <a:pt x="94608" y="108094"/>
                  </a:lnTo>
                  <a:lnTo>
                    <a:pt x="91615" y="112321"/>
                  </a:lnTo>
                  <a:lnTo>
                    <a:pt x="74987" y="156910"/>
                  </a:lnTo>
                  <a:lnTo>
                    <a:pt x="66197" y="187875"/>
                  </a:lnTo>
                  <a:lnTo>
                    <a:pt x="55234" y="225156"/>
                  </a:lnTo>
                  <a:lnTo>
                    <a:pt x="41426" y="263362"/>
                  </a:lnTo>
                  <a:lnTo>
                    <a:pt x="26587" y="299392"/>
                  </a:lnTo>
                  <a:lnTo>
                    <a:pt x="8448" y="340655"/>
                  </a:lnTo>
                  <a:lnTo>
                    <a:pt x="657" y="367070"/>
                  </a:lnTo>
                  <a:lnTo>
                    <a:pt x="0" y="361948"/>
                  </a:lnTo>
                  <a:lnTo>
                    <a:pt x="2950" y="328922"/>
                  </a:lnTo>
                  <a:lnTo>
                    <a:pt x="10191" y="298426"/>
                  </a:lnTo>
                  <a:lnTo>
                    <a:pt x="21171" y="259238"/>
                  </a:lnTo>
                  <a:lnTo>
                    <a:pt x="28050" y="235946"/>
                  </a:lnTo>
                  <a:lnTo>
                    <a:pt x="35458" y="211247"/>
                  </a:lnTo>
                  <a:lnTo>
                    <a:pt x="43219" y="187019"/>
                  </a:lnTo>
                  <a:lnTo>
                    <a:pt x="59368" y="139403"/>
                  </a:lnTo>
                  <a:lnTo>
                    <a:pt x="75953" y="96133"/>
                  </a:lnTo>
                  <a:lnTo>
                    <a:pt x="92027" y="58557"/>
                  </a:lnTo>
                  <a:lnTo>
                    <a:pt x="117710" y="13216"/>
                  </a:lnTo>
                  <a:lnTo>
                    <a:pt x="130228" y="1627"/>
                  </a:lnTo>
                  <a:lnTo>
                    <a:pt x="133210" y="0"/>
                  </a:lnTo>
                  <a:lnTo>
                    <a:pt x="135904" y="2444"/>
                  </a:lnTo>
                  <a:lnTo>
                    <a:pt x="140778" y="14566"/>
                  </a:lnTo>
                  <a:lnTo>
                    <a:pt x="147490" y="54708"/>
                  </a:lnTo>
                  <a:lnTo>
                    <a:pt x="151808" y="90711"/>
                  </a:lnTo>
                  <a:lnTo>
                    <a:pt x="155373" y="130936"/>
                  </a:lnTo>
                  <a:lnTo>
                    <a:pt x="156958" y="174685"/>
                  </a:lnTo>
                  <a:lnTo>
                    <a:pt x="157661" y="219999"/>
                  </a:lnTo>
                  <a:lnTo>
                    <a:pt x="159385" y="263187"/>
                  </a:lnTo>
                  <a:lnTo>
                    <a:pt x="164856" y="298844"/>
                  </a:lnTo>
                  <a:lnTo>
                    <a:pt x="174795" y="344653"/>
                  </a:lnTo>
                  <a:lnTo>
                    <a:pt x="179990" y="358690"/>
                  </a:lnTo>
                  <a:lnTo>
                    <a:pt x="179790" y="360809"/>
                  </a:lnTo>
                  <a:lnTo>
                    <a:pt x="177275" y="365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48">
            <a:extLst>
              <a:ext uri="{FF2B5EF4-FFF2-40B4-BE49-F238E27FC236}">
                <a16:creationId xmlns:a16="http://schemas.microsoft.com/office/drawing/2014/main" xmlns="" id="{F63B473B-F2F7-40DA-9E81-BAE13597B27E}"/>
              </a:ext>
            </a:extLst>
          </p:cNvPr>
          <p:cNvGrpSpPr/>
          <p:nvPr/>
        </p:nvGrpSpPr>
        <p:grpSpPr>
          <a:xfrm>
            <a:off x="4719688" y="3946329"/>
            <a:ext cx="431219" cy="355880"/>
            <a:chOff x="4719688" y="3946329"/>
            <a:chExt cx="431219" cy="355880"/>
          </a:xfrm>
        </p:grpSpPr>
        <p:sp>
          <p:nvSpPr>
            <p:cNvPr id="86" name="SMARTInkShape-221">
              <a:extLst>
                <a:ext uri="{FF2B5EF4-FFF2-40B4-BE49-F238E27FC236}">
                  <a16:creationId xmlns:a16="http://schemas.microsoft.com/office/drawing/2014/main" xmlns="" id="{67D6495D-8ED8-44D7-A1DF-6AA947D62D8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719688" y="4249763"/>
              <a:ext cx="431219" cy="52446"/>
            </a:xfrm>
            <a:custGeom>
              <a:avLst/>
              <a:gdLst/>
              <a:ahLst/>
              <a:cxnLst/>
              <a:rect l="0" t="0" r="0" b="0"/>
              <a:pathLst>
                <a:path w="431219" h="52446">
                  <a:moveTo>
                    <a:pt x="36462" y="30137"/>
                  </a:moveTo>
                  <a:lnTo>
                    <a:pt x="36462" y="30137"/>
                  </a:lnTo>
                  <a:lnTo>
                    <a:pt x="21959" y="35912"/>
                  </a:lnTo>
                  <a:lnTo>
                    <a:pt x="6655" y="46146"/>
                  </a:lnTo>
                  <a:lnTo>
                    <a:pt x="3891" y="47160"/>
                  </a:lnTo>
                  <a:lnTo>
                    <a:pt x="2048" y="48541"/>
                  </a:lnTo>
                  <a:lnTo>
                    <a:pt x="0" y="51957"/>
                  </a:lnTo>
                  <a:lnTo>
                    <a:pt x="2982" y="52445"/>
                  </a:lnTo>
                  <a:lnTo>
                    <a:pt x="40641" y="50040"/>
                  </a:lnTo>
                  <a:lnTo>
                    <a:pt x="75008" y="48860"/>
                  </a:lnTo>
                  <a:lnTo>
                    <a:pt x="118505" y="45984"/>
                  </a:lnTo>
                  <a:lnTo>
                    <a:pt x="144074" y="43524"/>
                  </a:lnTo>
                  <a:lnTo>
                    <a:pt x="171703" y="40473"/>
                  </a:lnTo>
                  <a:lnTo>
                    <a:pt x="200706" y="37028"/>
                  </a:lnTo>
                  <a:lnTo>
                    <a:pt x="229919" y="33319"/>
                  </a:lnTo>
                  <a:lnTo>
                    <a:pt x="259272" y="29436"/>
                  </a:lnTo>
                  <a:lnTo>
                    <a:pt x="288718" y="25437"/>
                  </a:lnTo>
                  <a:lnTo>
                    <a:pt x="315405" y="21359"/>
                  </a:lnTo>
                  <a:lnTo>
                    <a:pt x="340252" y="17229"/>
                  </a:lnTo>
                  <a:lnTo>
                    <a:pt x="382441" y="9584"/>
                  </a:lnTo>
                  <a:lnTo>
                    <a:pt x="428834" y="0"/>
                  </a:lnTo>
                  <a:lnTo>
                    <a:pt x="430688" y="168"/>
                  </a:lnTo>
                  <a:lnTo>
                    <a:pt x="431218" y="986"/>
                  </a:lnTo>
                  <a:lnTo>
                    <a:pt x="430865" y="2236"/>
                  </a:lnTo>
                  <a:lnTo>
                    <a:pt x="423812" y="11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2">
              <a:extLst>
                <a:ext uri="{FF2B5EF4-FFF2-40B4-BE49-F238E27FC236}">
                  <a16:creationId xmlns:a16="http://schemas.microsoft.com/office/drawing/2014/main" xmlns="" id="{5F4B08D7-CFA7-4AA6-BD42-A5EF42A8509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953000" y="3946329"/>
              <a:ext cx="25401" cy="289122"/>
            </a:xfrm>
            <a:custGeom>
              <a:avLst/>
              <a:gdLst/>
              <a:ahLst/>
              <a:cxnLst/>
              <a:rect l="0" t="0" r="0" b="0"/>
              <a:pathLst>
                <a:path w="25401" h="289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7014"/>
                  </a:lnTo>
                  <a:lnTo>
                    <a:pt x="3371" y="78507"/>
                  </a:lnTo>
                  <a:lnTo>
                    <a:pt x="8788" y="113670"/>
                  </a:lnTo>
                  <a:lnTo>
                    <a:pt x="14490" y="150465"/>
                  </a:lnTo>
                  <a:lnTo>
                    <a:pt x="17023" y="187985"/>
                  </a:lnTo>
                  <a:lnTo>
                    <a:pt x="21820" y="234695"/>
                  </a:lnTo>
                  <a:lnTo>
                    <a:pt x="2540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223">
            <a:extLst>
              <a:ext uri="{FF2B5EF4-FFF2-40B4-BE49-F238E27FC236}">
                <a16:creationId xmlns:a16="http://schemas.microsoft.com/office/drawing/2014/main" xmlns="" id="{BCF3091F-6E67-4B14-8105-C981F625609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84800" y="3868897"/>
            <a:ext cx="812801" cy="384263"/>
          </a:xfrm>
          <a:custGeom>
            <a:avLst/>
            <a:gdLst/>
            <a:ahLst/>
            <a:cxnLst/>
            <a:rect l="0" t="0" r="0" b="0"/>
            <a:pathLst>
              <a:path w="812801" h="384263">
                <a:moveTo>
                  <a:pt x="0" y="379253"/>
                </a:moveTo>
                <a:lnTo>
                  <a:pt x="0" y="379253"/>
                </a:lnTo>
                <a:lnTo>
                  <a:pt x="3371" y="375882"/>
                </a:lnTo>
                <a:lnTo>
                  <a:pt x="15580" y="373786"/>
                </a:lnTo>
                <a:lnTo>
                  <a:pt x="54583" y="377441"/>
                </a:lnTo>
                <a:lnTo>
                  <a:pt x="95587" y="379422"/>
                </a:lnTo>
                <a:lnTo>
                  <a:pt x="143171" y="383458"/>
                </a:lnTo>
                <a:lnTo>
                  <a:pt x="190196" y="384262"/>
                </a:lnTo>
                <a:lnTo>
                  <a:pt x="227154" y="378570"/>
                </a:lnTo>
                <a:lnTo>
                  <a:pt x="238506" y="374022"/>
                </a:lnTo>
                <a:lnTo>
                  <a:pt x="238732" y="373649"/>
                </a:lnTo>
                <a:lnTo>
                  <a:pt x="238177" y="373400"/>
                </a:lnTo>
                <a:lnTo>
                  <a:pt x="235139" y="372932"/>
                </a:lnTo>
                <a:lnTo>
                  <a:pt x="231634" y="369540"/>
                </a:lnTo>
                <a:lnTo>
                  <a:pt x="220028" y="340301"/>
                </a:lnTo>
                <a:lnTo>
                  <a:pt x="210940" y="303329"/>
                </a:lnTo>
                <a:lnTo>
                  <a:pt x="200241" y="258371"/>
                </a:lnTo>
                <a:lnTo>
                  <a:pt x="192242" y="220870"/>
                </a:lnTo>
                <a:lnTo>
                  <a:pt x="187746" y="178803"/>
                </a:lnTo>
                <a:lnTo>
                  <a:pt x="185748" y="136353"/>
                </a:lnTo>
                <a:lnTo>
                  <a:pt x="184860" y="98671"/>
                </a:lnTo>
                <a:lnTo>
                  <a:pt x="194473" y="55837"/>
                </a:lnTo>
                <a:lnTo>
                  <a:pt x="214098" y="24174"/>
                </a:lnTo>
                <a:lnTo>
                  <a:pt x="235326" y="9538"/>
                </a:lnTo>
                <a:lnTo>
                  <a:pt x="261929" y="446"/>
                </a:lnTo>
                <a:lnTo>
                  <a:pt x="307933" y="0"/>
                </a:lnTo>
                <a:lnTo>
                  <a:pt x="353863" y="9903"/>
                </a:lnTo>
                <a:lnTo>
                  <a:pt x="386342" y="22716"/>
                </a:lnTo>
                <a:lnTo>
                  <a:pt x="432991" y="52538"/>
                </a:lnTo>
                <a:lnTo>
                  <a:pt x="467979" y="91557"/>
                </a:lnTo>
                <a:lnTo>
                  <a:pt x="486107" y="131026"/>
                </a:lnTo>
                <a:lnTo>
                  <a:pt x="487451" y="158628"/>
                </a:lnTo>
                <a:lnTo>
                  <a:pt x="478394" y="201934"/>
                </a:lnTo>
                <a:lnTo>
                  <a:pt x="460423" y="242283"/>
                </a:lnTo>
                <a:lnTo>
                  <a:pt x="435808" y="287521"/>
                </a:lnTo>
                <a:lnTo>
                  <a:pt x="409853" y="332270"/>
                </a:lnTo>
                <a:lnTo>
                  <a:pt x="402955" y="351221"/>
                </a:lnTo>
                <a:lnTo>
                  <a:pt x="402046" y="360444"/>
                </a:lnTo>
                <a:lnTo>
                  <a:pt x="403995" y="366895"/>
                </a:lnTo>
                <a:lnTo>
                  <a:pt x="406207" y="368898"/>
                </a:lnTo>
                <a:lnTo>
                  <a:pt x="425542" y="373993"/>
                </a:lnTo>
                <a:lnTo>
                  <a:pt x="446658" y="376210"/>
                </a:lnTo>
                <a:lnTo>
                  <a:pt x="479561" y="374843"/>
                </a:lnTo>
                <a:lnTo>
                  <a:pt x="523348" y="373765"/>
                </a:lnTo>
                <a:lnTo>
                  <a:pt x="547865" y="373478"/>
                </a:lnTo>
                <a:lnTo>
                  <a:pt x="574794" y="373286"/>
                </a:lnTo>
                <a:lnTo>
                  <a:pt x="603329" y="373158"/>
                </a:lnTo>
                <a:lnTo>
                  <a:pt x="632936" y="373073"/>
                </a:lnTo>
                <a:lnTo>
                  <a:pt x="661140" y="373016"/>
                </a:lnTo>
                <a:lnTo>
                  <a:pt x="688410" y="372979"/>
                </a:lnTo>
                <a:lnTo>
                  <a:pt x="715057" y="372953"/>
                </a:lnTo>
                <a:lnTo>
                  <a:pt x="755953" y="372925"/>
                </a:lnTo>
                <a:lnTo>
                  <a:pt x="799847" y="372907"/>
                </a:lnTo>
                <a:lnTo>
                  <a:pt x="812800" y="3729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50">
            <a:extLst>
              <a:ext uri="{FF2B5EF4-FFF2-40B4-BE49-F238E27FC236}">
                <a16:creationId xmlns:a16="http://schemas.microsoft.com/office/drawing/2014/main" xmlns="" id="{6BE463D1-DD87-42EA-BE2F-FAC980B55003}"/>
              </a:ext>
            </a:extLst>
          </p:cNvPr>
          <p:cNvGrpSpPr/>
          <p:nvPr/>
        </p:nvGrpSpPr>
        <p:grpSpPr>
          <a:xfrm>
            <a:off x="6483350" y="3800082"/>
            <a:ext cx="160457" cy="532445"/>
            <a:chOff x="6483350" y="3800082"/>
            <a:chExt cx="160457" cy="532445"/>
          </a:xfrm>
        </p:grpSpPr>
        <p:sp>
          <p:nvSpPr>
            <p:cNvPr id="90" name="SMARTInkShape-224">
              <a:extLst>
                <a:ext uri="{FF2B5EF4-FFF2-40B4-BE49-F238E27FC236}">
                  <a16:creationId xmlns:a16="http://schemas.microsoft.com/office/drawing/2014/main" xmlns="" id="{E8C53724-5A73-4850-9AA8-53559776A6B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523042" y="4274433"/>
              <a:ext cx="50897" cy="58094"/>
            </a:xfrm>
            <a:custGeom>
              <a:avLst/>
              <a:gdLst/>
              <a:ahLst/>
              <a:cxnLst/>
              <a:rect l="0" t="0" r="0" b="0"/>
              <a:pathLst>
                <a:path w="50897" h="58094">
                  <a:moveTo>
                    <a:pt x="49208" y="5467"/>
                  </a:moveTo>
                  <a:lnTo>
                    <a:pt x="49208" y="5467"/>
                  </a:lnTo>
                  <a:lnTo>
                    <a:pt x="45837" y="5467"/>
                  </a:lnTo>
                  <a:lnTo>
                    <a:pt x="42300" y="3585"/>
                  </a:lnTo>
                  <a:lnTo>
                    <a:pt x="38376" y="1103"/>
                  </a:lnTo>
                  <a:lnTo>
                    <a:pt x="34281" y="0"/>
                  </a:lnTo>
                  <a:lnTo>
                    <a:pt x="28227" y="3272"/>
                  </a:lnTo>
                  <a:lnTo>
                    <a:pt x="12843" y="16871"/>
                  </a:lnTo>
                  <a:lnTo>
                    <a:pt x="3782" y="32364"/>
                  </a:lnTo>
                  <a:lnTo>
                    <a:pt x="0" y="46989"/>
                  </a:lnTo>
                  <a:lnTo>
                    <a:pt x="881" y="50788"/>
                  </a:lnTo>
                  <a:lnTo>
                    <a:pt x="5622" y="56889"/>
                  </a:lnTo>
                  <a:lnTo>
                    <a:pt x="10273" y="58093"/>
                  </a:lnTo>
                  <a:lnTo>
                    <a:pt x="22965" y="57549"/>
                  </a:lnTo>
                  <a:lnTo>
                    <a:pt x="34252" y="53074"/>
                  </a:lnTo>
                  <a:lnTo>
                    <a:pt x="43267" y="46381"/>
                  </a:lnTo>
                  <a:lnTo>
                    <a:pt x="49624" y="38703"/>
                  </a:lnTo>
                  <a:lnTo>
                    <a:pt x="50896" y="34680"/>
                  </a:lnTo>
                  <a:lnTo>
                    <a:pt x="50429" y="26446"/>
                  </a:lnTo>
                  <a:lnTo>
                    <a:pt x="47869" y="19965"/>
                  </a:lnTo>
                  <a:lnTo>
                    <a:pt x="42858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5">
              <a:extLst>
                <a:ext uri="{FF2B5EF4-FFF2-40B4-BE49-F238E27FC236}">
                  <a16:creationId xmlns:a16="http://schemas.microsoft.com/office/drawing/2014/main" xmlns="" id="{9E37E9E2-1088-4CC9-B84B-DFD93706E7E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83350" y="3800082"/>
              <a:ext cx="160457" cy="346469"/>
            </a:xfrm>
            <a:custGeom>
              <a:avLst/>
              <a:gdLst/>
              <a:ahLst/>
              <a:cxnLst/>
              <a:rect l="0" t="0" r="0" b="0"/>
              <a:pathLst>
                <a:path w="160457" h="346469">
                  <a:moveTo>
                    <a:pt x="0" y="48018"/>
                  </a:moveTo>
                  <a:lnTo>
                    <a:pt x="0" y="48018"/>
                  </a:lnTo>
                  <a:lnTo>
                    <a:pt x="11550" y="32810"/>
                  </a:lnTo>
                  <a:lnTo>
                    <a:pt x="32507" y="16230"/>
                  </a:lnTo>
                  <a:lnTo>
                    <a:pt x="50901" y="6609"/>
                  </a:lnTo>
                  <a:lnTo>
                    <a:pt x="87833" y="0"/>
                  </a:lnTo>
                  <a:lnTo>
                    <a:pt x="123313" y="4784"/>
                  </a:lnTo>
                  <a:lnTo>
                    <a:pt x="141588" y="17044"/>
                  </a:lnTo>
                  <a:lnTo>
                    <a:pt x="149426" y="25252"/>
                  </a:lnTo>
                  <a:lnTo>
                    <a:pt x="158134" y="47542"/>
                  </a:lnTo>
                  <a:lnTo>
                    <a:pt x="160456" y="60401"/>
                  </a:lnTo>
                  <a:lnTo>
                    <a:pt x="155510" y="89740"/>
                  </a:lnTo>
                  <a:lnTo>
                    <a:pt x="143199" y="121594"/>
                  </a:lnTo>
                  <a:lnTo>
                    <a:pt x="125968" y="154566"/>
                  </a:lnTo>
                  <a:lnTo>
                    <a:pt x="99804" y="198122"/>
                  </a:lnTo>
                  <a:lnTo>
                    <a:pt x="72160" y="244284"/>
                  </a:lnTo>
                  <a:lnTo>
                    <a:pt x="55894" y="282055"/>
                  </a:lnTo>
                  <a:lnTo>
                    <a:pt x="55607" y="288004"/>
                  </a:lnTo>
                  <a:lnTo>
                    <a:pt x="68397" y="321603"/>
                  </a:lnTo>
                  <a:lnTo>
                    <a:pt x="82550" y="346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226">
            <a:extLst>
              <a:ext uri="{FF2B5EF4-FFF2-40B4-BE49-F238E27FC236}">
                <a16:creationId xmlns:a16="http://schemas.microsoft.com/office/drawing/2014/main" xmlns="" id="{82055801-3EE2-41D8-B4B9-9579E435BA7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07813" y="1847850"/>
            <a:ext cx="8197705" cy="1253790"/>
          </a:xfrm>
          <a:custGeom>
            <a:avLst/>
            <a:gdLst/>
            <a:ahLst/>
            <a:cxnLst/>
            <a:rect l="0" t="0" r="0" b="0"/>
            <a:pathLst>
              <a:path w="8197705" h="1253790">
                <a:moveTo>
                  <a:pt x="582987" y="215900"/>
                </a:moveTo>
                <a:lnTo>
                  <a:pt x="582987" y="215900"/>
                </a:lnTo>
                <a:lnTo>
                  <a:pt x="616932" y="211536"/>
                </a:lnTo>
                <a:lnTo>
                  <a:pt x="652872" y="210433"/>
                </a:lnTo>
                <a:lnTo>
                  <a:pt x="696597" y="209942"/>
                </a:lnTo>
                <a:lnTo>
                  <a:pt x="720110" y="209811"/>
                </a:lnTo>
                <a:lnTo>
                  <a:pt x="747075" y="208313"/>
                </a:lnTo>
                <a:lnTo>
                  <a:pt x="776340" y="205903"/>
                </a:lnTo>
                <a:lnTo>
                  <a:pt x="807139" y="202885"/>
                </a:lnTo>
                <a:lnTo>
                  <a:pt x="840371" y="198757"/>
                </a:lnTo>
                <a:lnTo>
                  <a:pt x="875226" y="193888"/>
                </a:lnTo>
                <a:lnTo>
                  <a:pt x="911163" y="188525"/>
                </a:lnTo>
                <a:lnTo>
                  <a:pt x="949232" y="183539"/>
                </a:lnTo>
                <a:lnTo>
                  <a:pt x="988723" y="178804"/>
                </a:lnTo>
                <a:lnTo>
                  <a:pt x="1029161" y="174236"/>
                </a:lnTo>
                <a:lnTo>
                  <a:pt x="1073052" y="169074"/>
                </a:lnTo>
                <a:lnTo>
                  <a:pt x="1119247" y="163516"/>
                </a:lnTo>
                <a:lnTo>
                  <a:pt x="1166978" y="157694"/>
                </a:lnTo>
                <a:lnTo>
                  <a:pt x="1216436" y="151696"/>
                </a:lnTo>
                <a:lnTo>
                  <a:pt x="1267048" y="145580"/>
                </a:lnTo>
                <a:lnTo>
                  <a:pt x="1318427" y="139387"/>
                </a:lnTo>
                <a:lnTo>
                  <a:pt x="1373847" y="133141"/>
                </a:lnTo>
                <a:lnTo>
                  <a:pt x="1431960" y="126861"/>
                </a:lnTo>
                <a:lnTo>
                  <a:pt x="1491869" y="120557"/>
                </a:lnTo>
                <a:lnTo>
                  <a:pt x="1553680" y="114238"/>
                </a:lnTo>
                <a:lnTo>
                  <a:pt x="1616760" y="107909"/>
                </a:lnTo>
                <a:lnTo>
                  <a:pt x="1680686" y="101572"/>
                </a:lnTo>
                <a:lnTo>
                  <a:pt x="1745881" y="95937"/>
                </a:lnTo>
                <a:lnTo>
                  <a:pt x="1811922" y="90769"/>
                </a:lnTo>
                <a:lnTo>
                  <a:pt x="1878527" y="85913"/>
                </a:lnTo>
                <a:lnTo>
                  <a:pt x="1948330" y="81264"/>
                </a:lnTo>
                <a:lnTo>
                  <a:pt x="2020266" y="76754"/>
                </a:lnTo>
                <a:lnTo>
                  <a:pt x="2093623" y="72336"/>
                </a:lnTo>
                <a:lnTo>
                  <a:pt x="2167927" y="67980"/>
                </a:lnTo>
                <a:lnTo>
                  <a:pt x="2242864" y="63664"/>
                </a:lnTo>
                <a:lnTo>
                  <a:pt x="2318222" y="59376"/>
                </a:lnTo>
                <a:lnTo>
                  <a:pt x="2394566" y="55106"/>
                </a:lnTo>
                <a:lnTo>
                  <a:pt x="2471567" y="50849"/>
                </a:lnTo>
                <a:lnTo>
                  <a:pt x="2549007" y="46599"/>
                </a:lnTo>
                <a:lnTo>
                  <a:pt x="2627445" y="42355"/>
                </a:lnTo>
                <a:lnTo>
                  <a:pt x="2706548" y="38114"/>
                </a:lnTo>
                <a:lnTo>
                  <a:pt x="2786094" y="33876"/>
                </a:lnTo>
                <a:lnTo>
                  <a:pt x="2865230" y="30345"/>
                </a:lnTo>
                <a:lnTo>
                  <a:pt x="2944093" y="27286"/>
                </a:lnTo>
                <a:lnTo>
                  <a:pt x="3022775" y="24540"/>
                </a:lnTo>
                <a:lnTo>
                  <a:pt x="3102039" y="22005"/>
                </a:lnTo>
                <a:lnTo>
                  <a:pt x="3181695" y="19609"/>
                </a:lnTo>
                <a:lnTo>
                  <a:pt x="3261609" y="17306"/>
                </a:lnTo>
                <a:lnTo>
                  <a:pt x="3340990" y="15771"/>
                </a:lnTo>
                <a:lnTo>
                  <a:pt x="3420017" y="14747"/>
                </a:lnTo>
                <a:lnTo>
                  <a:pt x="3498807" y="14064"/>
                </a:lnTo>
                <a:lnTo>
                  <a:pt x="3579556" y="13610"/>
                </a:lnTo>
                <a:lnTo>
                  <a:pt x="3661611" y="13307"/>
                </a:lnTo>
                <a:lnTo>
                  <a:pt x="3744536" y="13104"/>
                </a:lnTo>
                <a:lnTo>
                  <a:pt x="3826631" y="13675"/>
                </a:lnTo>
                <a:lnTo>
                  <a:pt x="3908172" y="14761"/>
                </a:lnTo>
                <a:lnTo>
                  <a:pt x="3989343" y="16191"/>
                </a:lnTo>
                <a:lnTo>
                  <a:pt x="4069563" y="17849"/>
                </a:lnTo>
                <a:lnTo>
                  <a:pt x="4149149" y="19661"/>
                </a:lnTo>
                <a:lnTo>
                  <a:pt x="4228311" y="21574"/>
                </a:lnTo>
                <a:lnTo>
                  <a:pt x="4307898" y="24260"/>
                </a:lnTo>
                <a:lnTo>
                  <a:pt x="4387766" y="27462"/>
                </a:lnTo>
                <a:lnTo>
                  <a:pt x="4467822" y="31008"/>
                </a:lnTo>
                <a:lnTo>
                  <a:pt x="4546594" y="34078"/>
                </a:lnTo>
                <a:lnTo>
                  <a:pt x="4624508" y="36830"/>
                </a:lnTo>
                <a:lnTo>
                  <a:pt x="4701850" y="39370"/>
                </a:lnTo>
                <a:lnTo>
                  <a:pt x="4778812" y="42474"/>
                </a:lnTo>
                <a:lnTo>
                  <a:pt x="4855521" y="45955"/>
                </a:lnTo>
                <a:lnTo>
                  <a:pt x="4932060" y="49687"/>
                </a:lnTo>
                <a:lnTo>
                  <a:pt x="5008485" y="54291"/>
                </a:lnTo>
                <a:lnTo>
                  <a:pt x="5084835" y="59477"/>
                </a:lnTo>
                <a:lnTo>
                  <a:pt x="5161135" y="65052"/>
                </a:lnTo>
                <a:lnTo>
                  <a:pt x="5238814" y="70179"/>
                </a:lnTo>
                <a:lnTo>
                  <a:pt x="5317410" y="75008"/>
                </a:lnTo>
                <a:lnTo>
                  <a:pt x="5396619" y="79639"/>
                </a:lnTo>
                <a:lnTo>
                  <a:pt x="5476236" y="84137"/>
                </a:lnTo>
                <a:lnTo>
                  <a:pt x="5556125" y="88547"/>
                </a:lnTo>
                <a:lnTo>
                  <a:pt x="5636196" y="92898"/>
                </a:lnTo>
                <a:lnTo>
                  <a:pt x="5714976" y="97915"/>
                </a:lnTo>
                <a:lnTo>
                  <a:pt x="5792896" y="103377"/>
                </a:lnTo>
                <a:lnTo>
                  <a:pt x="5870243" y="109135"/>
                </a:lnTo>
                <a:lnTo>
                  <a:pt x="5949325" y="115089"/>
                </a:lnTo>
                <a:lnTo>
                  <a:pt x="6029562" y="121176"/>
                </a:lnTo>
                <a:lnTo>
                  <a:pt x="6110571" y="127351"/>
                </a:lnTo>
                <a:lnTo>
                  <a:pt x="6189976" y="133584"/>
                </a:lnTo>
                <a:lnTo>
                  <a:pt x="6268313" y="139856"/>
                </a:lnTo>
                <a:lnTo>
                  <a:pt x="6345938" y="146154"/>
                </a:lnTo>
                <a:lnTo>
                  <a:pt x="6420970" y="152469"/>
                </a:lnTo>
                <a:lnTo>
                  <a:pt x="6494275" y="158796"/>
                </a:lnTo>
                <a:lnTo>
                  <a:pt x="6566429" y="165131"/>
                </a:lnTo>
                <a:lnTo>
                  <a:pt x="6637815" y="170765"/>
                </a:lnTo>
                <a:lnTo>
                  <a:pt x="6708688" y="175932"/>
                </a:lnTo>
                <a:lnTo>
                  <a:pt x="6779221" y="180788"/>
                </a:lnTo>
                <a:lnTo>
                  <a:pt x="6846704" y="186142"/>
                </a:lnTo>
                <a:lnTo>
                  <a:pt x="6912154" y="191828"/>
                </a:lnTo>
                <a:lnTo>
                  <a:pt x="6976248" y="197735"/>
                </a:lnTo>
                <a:lnTo>
                  <a:pt x="7038734" y="203790"/>
                </a:lnTo>
                <a:lnTo>
                  <a:pt x="7100145" y="209944"/>
                </a:lnTo>
                <a:lnTo>
                  <a:pt x="7160843" y="216162"/>
                </a:lnTo>
                <a:lnTo>
                  <a:pt x="7219652" y="222425"/>
                </a:lnTo>
                <a:lnTo>
                  <a:pt x="7277202" y="228717"/>
                </a:lnTo>
                <a:lnTo>
                  <a:pt x="7333914" y="235028"/>
                </a:lnTo>
                <a:lnTo>
                  <a:pt x="7387948" y="242057"/>
                </a:lnTo>
                <a:lnTo>
                  <a:pt x="7440200" y="249566"/>
                </a:lnTo>
                <a:lnTo>
                  <a:pt x="7491262" y="257394"/>
                </a:lnTo>
                <a:lnTo>
                  <a:pt x="7539416" y="265435"/>
                </a:lnTo>
                <a:lnTo>
                  <a:pt x="7585628" y="273618"/>
                </a:lnTo>
                <a:lnTo>
                  <a:pt x="7630548" y="281895"/>
                </a:lnTo>
                <a:lnTo>
                  <a:pt x="7673194" y="290236"/>
                </a:lnTo>
                <a:lnTo>
                  <a:pt x="7714325" y="298618"/>
                </a:lnTo>
                <a:lnTo>
                  <a:pt x="7754445" y="307029"/>
                </a:lnTo>
                <a:lnTo>
                  <a:pt x="7793187" y="315458"/>
                </a:lnTo>
                <a:lnTo>
                  <a:pt x="7831010" y="323900"/>
                </a:lnTo>
                <a:lnTo>
                  <a:pt x="7868219" y="332350"/>
                </a:lnTo>
                <a:lnTo>
                  <a:pt x="7902197" y="341511"/>
                </a:lnTo>
                <a:lnTo>
                  <a:pt x="7934022" y="351146"/>
                </a:lnTo>
                <a:lnTo>
                  <a:pt x="7964409" y="361098"/>
                </a:lnTo>
                <a:lnTo>
                  <a:pt x="7991724" y="371965"/>
                </a:lnTo>
                <a:lnTo>
                  <a:pt x="8016990" y="383443"/>
                </a:lnTo>
                <a:lnTo>
                  <a:pt x="8063171" y="407486"/>
                </a:lnTo>
                <a:lnTo>
                  <a:pt x="8104863" y="432283"/>
                </a:lnTo>
                <a:lnTo>
                  <a:pt x="8138915" y="459296"/>
                </a:lnTo>
                <a:lnTo>
                  <a:pt x="8176242" y="502271"/>
                </a:lnTo>
                <a:lnTo>
                  <a:pt x="8191100" y="531559"/>
                </a:lnTo>
                <a:lnTo>
                  <a:pt x="8197704" y="561039"/>
                </a:lnTo>
                <a:lnTo>
                  <a:pt x="8193113" y="590605"/>
                </a:lnTo>
                <a:lnTo>
                  <a:pt x="8179549" y="619502"/>
                </a:lnTo>
                <a:lnTo>
                  <a:pt x="8157057" y="646456"/>
                </a:lnTo>
                <a:lnTo>
                  <a:pt x="8117427" y="676310"/>
                </a:lnTo>
                <a:lnTo>
                  <a:pt x="8093031" y="692173"/>
                </a:lnTo>
                <a:lnTo>
                  <a:pt x="8064772" y="706982"/>
                </a:lnTo>
                <a:lnTo>
                  <a:pt x="8033938" y="721088"/>
                </a:lnTo>
                <a:lnTo>
                  <a:pt x="8001388" y="734726"/>
                </a:lnTo>
                <a:lnTo>
                  <a:pt x="7964871" y="748756"/>
                </a:lnTo>
                <a:lnTo>
                  <a:pt x="7925709" y="763048"/>
                </a:lnTo>
                <a:lnTo>
                  <a:pt x="7884785" y="777516"/>
                </a:lnTo>
                <a:lnTo>
                  <a:pt x="7840570" y="790688"/>
                </a:lnTo>
                <a:lnTo>
                  <a:pt x="7794158" y="802997"/>
                </a:lnTo>
                <a:lnTo>
                  <a:pt x="7746285" y="814732"/>
                </a:lnTo>
                <a:lnTo>
                  <a:pt x="7693907" y="826788"/>
                </a:lnTo>
                <a:lnTo>
                  <a:pt x="7638528" y="839059"/>
                </a:lnTo>
                <a:lnTo>
                  <a:pt x="7581148" y="851472"/>
                </a:lnTo>
                <a:lnTo>
                  <a:pt x="7521727" y="863276"/>
                </a:lnTo>
                <a:lnTo>
                  <a:pt x="7460947" y="874673"/>
                </a:lnTo>
                <a:lnTo>
                  <a:pt x="7399260" y="885798"/>
                </a:lnTo>
                <a:lnTo>
                  <a:pt x="7335558" y="896744"/>
                </a:lnTo>
                <a:lnTo>
                  <a:pt x="7270511" y="907568"/>
                </a:lnTo>
                <a:lnTo>
                  <a:pt x="7204570" y="918312"/>
                </a:lnTo>
                <a:lnTo>
                  <a:pt x="7137326" y="929003"/>
                </a:lnTo>
                <a:lnTo>
                  <a:pt x="7069213" y="939657"/>
                </a:lnTo>
                <a:lnTo>
                  <a:pt x="7000521" y="950288"/>
                </a:lnTo>
                <a:lnTo>
                  <a:pt x="6929327" y="960903"/>
                </a:lnTo>
                <a:lnTo>
                  <a:pt x="6856463" y="971508"/>
                </a:lnTo>
                <a:lnTo>
                  <a:pt x="6782488" y="982105"/>
                </a:lnTo>
                <a:lnTo>
                  <a:pt x="6707066" y="991992"/>
                </a:lnTo>
                <a:lnTo>
                  <a:pt x="6630678" y="1001406"/>
                </a:lnTo>
                <a:lnTo>
                  <a:pt x="6553647" y="1010504"/>
                </a:lnTo>
                <a:lnTo>
                  <a:pt x="6476894" y="1019391"/>
                </a:lnTo>
                <a:lnTo>
                  <a:pt x="6400325" y="1028139"/>
                </a:lnTo>
                <a:lnTo>
                  <a:pt x="6323878" y="1036793"/>
                </a:lnTo>
                <a:lnTo>
                  <a:pt x="6247515" y="1045384"/>
                </a:lnTo>
                <a:lnTo>
                  <a:pt x="6171206" y="1053934"/>
                </a:lnTo>
                <a:lnTo>
                  <a:pt x="6094933" y="1062456"/>
                </a:lnTo>
                <a:lnTo>
                  <a:pt x="6016567" y="1070959"/>
                </a:lnTo>
                <a:lnTo>
                  <a:pt x="5936807" y="1079451"/>
                </a:lnTo>
                <a:lnTo>
                  <a:pt x="5856117" y="1087934"/>
                </a:lnTo>
                <a:lnTo>
                  <a:pt x="5774807" y="1095706"/>
                </a:lnTo>
                <a:lnTo>
                  <a:pt x="5693084" y="1103003"/>
                </a:lnTo>
                <a:lnTo>
                  <a:pt x="5611085" y="1109986"/>
                </a:lnTo>
                <a:lnTo>
                  <a:pt x="5528197" y="1116757"/>
                </a:lnTo>
                <a:lnTo>
                  <a:pt x="5444716" y="1123388"/>
                </a:lnTo>
                <a:lnTo>
                  <a:pt x="5360840" y="1129925"/>
                </a:lnTo>
                <a:lnTo>
                  <a:pt x="5276700" y="1135695"/>
                </a:lnTo>
                <a:lnTo>
                  <a:pt x="5192385" y="1140952"/>
                </a:lnTo>
                <a:lnTo>
                  <a:pt x="5107952" y="1145867"/>
                </a:lnTo>
                <a:lnTo>
                  <a:pt x="5019913" y="1150556"/>
                </a:lnTo>
                <a:lnTo>
                  <a:pt x="4929471" y="1155093"/>
                </a:lnTo>
                <a:lnTo>
                  <a:pt x="4837426" y="1159529"/>
                </a:lnTo>
                <a:lnTo>
                  <a:pt x="4745724" y="1163191"/>
                </a:lnTo>
                <a:lnTo>
                  <a:pt x="4654250" y="1166339"/>
                </a:lnTo>
                <a:lnTo>
                  <a:pt x="4562929" y="1169143"/>
                </a:lnTo>
                <a:lnTo>
                  <a:pt x="4471005" y="1171012"/>
                </a:lnTo>
                <a:lnTo>
                  <a:pt x="4378676" y="1172258"/>
                </a:lnTo>
                <a:lnTo>
                  <a:pt x="4286080" y="1173089"/>
                </a:lnTo>
                <a:lnTo>
                  <a:pt x="4192600" y="1175053"/>
                </a:lnTo>
                <a:lnTo>
                  <a:pt x="4098529" y="1177775"/>
                </a:lnTo>
                <a:lnTo>
                  <a:pt x="4004065" y="1181000"/>
                </a:lnTo>
                <a:lnTo>
                  <a:pt x="3909338" y="1183855"/>
                </a:lnTo>
                <a:lnTo>
                  <a:pt x="3814438" y="1186464"/>
                </a:lnTo>
                <a:lnTo>
                  <a:pt x="3719421" y="1188910"/>
                </a:lnTo>
                <a:lnTo>
                  <a:pt x="3623621" y="1191246"/>
                </a:lnTo>
                <a:lnTo>
                  <a:pt x="3527298" y="1193508"/>
                </a:lnTo>
                <a:lnTo>
                  <a:pt x="3430628" y="1195722"/>
                </a:lnTo>
                <a:lnTo>
                  <a:pt x="3335137" y="1198609"/>
                </a:lnTo>
                <a:lnTo>
                  <a:pt x="3240432" y="1201944"/>
                </a:lnTo>
                <a:lnTo>
                  <a:pt x="3146250" y="1205580"/>
                </a:lnTo>
                <a:lnTo>
                  <a:pt x="3053828" y="1208709"/>
                </a:lnTo>
                <a:lnTo>
                  <a:pt x="2962581" y="1211500"/>
                </a:lnTo>
                <a:lnTo>
                  <a:pt x="2872116" y="1214067"/>
                </a:lnTo>
                <a:lnTo>
                  <a:pt x="2782879" y="1215778"/>
                </a:lnTo>
                <a:lnTo>
                  <a:pt x="2694459" y="1216918"/>
                </a:lnTo>
                <a:lnTo>
                  <a:pt x="2606585" y="1217679"/>
                </a:lnTo>
                <a:lnTo>
                  <a:pt x="2518369" y="1218891"/>
                </a:lnTo>
                <a:lnTo>
                  <a:pt x="2429925" y="1220405"/>
                </a:lnTo>
                <a:lnTo>
                  <a:pt x="2341329" y="1222120"/>
                </a:lnTo>
                <a:lnTo>
                  <a:pt x="2255454" y="1223263"/>
                </a:lnTo>
                <a:lnTo>
                  <a:pt x="2171393" y="1224025"/>
                </a:lnTo>
                <a:lnTo>
                  <a:pt x="2088541" y="1224534"/>
                </a:lnTo>
                <a:lnTo>
                  <a:pt x="2007906" y="1225578"/>
                </a:lnTo>
                <a:lnTo>
                  <a:pt x="1928750" y="1226980"/>
                </a:lnTo>
                <a:lnTo>
                  <a:pt x="1850579" y="1228620"/>
                </a:lnTo>
                <a:lnTo>
                  <a:pt x="1774476" y="1229713"/>
                </a:lnTo>
                <a:lnTo>
                  <a:pt x="1699752" y="1230442"/>
                </a:lnTo>
                <a:lnTo>
                  <a:pt x="1625947" y="1230929"/>
                </a:lnTo>
                <a:lnTo>
                  <a:pt x="1552049" y="1231958"/>
                </a:lnTo>
                <a:lnTo>
                  <a:pt x="1478089" y="1233350"/>
                </a:lnTo>
                <a:lnTo>
                  <a:pt x="1404088" y="1234983"/>
                </a:lnTo>
                <a:lnTo>
                  <a:pt x="1331472" y="1236778"/>
                </a:lnTo>
                <a:lnTo>
                  <a:pt x="1259776" y="1238680"/>
                </a:lnTo>
                <a:lnTo>
                  <a:pt x="1188697" y="1240653"/>
                </a:lnTo>
                <a:lnTo>
                  <a:pt x="1119438" y="1242674"/>
                </a:lnTo>
                <a:lnTo>
                  <a:pt x="1051393" y="1244728"/>
                </a:lnTo>
                <a:lnTo>
                  <a:pt x="984158" y="1246801"/>
                </a:lnTo>
                <a:lnTo>
                  <a:pt x="919579" y="1248890"/>
                </a:lnTo>
                <a:lnTo>
                  <a:pt x="856770" y="1250988"/>
                </a:lnTo>
                <a:lnTo>
                  <a:pt x="795143" y="1253092"/>
                </a:lnTo>
                <a:lnTo>
                  <a:pt x="735713" y="1253789"/>
                </a:lnTo>
                <a:lnTo>
                  <a:pt x="677749" y="1253548"/>
                </a:lnTo>
                <a:lnTo>
                  <a:pt x="620762" y="1252682"/>
                </a:lnTo>
                <a:lnTo>
                  <a:pt x="566542" y="1251399"/>
                </a:lnTo>
                <a:lnTo>
                  <a:pt x="514169" y="1249839"/>
                </a:lnTo>
                <a:lnTo>
                  <a:pt x="463025" y="1248092"/>
                </a:lnTo>
                <a:lnTo>
                  <a:pt x="416229" y="1245517"/>
                </a:lnTo>
                <a:lnTo>
                  <a:pt x="372331" y="1242389"/>
                </a:lnTo>
                <a:lnTo>
                  <a:pt x="330366" y="1238893"/>
                </a:lnTo>
                <a:lnTo>
                  <a:pt x="291101" y="1233740"/>
                </a:lnTo>
                <a:lnTo>
                  <a:pt x="253635" y="1227482"/>
                </a:lnTo>
                <a:lnTo>
                  <a:pt x="217369" y="1220488"/>
                </a:lnTo>
                <a:lnTo>
                  <a:pt x="184725" y="1211592"/>
                </a:lnTo>
                <a:lnTo>
                  <a:pt x="154496" y="1201428"/>
                </a:lnTo>
                <a:lnTo>
                  <a:pt x="125876" y="1190419"/>
                </a:lnTo>
                <a:lnTo>
                  <a:pt x="79025" y="1166897"/>
                </a:lnTo>
                <a:lnTo>
                  <a:pt x="42209" y="1141626"/>
                </a:lnTo>
                <a:lnTo>
                  <a:pt x="16440" y="1113932"/>
                </a:lnTo>
                <a:lnTo>
                  <a:pt x="3105" y="1079516"/>
                </a:lnTo>
                <a:lnTo>
                  <a:pt x="0" y="1039996"/>
                </a:lnTo>
                <a:lnTo>
                  <a:pt x="8028" y="996561"/>
                </a:lnTo>
                <a:lnTo>
                  <a:pt x="28529" y="949505"/>
                </a:lnTo>
                <a:lnTo>
                  <a:pt x="41899" y="925103"/>
                </a:lnTo>
                <a:lnTo>
                  <a:pt x="58572" y="899663"/>
                </a:lnTo>
                <a:lnTo>
                  <a:pt x="77449" y="873531"/>
                </a:lnTo>
                <a:lnTo>
                  <a:pt x="97795" y="846937"/>
                </a:lnTo>
                <a:lnTo>
                  <a:pt x="121942" y="818625"/>
                </a:lnTo>
                <a:lnTo>
                  <a:pt x="148624" y="789167"/>
                </a:lnTo>
                <a:lnTo>
                  <a:pt x="176995" y="758944"/>
                </a:lnTo>
                <a:lnTo>
                  <a:pt x="207903" y="728213"/>
                </a:lnTo>
                <a:lnTo>
                  <a:pt x="240503" y="697142"/>
                </a:lnTo>
                <a:lnTo>
                  <a:pt x="274231" y="665844"/>
                </a:lnTo>
                <a:lnTo>
                  <a:pt x="310122" y="633691"/>
                </a:lnTo>
                <a:lnTo>
                  <a:pt x="347455" y="600966"/>
                </a:lnTo>
                <a:lnTo>
                  <a:pt x="385749" y="567861"/>
                </a:lnTo>
                <a:lnTo>
                  <a:pt x="426095" y="535207"/>
                </a:lnTo>
                <a:lnTo>
                  <a:pt x="467809" y="502855"/>
                </a:lnTo>
                <a:lnTo>
                  <a:pt x="510435" y="470703"/>
                </a:lnTo>
                <a:lnTo>
                  <a:pt x="555786" y="437274"/>
                </a:lnTo>
                <a:lnTo>
                  <a:pt x="602953" y="402994"/>
                </a:lnTo>
                <a:lnTo>
                  <a:pt x="651331" y="368146"/>
                </a:lnTo>
                <a:lnTo>
                  <a:pt x="699105" y="334331"/>
                </a:lnTo>
                <a:lnTo>
                  <a:pt x="746477" y="301204"/>
                </a:lnTo>
                <a:lnTo>
                  <a:pt x="793580" y="268536"/>
                </a:lnTo>
                <a:lnTo>
                  <a:pt x="841210" y="236879"/>
                </a:lnTo>
                <a:lnTo>
                  <a:pt x="889191" y="205897"/>
                </a:lnTo>
                <a:lnTo>
                  <a:pt x="937407" y="175365"/>
                </a:lnTo>
                <a:lnTo>
                  <a:pt x="984367" y="147249"/>
                </a:lnTo>
                <a:lnTo>
                  <a:pt x="1030490" y="120744"/>
                </a:lnTo>
                <a:lnTo>
                  <a:pt x="1076056" y="95312"/>
                </a:lnTo>
                <a:lnTo>
                  <a:pt x="1119133" y="73419"/>
                </a:lnTo>
                <a:lnTo>
                  <a:pt x="1160551" y="53885"/>
                </a:lnTo>
                <a:lnTo>
                  <a:pt x="1200863" y="35923"/>
                </a:lnTo>
                <a:lnTo>
                  <a:pt x="128148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52">
            <a:extLst>
              <a:ext uri="{FF2B5EF4-FFF2-40B4-BE49-F238E27FC236}">
                <a16:creationId xmlns:a16="http://schemas.microsoft.com/office/drawing/2014/main" xmlns="" id="{17CA4B88-3B7C-41E6-A872-766A4211B0C3}"/>
              </a:ext>
            </a:extLst>
          </p:cNvPr>
          <p:cNvGrpSpPr/>
          <p:nvPr/>
        </p:nvGrpSpPr>
        <p:grpSpPr>
          <a:xfrm>
            <a:off x="3765811" y="4732638"/>
            <a:ext cx="1232825" cy="385420"/>
            <a:chOff x="3765811" y="4732638"/>
            <a:chExt cx="1232825" cy="385420"/>
          </a:xfrm>
        </p:grpSpPr>
        <p:sp>
          <p:nvSpPr>
            <p:cNvPr id="94" name="SMARTInkShape-227">
              <a:extLst>
                <a:ext uri="{FF2B5EF4-FFF2-40B4-BE49-F238E27FC236}">
                  <a16:creationId xmlns:a16="http://schemas.microsoft.com/office/drawing/2014/main" xmlns="" id="{4F03B329-ABF0-4479-B4AF-78DC6DF403F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819912" y="4767770"/>
              <a:ext cx="178724" cy="274131"/>
            </a:xfrm>
            <a:custGeom>
              <a:avLst/>
              <a:gdLst/>
              <a:ahLst/>
              <a:cxnLst/>
              <a:rect l="0" t="0" r="0" b="0"/>
              <a:pathLst>
                <a:path w="178724" h="274131">
                  <a:moveTo>
                    <a:pt x="6088" y="102680"/>
                  </a:moveTo>
                  <a:lnTo>
                    <a:pt x="6088" y="102680"/>
                  </a:lnTo>
                  <a:lnTo>
                    <a:pt x="2717" y="102680"/>
                  </a:lnTo>
                  <a:lnTo>
                    <a:pt x="1724" y="104797"/>
                  </a:lnTo>
                  <a:lnTo>
                    <a:pt x="0" y="135937"/>
                  </a:lnTo>
                  <a:lnTo>
                    <a:pt x="3187" y="171879"/>
                  </a:lnTo>
                  <a:lnTo>
                    <a:pt x="8599" y="210437"/>
                  </a:lnTo>
                  <a:lnTo>
                    <a:pt x="16959" y="254646"/>
                  </a:lnTo>
                  <a:lnTo>
                    <a:pt x="18426" y="265186"/>
                  </a:lnTo>
                  <a:lnTo>
                    <a:pt x="11939" y="250156"/>
                  </a:lnTo>
                  <a:lnTo>
                    <a:pt x="4451" y="206505"/>
                  </a:lnTo>
                  <a:lnTo>
                    <a:pt x="1832" y="166934"/>
                  </a:lnTo>
                  <a:lnTo>
                    <a:pt x="2080" y="125593"/>
                  </a:lnTo>
                  <a:lnTo>
                    <a:pt x="6893" y="88404"/>
                  </a:lnTo>
                  <a:lnTo>
                    <a:pt x="20908" y="45847"/>
                  </a:lnTo>
                  <a:lnTo>
                    <a:pt x="41837" y="14266"/>
                  </a:lnTo>
                  <a:lnTo>
                    <a:pt x="61488" y="3412"/>
                  </a:lnTo>
                  <a:lnTo>
                    <a:pt x="84332" y="0"/>
                  </a:lnTo>
                  <a:lnTo>
                    <a:pt x="108596" y="3187"/>
                  </a:lnTo>
                  <a:lnTo>
                    <a:pt x="131610" y="16833"/>
                  </a:lnTo>
                  <a:lnTo>
                    <a:pt x="142686" y="26399"/>
                  </a:lnTo>
                  <a:lnTo>
                    <a:pt x="158755" y="52079"/>
                  </a:lnTo>
                  <a:lnTo>
                    <a:pt x="173855" y="98270"/>
                  </a:lnTo>
                  <a:lnTo>
                    <a:pt x="178723" y="131765"/>
                  </a:lnTo>
                  <a:lnTo>
                    <a:pt x="178535" y="167817"/>
                  </a:lnTo>
                  <a:lnTo>
                    <a:pt x="174463" y="213702"/>
                  </a:lnTo>
                  <a:lnTo>
                    <a:pt x="169737" y="260589"/>
                  </a:lnTo>
                  <a:lnTo>
                    <a:pt x="165806" y="271455"/>
                  </a:lnTo>
                  <a:lnTo>
                    <a:pt x="166894" y="272347"/>
                  </a:lnTo>
                  <a:lnTo>
                    <a:pt x="177538" y="274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8">
              <a:extLst>
                <a:ext uri="{FF2B5EF4-FFF2-40B4-BE49-F238E27FC236}">
                  <a16:creationId xmlns:a16="http://schemas.microsoft.com/office/drawing/2014/main" xmlns="" id="{4C728CB6-BD87-445A-ACEF-749DCAE6CBC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505129" y="4953000"/>
              <a:ext cx="155772" cy="35122"/>
            </a:xfrm>
            <a:custGeom>
              <a:avLst/>
              <a:gdLst/>
              <a:ahLst/>
              <a:cxnLst/>
              <a:rect l="0" t="0" r="0" b="0"/>
              <a:pathLst>
                <a:path w="155772" h="35122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8016" y="35121"/>
                  </a:lnTo>
                  <a:lnTo>
                    <a:pt x="43355" y="27372"/>
                  </a:lnTo>
                  <a:lnTo>
                    <a:pt x="76410" y="20162"/>
                  </a:lnTo>
                  <a:lnTo>
                    <a:pt x="108975" y="12253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9">
              <a:extLst>
                <a:ext uri="{FF2B5EF4-FFF2-40B4-BE49-F238E27FC236}">
                  <a16:creationId xmlns:a16="http://schemas.microsoft.com/office/drawing/2014/main" xmlns="" id="{9DC205AD-31EC-4F4F-BF76-63717BAC5AD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497107" y="4777473"/>
              <a:ext cx="153855" cy="325227"/>
            </a:xfrm>
            <a:custGeom>
              <a:avLst/>
              <a:gdLst/>
              <a:ahLst/>
              <a:cxnLst/>
              <a:rect l="0" t="0" r="0" b="0"/>
              <a:pathLst>
                <a:path w="153855" h="325227">
                  <a:moveTo>
                    <a:pt x="36793" y="92977"/>
                  </a:moveTo>
                  <a:lnTo>
                    <a:pt x="36793" y="92977"/>
                  </a:lnTo>
                  <a:lnTo>
                    <a:pt x="36087" y="99457"/>
                  </a:lnTo>
                  <a:lnTo>
                    <a:pt x="31767" y="125301"/>
                  </a:lnTo>
                  <a:lnTo>
                    <a:pt x="28954" y="162292"/>
                  </a:lnTo>
                  <a:lnTo>
                    <a:pt x="25533" y="207118"/>
                  </a:lnTo>
                  <a:lnTo>
                    <a:pt x="20757" y="251680"/>
                  </a:lnTo>
                  <a:lnTo>
                    <a:pt x="12286" y="290518"/>
                  </a:lnTo>
                  <a:lnTo>
                    <a:pt x="0" y="325226"/>
                  </a:lnTo>
                  <a:lnTo>
                    <a:pt x="5773" y="290534"/>
                  </a:lnTo>
                  <a:lnTo>
                    <a:pt x="9600" y="257685"/>
                  </a:lnTo>
                  <a:lnTo>
                    <a:pt x="13654" y="217216"/>
                  </a:lnTo>
                  <a:lnTo>
                    <a:pt x="19688" y="175241"/>
                  </a:lnTo>
                  <a:lnTo>
                    <a:pt x="28485" y="133772"/>
                  </a:lnTo>
                  <a:lnTo>
                    <a:pt x="41802" y="94175"/>
                  </a:lnTo>
                  <a:lnTo>
                    <a:pt x="58425" y="49665"/>
                  </a:lnTo>
                  <a:lnTo>
                    <a:pt x="76493" y="2313"/>
                  </a:lnTo>
                  <a:lnTo>
                    <a:pt x="78782" y="79"/>
                  </a:lnTo>
                  <a:lnTo>
                    <a:pt x="81014" y="0"/>
                  </a:lnTo>
                  <a:lnTo>
                    <a:pt x="83206" y="1359"/>
                  </a:lnTo>
                  <a:lnTo>
                    <a:pt x="89664" y="16755"/>
                  </a:lnTo>
                  <a:lnTo>
                    <a:pt x="99578" y="58792"/>
                  </a:lnTo>
                  <a:lnTo>
                    <a:pt x="113252" y="104563"/>
                  </a:lnTo>
                  <a:lnTo>
                    <a:pt x="119693" y="139755"/>
                  </a:lnTo>
                  <a:lnTo>
                    <a:pt x="126789" y="172798"/>
                  </a:lnTo>
                  <a:lnTo>
                    <a:pt x="136836" y="217287"/>
                  </a:lnTo>
                  <a:lnTo>
                    <a:pt x="146552" y="260133"/>
                  </a:lnTo>
                  <a:lnTo>
                    <a:pt x="153854" y="277428"/>
                  </a:lnTo>
                  <a:lnTo>
                    <a:pt x="153639" y="278034"/>
                  </a:lnTo>
                  <a:lnTo>
                    <a:pt x="151093" y="27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0">
              <a:extLst>
                <a:ext uri="{FF2B5EF4-FFF2-40B4-BE49-F238E27FC236}">
                  <a16:creationId xmlns:a16="http://schemas.microsoft.com/office/drawing/2014/main" xmlns="" id="{ABC99417-8EB6-4A40-9A42-05866ED3916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222301" y="4789044"/>
              <a:ext cx="95700" cy="303657"/>
            </a:xfrm>
            <a:custGeom>
              <a:avLst/>
              <a:gdLst/>
              <a:ahLst/>
              <a:cxnLst/>
              <a:rect l="0" t="0" r="0" b="0"/>
              <a:pathLst>
                <a:path w="95700" h="303657">
                  <a:moveTo>
                    <a:pt x="95699" y="11556"/>
                  </a:moveTo>
                  <a:lnTo>
                    <a:pt x="95699" y="11556"/>
                  </a:lnTo>
                  <a:lnTo>
                    <a:pt x="86861" y="2717"/>
                  </a:lnTo>
                  <a:lnTo>
                    <a:pt x="80952" y="572"/>
                  </a:lnTo>
                  <a:lnTo>
                    <a:pt x="77401" y="0"/>
                  </a:lnTo>
                  <a:lnTo>
                    <a:pt x="73623" y="1030"/>
                  </a:lnTo>
                  <a:lnTo>
                    <a:pt x="65661" y="5937"/>
                  </a:lnTo>
                  <a:lnTo>
                    <a:pt x="46504" y="26746"/>
                  </a:lnTo>
                  <a:lnTo>
                    <a:pt x="26325" y="72109"/>
                  </a:lnTo>
                  <a:lnTo>
                    <a:pt x="15242" y="112082"/>
                  </a:lnTo>
                  <a:lnTo>
                    <a:pt x="6318" y="154306"/>
                  </a:lnTo>
                  <a:lnTo>
                    <a:pt x="0" y="194239"/>
                  </a:lnTo>
                  <a:lnTo>
                    <a:pt x="2589" y="238937"/>
                  </a:lnTo>
                  <a:lnTo>
                    <a:pt x="15665" y="271153"/>
                  </a:lnTo>
                  <a:lnTo>
                    <a:pt x="32611" y="285918"/>
                  </a:lnTo>
                  <a:lnTo>
                    <a:pt x="53549" y="295773"/>
                  </a:lnTo>
                  <a:lnTo>
                    <a:pt x="95699" y="30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1">
              <a:extLst>
                <a:ext uri="{FF2B5EF4-FFF2-40B4-BE49-F238E27FC236}">
                  <a16:creationId xmlns:a16="http://schemas.microsoft.com/office/drawing/2014/main" xmlns="" id="{03AD0635-E843-4FA3-8AA0-882FA90B1CC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24300" y="4914900"/>
              <a:ext cx="152401" cy="180839"/>
            </a:xfrm>
            <a:custGeom>
              <a:avLst/>
              <a:gdLst/>
              <a:ahLst/>
              <a:cxnLst/>
              <a:rect l="0" t="0" r="0" b="0"/>
              <a:pathLst>
                <a:path w="152401" h="180839">
                  <a:moveTo>
                    <a:pt x="0" y="69850"/>
                  </a:moveTo>
                  <a:lnTo>
                    <a:pt x="0" y="69850"/>
                  </a:lnTo>
                  <a:lnTo>
                    <a:pt x="3371" y="69850"/>
                  </a:lnTo>
                  <a:lnTo>
                    <a:pt x="6907" y="67968"/>
                  </a:lnTo>
                  <a:lnTo>
                    <a:pt x="8838" y="66479"/>
                  </a:lnTo>
                  <a:lnTo>
                    <a:pt x="18509" y="66705"/>
                  </a:lnTo>
                  <a:lnTo>
                    <a:pt x="32215" y="70569"/>
                  </a:lnTo>
                  <a:lnTo>
                    <a:pt x="47714" y="79342"/>
                  </a:lnTo>
                  <a:lnTo>
                    <a:pt x="65565" y="99552"/>
                  </a:lnTo>
                  <a:lnTo>
                    <a:pt x="86733" y="145014"/>
                  </a:lnTo>
                  <a:lnTo>
                    <a:pt x="89572" y="153826"/>
                  </a:lnTo>
                  <a:lnTo>
                    <a:pt x="90054" y="161111"/>
                  </a:lnTo>
                  <a:lnTo>
                    <a:pt x="86826" y="172970"/>
                  </a:lnTo>
                  <a:lnTo>
                    <a:pt x="83989" y="176697"/>
                  </a:lnTo>
                  <a:lnTo>
                    <a:pt x="77075" y="180838"/>
                  </a:lnTo>
                  <a:lnTo>
                    <a:pt x="73256" y="179119"/>
                  </a:lnTo>
                  <a:lnTo>
                    <a:pt x="65248" y="169684"/>
                  </a:lnTo>
                  <a:lnTo>
                    <a:pt x="59550" y="141764"/>
                  </a:lnTo>
                  <a:lnTo>
                    <a:pt x="67974" y="103309"/>
                  </a:lnTo>
                  <a:lnTo>
                    <a:pt x="87246" y="64007"/>
                  </a:lnTo>
                  <a:lnTo>
                    <a:pt x="119043" y="2435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32">
              <a:extLst>
                <a:ext uri="{FF2B5EF4-FFF2-40B4-BE49-F238E27FC236}">
                  <a16:creationId xmlns:a16="http://schemas.microsoft.com/office/drawing/2014/main" xmlns="" id="{9EEE729D-0C00-46B2-A52D-BD020BEF316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65811" y="4732638"/>
              <a:ext cx="145145" cy="385420"/>
            </a:xfrm>
            <a:custGeom>
              <a:avLst/>
              <a:gdLst/>
              <a:ahLst/>
              <a:cxnLst/>
              <a:rect l="0" t="0" r="0" b="0"/>
              <a:pathLst>
                <a:path w="145145" h="385420">
                  <a:moveTo>
                    <a:pt x="6089" y="137812"/>
                  </a:moveTo>
                  <a:lnTo>
                    <a:pt x="6089" y="137812"/>
                  </a:lnTo>
                  <a:lnTo>
                    <a:pt x="2718" y="137812"/>
                  </a:lnTo>
                  <a:lnTo>
                    <a:pt x="1725" y="137106"/>
                  </a:lnTo>
                  <a:lnTo>
                    <a:pt x="1063" y="135930"/>
                  </a:lnTo>
                  <a:lnTo>
                    <a:pt x="0" y="132345"/>
                  </a:lnTo>
                  <a:lnTo>
                    <a:pt x="8600" y="168168"/>
                  </a:lnTo>
                  <a:lnTo>
                    <a:pt x="12614" y="198340"/>
                  </a:lnTo>
                  <a:lnTo>
                    <a:pt x="16750" y="234563"/>
                  </a:lnTo>
                  <a:lnTo>
                    <a:pt x="20940" y="271829"/>
                  </a:lnTo>
                  <a:lnTo>
                    <a:pt x="23273" y="305796"/>
                  </a:lnTo>
                  <a:lnTo>
                    <a:pt x="26467" y="348922"/>
                  </a:lnTo>
                  <a:lnTo>
                    <a:pt x="31048" y="385398"/>
                  </a:lnTo>
                  <a:lnTo>
                    <a:pt x="31194" y="385419"/>
                  </a:lnTo>
                  <a:lnTo>
                    <a:pt x="27067" y="351509"/>
                  </a:lnTo>
                  <a:lnTo>
                    <a:pt x="25996" y="315574"/>
                  </a:lnTo>
                  <a:lnTo>
                    <a:pt x="23638" y="271850"/>
                  </a:lnTo>
                  <a:lnTo>
                    <a:pt x="22022" y="248337"/>
                  </a:lnTo>
                  <a:lnTo>
                    <a:pt x="22355" y="223490"/>
                  </a:lnTo>
                  <a:lnTo>
                    <a:pt x="23989" y="197753"/>
                  </a:lnTo>
                  <a:lnTo>
                    <a:pt x="26489" y="171422"/>
                  </a:lnTo>
                  <a:lnTo>
                    <a:pt x="33030" y="125233"/>
                  </a:lnTo>
                  <a:lnTo>
                    <a:pt x="39935" y="85655"/>
                  </a:lnTo>
                  <a:lnTo>
                    <a:pt x="49905" y="40983"/>
                  </a:lnTo>
                  <a:lnTo>
                    <a:pt x="62487" y="19048"/>
                  </a:lnTo>
                  <a:lnTo>
                    <a:pt x="75605" y="5534"/>
                  </a:lnTo>
                  <a:lnTo>
                    <a:pt x="82066" y="944"/>
                  </a:lnTo>
                  <a:lnTo>
                    <a:pt x="89901" y="0"/>
                  </a:lnTo>
                  <a:lnTo>
                    <a:pt x="108015" y="4596"/>
                  </a:lnTo>
                  <a:lnTo>
                    <a:pt x="124062" y="19338"/>
                  </a:lnTo>
                  <a:lnTo>
                    <a:pt x="136838" y="40707"/>
                  </a:lnTo>
                  <a:lnTo>
                    <a:pt x="144869" y="66667"/>
                  </a:lnTo>
                  <a:lnTo>
                    <a:pt x="145144" y="90905"/>
                  </a:lnTo>
                  <a:lnTo>
                    <a:pt x="143243" y="102308"/>
                  </a:lnTo>
                  <a:lnTo>
                    <a:pt x="131722" y="124384"/>
                  </a:lnTo>
                  <a:lnTo>
                    <a:pt x="105402" y="152884"/>
                  </a:lnTo>
                  <a:lnTo>
                    <a:pt x="86212" y="165677"/>
                  </a:lnTo>
                  <a:lnTo>
                    <a:pt x="68275" y="171363"/>
                  </a:lnTo>
                  <a:lnTo>
                    <a:pt x="45681" y="171193"/>
                  </a:lnTo>
                  <a:lnTo>
                    <a:pt x="41656" y="169944"/>
                  </a:lnTo>
                  <a:lnTo>
                    <a:pt x="39678" y="168405"/>
                  </a:lnTo>
                  <a:lnTo>
                    <a:pt x="37839" y="163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3">
            <a:extLst>
              <a:ext uri="{FF2B5EF4-FFF2-40B4-BE49-F238E27FC236}">
                <a16:creationId xmlns:a16="http://schemas.microsoft.com/office/drawing/2014/main" xmlns="" id="{D050A564-6912-41CB-AAC3-5B29500A35BF}"/>
              </a:ext>
            </a:extLst>
          </p:cNvPr>
          <p:cNvGrpSpPr/>
          <p:nvPr/>
        </p:nvGrpSpPr>
        <p:grpSpPr>
          <a:xfrm>
            <a:off x="5257304" y="4654550"/>
            <a:ext cx="735548" cy="370785"/>
            <a:chOff x="5257304" y="4654550"/>
            <a:chExt cx="735548" cy="370785"/>
          </a:xfrm>
        </p:grpSpPr>
        <p:sp>
          <p:nvSpPr>
            <p:cNvPr id="101" name="SMARTInkShape-233">
              <a:extLst>
                <a:ext uri="{FF2B5EF4-FFF2-40B4-BE49-F238E27FC236}">
                  <a16:creationId xmlns:a16="http://schemas.microsoft.com/office/drawing/2014/main" xmlns="" id="{B89EDD76-9991-47AC-B463-20C3A5AB30D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854700" y="4654550"/>
              <a:ext cx="138152" cy="370785"/>
            </a:xfrm>
            <a:custGeom>
              <a:avLst/>
              <a:gdLst/>
              <a:ahLst/>
              <a:cxnLst/>
              <a:rect l="0" t="0" r="0" b="0"/>
              <a:pathLst>
                <a:path w="138152" h="370785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24909" y="3371"/>
                  </a:lnTo>
                  <a:lnTo>
                    <a:pt x="52088" y="23792"/>
                  </a:lnTo>
                  <a:lnTo>
                    <a:pt x="84108" y="61063"/>
                  </a:lnTo>
                  <a:lnTo>
                    <a:pt x="105585" y="96519"/>
                  </a:lnTo>
                  <a:lnTo>
                    <a:pt x="123127" y="137677"/>
                  </a:lnTo>
                  <a:lnTo>
                    <a:pt x="135156" y="183250"/>
                  </a:lnTo>
                  <a:lnTo>
                    <a:pt x="137376" y="208245"/>
                  </a:lnTo>
                  <a:lnTo>
                    <a:pt x="138151" y="234080"/>
                  </a:lnTo>
                  <a:lnTo>
                    <a:pt x="127724" y="279719"/>
                  </a:lnTo>
                  <a:lnTo>
                    <a:pt x="108271" y="318347"/>
                  </a:lnTo>
                  <a:lnTo>
                    <a:pt x="83163" y="347274"/>
                  </a:lnTo>
                  <a:lnTo>
                    <a:pt x="57422" y="364365"/>
                  </a:lnTo>
                  <a:lnTo>
                    <a:pt x="44632" y="369910"/>
                  </a:lnTo>
                  <a:lnTo>
                    <a:pt x="33987" y="370784"/>
                  </a:lnTo>
                  <a:lnTo>
                    <a:pt x="24775" y="368545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4">
              <a:extLst>
                <a:ext uri="{FF2B5EF4-FFF2-40B4-BE49-F238E27FC236}">
                  <a16:creationId xmlns:a16="http://schemas.microsoft.com/office/drawing/2014/main" xmlns="" id="{6D6E78E2-2069-411A-B53B-4DD1974B99D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257304" y="4670299"/>
              <a:ext cx="584697" cy="338969"/>
            </a:xfrm>
            <a:custGeom>
              <a:avLst/>
              <a:gdLst/>
              <a:ahLst/>
              <a:cxnLst/>
              <a:rect l="0" t="0" r="0" b="0"/>
              <a:pathLst>
                <a:path w="584697" h="338969">
                  <a:moveTo>
                    <a:pt x="13196" y="333501"/>
                  </a:moveTo>
                  <a:lnTo>
                    <a:pt x="13196" y="333501"/>
                  </a:lnTo>
                  <a:lnTo>
                    <a:pt x="809" y="337865"/>
                  </a:lnTo>
                  <a:lnTo>
                    <a:pt x="0" y="338527"/>
                  </a:lnTo>
                  <a:lnTo>
                    <a:pt x="165" y="338968"/>
                  </a:lnTo>
                  <a:lnTo>
                    <a:pt x="47208" y="330935"/>
                  </a:lnTo>
                  <a:lnTo>
                    <a:pt x="86168" y="325070"/>
                  </a:lnTo>
                  <a:lnTo>
                    <a:pt x="131000" y="318464"/>
                  </a:lnTo>
                  <a:lnTo>
                    <a:pt x="176796" y="313177"/>
                  </a:lnTo>
                  <a:lnTo>
                    <a:pt x="215495" y="308475"/>
                  </a:lnTo>
                  <a:lnTo>
                    <a:pt x="255640" y="301862"/>
                  </a:lnTo>
                  <a:lnTo>
                    <a:pt x="275105" y="296677"/>
                  </a:lnTo>
                  <a:lnTo>
                    <a:pt x="275996" y="296957"/>
                  </a:lnTo>
                  <a:lnTo>
                    <a:pt x="275885" y="297849"/>
                  </a:lnTo>
                  <a:lnTo>
                    <a:pt x="275105" y="299150"/>
                  </a:lnTo>
                  <a:lnTo>
                    <a:pt x="270476" y="300595"/>
                  </a:lnTo>
                  <a:lnTo>
                    <a:pt x="264421" y="301943"/>
                  </a:lnTo>
                  <a:lnTo>
                    <a:pt x="254784" y="306675"/>
                  </a:lnTo>
                  <a:lnTo>
                    <a:pt x="252571" y="307151"/>
                  </a:lnTo>
                  <a:lnTo>
                    <a:pt x="250390" y="306762"/>
                  </a:lnTo>
                  <a:lnTo>
                    <a:pt x="246086" y="304448"/>
                  </a:lnTo>
                  <a:lnTo>
                    <a:pt x="244656" y="302843"/>
                  </a:lnTo>
                  <a:lnTo>
                    <a:pt x="232614" y="274458"/>
                  </a:lnTo>
                  <a:lnTo>
                    <a:pt x="224572" y="240748"/>
                  </a:lnTo>
                  <a:lnTo>
                    <a:pt x="213567" y="196344"/>
                  </a:lnTo>
                  <a:lnTo>
                    <a:pt x="202779" y="150888"/>
                  </a:lnTo>
                  <a:lnTo>
                    <a:pt x="199661" y="104102"/>
                  </a:lnTo>
                  <a:lnTo>
                    <a:pt x="203598" y="67662"/>
                  </a:lnTo>
                  <a:lnTo>
                    <a:pt x="209767" y="47898"/>
                  </a:lnTo>
                  <a:lnTo>
                    <a:pt x="220976" y="31588"/>
                  </a:lnTo>
                  <a:lnTo>
                    <a:pt x="227916" y="24276"/>
                  </a:lnTo>
                  <a:lnTo>
                    <a:pt x="264651" y="7242"/>
                  </a:lnTo>
                  <a:lnTo>
                    <a:pt x="311284" y="0"/>
                  </a:lnTo>
                  <a:lnTo>
                    <a:pt x="357478" y="1226"/>
                  </a:lnTo>
                  <a:lnTo>
                    <a:pt x="402445" y="9428"/>
                  </a:lnTo>
                  <a:lnTo>
                    <a:pt x="433564" y="24166"/>
                  </a:lnTo>
                  <a:lnTo>
                    <a:pt x="438786" y="32028"/>
                  </a:lnTo>
                  <a:lnTo>
                    <a:pt x="442706" y="52052"/>
                  </a:lnTo>
                  <a:lnTo>
                    <a:pt x="434204" y="87125"/>
                  </a:lnTo>
                  <a:lnTo>
                    <a:pt x="414909" y="124328"/>
                  </a:lnTo>
                  <a:lnTo>
                    <a:pt x="394689" y="162163"/>
                  </a:lnTo>
                  <a:lnTo>
                    <a:pt x="376079" y="202734"/>
                  </a:lnTo>
                  <a:lnTo>
                    <a:pt x="375091" y="220584"/>
                  </a:lnTo>
                  <a:lnTo>
                    <a:pt x="378885" y="234162"/>
                  </a:lnTo>
                  <a:lnTo>
                    <a:pt x="381872" y="239759"/>
                  </a:lnTo>
                  <a:lnTo>
                    <a:pt x="386685" y="243489"/>
                  </a:lnTo>
                  <a:lnTo>
                    <a:pt x="399559" y="247635"/>
                  </a:lnTo>
                  <a:lnTo>
                    <a:pt x="432787" y="249969"/>
                  </a:lnTo>
                  <a:lnTo>
                    <a:pt x="463559" y="248633"/>
                  </a:lnTo>
                  <a:lnTo>
                    <a:pt x="496991" y="245687"/>
                  </a:lnTo>
                  <a:lnTo>
                    <a:pt x="540756" y="240063"/>
                  </a:lnTo>
                  <a:lnTo>
                    <a:pt x="584696" y="23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54">
            <a:extLst>
              <a:ext uri="{FF2B5EF4-FFF2-40B4-BE49-F238E27FC236}">
                <a16:creationId xmlns:a16="http://schemas.microsoft.com/office/drawing/2014/main" xmlns="" id="{154E2CB4-37E5-4BCB-912D-FC13E2ACD04F}"/>
              </a:ext>
            </a:extLst>
          </p:cNvPr>
          <p:cNvGrpSpPr/>
          <p:nvPr/>
        </p:nvGrpSpPr>
        <p:grpSpPr>
          <a:xfrm>
            <a:off x="6488733" y="4578428"/>
            <a:ext cx="331168" cy="443822"/>
            <a:chOff x="6488733" y="4578428"/>
            <a:chExt cx="331168" cy="443822"/>
          </a:xfrm>
        </p:grpSpPr>
        <p:sp>
          <p:nvSpPr>
            <p:cNvPr id="104" name="SMARTInkShape-235">
              <a:extLst>
                <a:ext uri="{FF2B5EF4-FFF2-40B4-BE49-F238E27FC236}">
                  <a16:creationId xmlns:a16="http://schemas.microsoft.com/office/drawing/2014/main" xmlns="" id="{793253EC-E76E-44E2-9045-AC27169952D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23050" y="4800600"/>
              <a:ext cx="42103" cy="47049"/>
            </a:xfrm>
            <a:custGeom>
              <a:avLst/>
              <a:gdLst/>
              <a:ahLst/>
              <a:cxnLst/>
              <a:rect l="0" t="0" r="0" b="0"/>
              <a:pathLst>
                <a:path w="42103" h="47049">
                  <a:moveTo>
                    <a:pt x="19050" y="0"/>
                  </a:moveTo>
                  <a:lnTo>
                    <a:pt x="19050" y="0"/>
                  </a:lnTo>
                  <a:lnTo>
                    <a:pt x="4745" y="8838"/>
                  </a:lnTo>
                  <a:lnTo>
                    <a:pt x="2108" y="14747"/>
                  </a:lnTo>
                  <a:lnTo>
                    <a:pt x="1405" y="18298"/>
                  </a:lnTo>
                  <a:lnTo>
                    <a:pt x="2506" y="26006"/>
                  </a:lnTo>
                  <a:lnTo>
                    <a:pt x="3787" y="30037"/>
                  </a:lnTo>
                  <a:lnTo>
                    <a:pt x="8973" y="36398"/>
                  </a:lnTo>
                  <a:lnTo>
                    <a:pt x="23801" y="46230"/>
                  </a:lnTo>
                  <a:lnTo>
                    <a:pt x="27862" y="47048"/>
                  </a:lnTo>
                  <a:lnTo>
                    <a:pt x="36137" y="46075"/>
                  </a:lnTo>
                  <a:lnTo>
                    <a:pt x="38908" y="44827"/>
                  </a:lnTo>
                  <a:lnTo>
                    <a:pt x="40755" y="43290"/>
                  </a:lnTo>
                  <a:lnTo>
                    <a:pt x="41987" y="41560"/>
                  </a:lnTo>
                  <a:lnTo>
                    <a:pt x="42102" y="38995"/>
                  </a:lnTo>
                  <a:lnTo>
                    <a:pt x="40349" y="32383"/>
                  </a:lnTo>
                  <a:lnTo>
                    <a:pt x="36777" y="3005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36">
              <a:extLst>
                <a:ext uri="{FF2B5EF4-FFF2-40B4-BE49-F238E27FC236}">
                  <a16:creationId xmlns:a16="http://schemas.microsoft.com/office/drawing/2014/main" xmlns="" id="{C7FCC189-2071-474A-ACDD-F79B8E59C11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616700" y="4578428"/>
              <a:ext cx="114227" cy="126923"/>
            </a:xfrm>
            <a:custGeom>
              <a:avLst/>
              <a:gdLst/>
              <a:ahLst/>
              <a:cxnLst/>
              <a:rect l="0" t="0" r="0" b="0"/>
              <a:pathLst>
                <a:path w="114227" h="126923">
                  <a:moveTo>
                    <a:pt x="0" y="6272"/>
                  </a:moveTo>
                  <a:lnTo>
                    <a:pt x="0" y="6272"/>
                  </a:lnTo>
                  <a:lnTo>
                    <a:pt x="0" y="805"/>
                  </a:lnTo>
                  <a:lnTo>
                    <a:pt x="21048" y="0"/>
                  </a:lnTo>
                  <a:lnTo>
                    <a:pt x="59852" y="8721"/>
                  </a:lnTo>
                  <a:lnTo>
                    <a:pt x="93275" y="23689"/>
                  </a:lnTo>
                  <a:lnTo>
                    <a:pt x="105190" y="35650"/>
                  </a:lnTo>
                  <a:lnTo>
                    <a:pt x="110343" y="42791"/>
                  </a:lnTo>
                  <a:lnTo>
                    <a:pt x="114188" y="56369"/>
                  </a:lnTo>
                  <a:lnTo>
                    <a:pt x="114226" y="62953"/>
                  </a:lnTo>
                  <a:lnTo>
                    <a:pt x="108622" y="77795"/>
                  </a:lnTo>
                  <a:lnTo>
                    <a:pt x="104164" y="85704"/>
                  </a:lnTo>
                  <a:lnTo>
                    <a:pt x="87923" y="98255"/>
                  </a:lnTo>
                  <a:lnTo>
                    <a:pt x="43040" y="120848"/>
                  </a:lnTo>
                  <a:lnTo>
                    <a:pt x="31645" y="125122"/>
                  </a:lnTo>
                  <a:lnTo>
                    <a:pt x="30976" y="125722"/>
                  </a:lnTo>
                  <a:lnTo>
                    <a:pt x="31750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37">
              <a:extLst>
                <a:ext uri="{FF2B5EF4-FFF2-40B4-BE49-F238E27FC236}">
                  <a16:creationId xmlns:a16="http://schemas.microsoft.com/office/drawing/2014/main" xmlns="" id="{119FC9A0-A6AE-4E74-B048-983CB856894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488733" y="5003800"/>
              <a:ext cx="331168" cy="18450"/>
            </a:xfrm>
            <a:custGeom>
              <a:avLst/>
              <a:gdLst/>
              <a:ahLst/>
              <a:cxnLst/>
              <a:rect l="0" t="0" r="0" b="0"/>
              <a:pathLst>
                <a:path w="331168" h="18450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775"/>
                  </a:lnTo>
                  <a:lnTo>
                    <a:pt x="3124" y="12209"/>
                  </a:lnTo>
                  <a:lnTo>
                    <a:pt x="18624" y="16010"/>
                  </a:lnTo>
                  <a:lnTo>
                    <a:pt x="46208" y="17699"/>
                  </a:lnTo>
                  <a:lnTo>
                    <a:pt x="89042" y="18449"/>
                  </a:lnTo>
                  <a:lnTo>
                    <a:pt x="114012" y="17944"/>
                  </a:lnTo>
                  <a:lnTo>
                    <a:pt x="140535" y="16901"/>
                  </a:lnTo>
                  <a:lnTo>
                    <a:pt x="168096" y="15501"/>
                  </a:lnTo>
                  <a:lnTo>
                    <a:pt x="193525" y="13862"/>
                  </a:lnTo>
                  <a:lnTo>
                    <a:pt x="240593" y="10159"/>
                  </a:lnTo>
                  <a:lnTo>
                    <a:pt x="279388" y="6162"/>
                  </a:lnTo>
                  <a:lnTo>
                    <a:pt x="331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38">
              <a:extLst>
                <a:ext uri="{FF2B5EF4-FFF2-40B4-BE49-F238E27FC236}">
                  <a16:creationId xmlns:a16="http://schemas.microsoft.com/office/drawing/2014/main" xmlns="" id="{4DCE3AA1-14C4-476C-B091-3041AC2E175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489962" y="4902200"/>
              <a:ext cx="266439" cy="12701"/>
            </a:xfrm>
            <a:custGeom>
              <a:avLst/>
              <a:gdLst/>
              <a:ahLst/>
              <a:cxnLst/>
              <a:rect l="0" t="0" r="0" b="0"/>
              <a:pathLst>
                <a:path w="266439" h="1270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187" y="3371"/>
                  </a:lnTo>
                  <a:lnTo>
                    <a:pt x="22082" y="8839"/>
                  </a:lnTo>
                  <a:lnTo>
                    <a:pt x="51532" y="10984"/>
                  </a:lnTo>
                  <a:lnTo>
                    <a:pt x="91901" y="11232"/>
                  </a:lnTo>
                  <a:lnTo>
                    <a:pt x="115508" y="10310"/>
                  </a:lnTo>
                  <a:lnTo>
                    <a:pt x="140419" y="8990"/>
                  </a:lnTo>
                  <a:lnTo>
                    <a:pt x="185029" y="7524"/>
                  </a:lnTo>
                  <a:lnTo>
                    <a:pt x="222495" y="7577"/>
                  </a:lnTo>
                  <a:lnTo>
                    <a:pt x="26643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55">
            <a:extLst>
              <a:ext uri="{FF2B5EF4-FFF2-40B4-BE49-F238E27FC236}">
                <a16:creationId xmlns:a16="http://schemas.microsoft.com/office/drawing/2014/main" xmlns="" id="{215566EF-D0DB-446B-9D56-770CF7D35BF7}"/>
              </a:ext>
            </a:extLst>
          </p:cNvPr>
          <p:cNvGrpSpPr/>
          <p:nvPr/>
        </p:nvGrpSpPr>
        <p:grpSpPr>
          <a:xfrm>
            <a:off x="7219950" y="4697597"/>
            <a:ext cx="1016001" cy="414154"/>
            <a:chOff x="7219950" y="4697597"/>
            <a:chExt cx="1016001" cy="414154"/>
          </a:xfrm>
        </p:grpSpPr>
        <p:sp>
          <p:nvSpPr>
            <p:cNvPr id="109" name="SMARTInkShape-239">
              <a:extLst>
                <a:ext uri="{FF2B5EF4-FFF2-40B4-BE49-F238E27FC236}">
                  <a16:creationId xmlns:a16="http://schemas.microsoft.com/office/drawing/2014/main" xmlns="" id="{2838219F-6080-43A9-9826-B6B1125A04D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191500" y="499745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44450" y="0"/>
                  </a:moveTo>
                  <a:lnTo>
                    <a:pt x="444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0">
              <a:extLst>
                <a:ext uri="{FF2B5EF4-FFF2-40B4-BE49-F238E27FC236}">
                  <a16:creationId xmlns:a16="http://schemas.microsoft.com/office/drawing/2014/main" xmlns="" id="{2C84C14F-587F-4E18-9E05-E5BE46185A3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039100" y="4762500"/>
              <a:ext cx="100754" cy="323851"/>
            </a:xfrm>
            <a:custGeom>
              <a:avLst/>
              <a:gdLst/>
              <a:ahLst/>
              <a:cxnLst/>
              <a:rect l="0" t="0" r="0" b="0"/>
              <a:pathLst>
                <a:path w="100754" h="323851">
                  <a:moveTo>
                    <a:pt x="57150" y="0"/>
                  </a:moveTo>
                  <a:lnTo>
                    <a:pt x="57150" y="0"/>
                  </a:lnTo>
                  <a:lnTo>
                    <a:pt x="50408" y="0"/>
                  </a:lnTo>
                  <a:lnTo>
                    <a:pt x="48423" y="1411"/>
                  </a:lnTo>
                  <a:lnTo>
                    <a:pt x="47098" y="3763"/>
                  </a:lnTo>
                  <a:lnTo>
                    <a:pt x="46215" y="6742"/>
                  </a:lnTo>
                  <a:lnTo>
                    <a:pt x="48344" y="27789"/>
                  </a:lnTo>
                  <a:lnTo>
                    <a:pt x="63557" y="63110"/>
                  </a:lnTo>
                  <a:lnTo>
                    <a:pt x="85937" y="108226"/>
                  </a:lnTo>
                  <a:lnTo>
                    <a:pt x="96520" y="142645"/>
                  </a:lnTo>
                  <a:lnTo>
                    <a:pt x="100753" y="179109"/>
                  </a:lnTo>
                  <a:lnTo>
                    <a:pt x="95579" y="216482"/>
                  </a:lnTo>
                  <a:lnTo>
                    <a:pt x="80579" y="250495"/>
                  </a:lnTo>
                  <a:lnTo>
                    <a:pt x="58391" y="27995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1">
              <a:extLst>
                <a:ext uri="{FF2B5EF4-FFF2-40B4-BE49-F238E27FC236}">
                  <a16:creationId xmlns:a16="http://schemas.microsoft.com/office/drawing/2014/main" xmlns="" id="{7AC0EA1F-25D1-4088-BDA1-DE2FA411372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19558" y="4933950"/>
              <a:ext cx="136993" cy="1"/>
            </a:xfrm>
            <a:custGeom>
              <a:avLst/>
              <a:gdLst/>
              <a:ahLst/>
              <a:cxnLst/>
              <a:rect l="0" t="0" r="0" b="0"/>
              <a:pathLst>
                <a:path w="136993" h="1">
                  <a:moveTo>
                    <a:pt x="16342" y="0"/>
                  </a:moveTo>
                  <a:lnTo>
                    <a:pt x="16342" y="0"/>
                  </a:lnTo>
                  <a:lnTo>
                    <a:pt x="0" y="0"/>
                  </a:lnTo>
                  <a:lnTo>
                    <a:pt x="43504" y="0"/>
                  </a:lnTo>
                  <a:lnTo>
                    <a:pt x="88595" y="0"/>
                  </a:lnTo>
                  <a:lnTo>
                    <a:pt x="136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2">
              <a:extLst>
                <a:ext uri="{FF2B5EF4-FFF2-40B4-BE49-F238E27FC236}">
                  <a16:creationId xmlns:a16="http://schemas.microsoft.com/office/drawing/2014/main" xmlns="" id="{C710ABFF-8396-4792-87F0-058627C4B19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26864" y="4784645"/>
              <a:ext cx="122573" cy="276306"/>
            </a:xfrm>
            <a:custGeom>
              <a:avLst/>
              <a:gdLst/>
              <a:ahLst/>
              <a:cxnLst/>
              <a:rect l="0" t="0" r="0" b="0"/>
              <a:pathLst>
                <a:path w="122573" h="276306">
                  <a:moveTo>
                    <a:pt x="47136" y="60405"/>
                  </a:moveTo>
                  <a:lnTo>
                    <a:pt x="47136" y="60405"/>
                  </a:lnTo>
                  <a:lnTo>
                    <a:pt x="40394" y="60405"/>
                  </a:lnTo>
                  <a:lnTo>
                    <a:pt x="38408" y="61816"/>
                  </a:lnTo>
                  <a:lnTo>
                    <a:pt x="37084" y="64168"/>
                  </a:lnTo>
                  <a:lnTo>
                    <a:pt x="30420" y="108826"/>
                  </a:lnTo>
                  <a:lnTo>
                    <a:pt x="29124" y="141192"/>
                  </a:lnTo>
                  <a:lnTo>
                    <a:pt x="24785" y="176743"/>
                  </a:lnTo>
                  <a:lnTo>
                    <a:pt x="18152" y="211594"/>
                  </a:lnTo>
                  <a:lnTo>
                    <a:pt x="7896" y="252192"/>
                  </a:lnTo>
                  <a:lnTo>
                    <a:pt x="5001" y="268175"/>
                  </a:lnTo>
                  <a:lnTo>
                    <a:pt x="3523" y="270885"/>
                  </a:lnTo>
                  <a:lnTo>
                    <a:pt x="1833" y="270575"/>
                  </a:lnTo>
                  <a:lnTo>
                    <a:pt x="0" y="268252"/>
                  </a:lnTo>
                  <a:lnTo>
                    <a:pt x="7904" y="225508"/>
                  </a:lnTo>
                  <a:lnTo>
                    <a:pt x="17705" y="185289"/>
                  </a:lnTo>
                  <a:lnTo>
                    <a:pt x="24693" y="162006"/>
                  </a:lnTo>
                  <a:lnTo>
                    <a:pt x="32880" y="137312"/>
                  </a:lnTo>
                  <a:lnTo>
                    <a:pt x="41865" y="111676"/>
                  </a:lnTo>
                  <a:lnTo>
                    <a:pt x="61256" y="68140"/>
                  </a:lnTo>
                  <a:lnTo>
                    <a:pt x="86362" y="21304"/>
                  </a:lnTo>
                  <a:lnTo>
                    <a:pt x="97731" y="4927"/>
                  </a:lnTo>
                  <a:lnTo>
                    <a:pt x="102738" y="1548"/>
                  </a:lnTo>
                  <a:lnTo>
                    <a:pt x="107487" y="0"/>
                  </a:lnTo>
                  <a:lnTo>
                    <a:pt x="111358" y="2496"/>
                  </a:lnTo>
                  <a:lnTo>
                    <a:pt x="117543" y="14677"/>
                  </a:lnTo>
                  <a:lnTo>
                    <a:pt x="121618" y="58223"/>
                  </a:lnTo>
                  <a:lnTo>
                    <a:pt x="122572" y="99652"/>
                  </a:lnTo>
                  <a:lnTo>
                    <a:pt x="122291" y="144876"/>
                  </a:lnTo>
                  <a:lnTo>
                    <a:pt x="119814" y="188494"/>
                  </a:lnTo>
                  <a:lnTo>
                    <a:pt x="116360" y="225754"/>
                  </a:lnTo>
                  <a:lnTo>
                    <a:pt x="110636" y="276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3">
              <a:extLst>
                <a:ext uri="{FF2B5EF4-FFF2-40B4-BE49-F238E27FC236}">
                  <a16:creationId xmlns:a16="http://schemas.microsoft.com/office/drawing/2014/main" xmlns="" id="{E055BEB3-AA05-487A-9CA2-2527B9E88A6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671306" y="4796015"/>
              <a:ext cx="88395" cy="315736"/>
            </a:xfrm>
            <a:custGeom>
              <a:avLst/>
              <a:gdLst/>
              <a:ahLst/>
              <a:cxnLst/>
              <a:rect l="0" t="0" r="0" b="0"/>
              <a:pathLst>
                <a:path w="88395" h="315736">
                  <a:moveTo>
                    <a:pt x="88394" y="10935"/>
                  </a:moveTo>
                  <a:lnTo>
                    <a:pt x="88394" y="10935"/>
                  </a:lnTo>
                  <a:lnTo>
                    <a:pt x="85023" y="4193"/>
                  </a:lnTo>
                  <a:lnTo>
                    <a:pt x="83325" y="2207"/>
                  </a:lnTo>
                  <a:lnTo>
                    <a:pt x="79555" y="0"/>
                  </a:lnTo>
                  <a:lnTo>
                    <a:pt x="76857" y="1528"/>
                  </a:lnTo>
                  <a:lnTo>
                    <a:pt x="70096" y="8871"/>
                  </a:lnTo>
                  <a:lnTo>
                    <a:pt x="48482" y="48157"/>
                  </a:lnTo>
                  <a:lnTo>
                    <a:pt x="33731" y="79689"/>
                  </a:lnTo>
                  <a:lnTo>
                    <a:pt x="19649" y="118633"/>
                  </a:lnTo>
                  <a:lnTo>
                    <a:pt x="7746" y="161106"/>
                  </a:lnTo>
                  <a:lnTo>
                    <a:pt x="104" y="203502"/>
                  </a:lnTo>
                  <a:lnTo>
                    <a:pt x="0" y="242100"/>
                  </a:lnTo>
                  <a:lnTo>
                    <a:pt x="6774" y="274542"/>
                  </a:lnTo>
                  <a:lnTo>
                    <a:pt x="37594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4">
              <a:extLst>
                <a:ext uri="{FF2B5EF4-FFF2-40B4-BE49-F238E27FC236}">
                  <a16:creationId xmlns:a16="http://schemas.microsoft.com/office/drawing/2014/main" xmlns="" id="{2340B40F-9D50-4E29-969C-68500CD2FC7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334250" y="4876800"/>
              <a:ext cx="177801" cy="193186"/>
            </a:xfrm>
            <a:custGeom>
              <a:avLst/>
              <a:gdLst/>
              <a:ahLst/>
              <a:cxnLst/>
              <a:rect l="0" t="0" r="0" b="0"/>
              <a:pathLst>
                <a:path w="177801" h="193186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6741" y="76691"/>
                  </a:lnTo>
                  <a:lnTo>
                    <a:pt x="15696" y="72890"/>
                  </a:lnTo>
                  <a:lnTo>
                    <a:pt x="21048" y="71877"/>
                  </a:lnTo>
                  <a:lnTo>
                    <a:pt x="45434" y="77192"/>
                  </a:lnTo>
                  <a:lnTo>
                    <a:pt x="75002" y="97817"/>
                  </a:lnTo>
                  <a:lnTo>
                    <a:pt x="95993" y="129642"/>
                  </a:lnTo>
                  <a:lnTo>
                    <a:pt x="100754" y="151692"/>
                  </a:lnTo>
                  <a:lnTo>
                    <a:pt x="99813" y="171136"/>
                  </a:lnTo>
                  <a:lnTo>
                    <a:pt x="94690" y="184481"/>
                  </a:lnTo>
                  <a:lnTo>
                    <a:pt x="90643" y="188604"/>
                  </a:lnTo>
                  <a:lnTo>
                    <a:pt x="80502" y="193185"/>
                  </a:lnTo>
                  <a:lnTo>
                    <a:pt x="74835" y="192290"/>
                  </a:lnTo>
                  <a:lnTo>
                    <a:pt x="62894" y="185651"/>
                  </a:lnTo>
                  <a:lnTo>
                    <a:pt x="54293" y="168119"/>
                  </a:lnTo>
                  <a:lnTo>
                    <a:pt x="51012" y="156529"/>
                  </a:lnTo>
                  <a:lnTo>
                    <a:pt x="54892" y="126718"/>
                  </a:lnTo>
                  <a:lnTo>
                    <a:pt x="68141" y="93008"/>
                  </a:lnTo>
                  <a:lnTo>
                    <a:pt x="90492" y="59211"/>
                  </a:lnTo>
                  <a:lnTo>
                    <a:pt x="122534" y="3290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5">
              <a:extLst>
                <a:ext uri="{FF2B5EF4-FFF2-40B4-BE49-F238E27FC236}">
                  <a16:creationId xmlns:a16="http://schemas.microsoft.com/office/drawing/2014/main" xmlns="" id="{FF33CFE9-5321-4883-95D2-2CE76C41D23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219950" y="4697597"/>
              <a:ext cx="152108" cy="408185"/>
            </a:xfrm>
            <a:custGeom>
              <a:avLst/>
              <a:gdLst/>
              <a:ahLst/>
              <a:cxnLst/>
              <a:rect l="0" t="0" r="0" b="0"/>
              <a:pathLst>
                <a:path w="152108" h="408185">
                  <a:moveTo>
                    <a:pt x="0" y="198253"/>
                  </a:moveTo>
                  <a:lnTo>
                    <a:pt x="0" y="198253"/>
                  </a:lnTo>
                  <a:lnTo>
                    <a:pt x="3370" y="201624"/>
                  </a:lnTo>
                  <a:lnTo>
                    <a:pt x="10125" y="236549"/>
                  </a:lnTo>
                  <a:lnTo>
                    <a:pt x="13348" y="283918"/>
                  </a:lnTo>
                  <a:lnTo>
                    <a:pt x="19103" y="317230"/>
                  </a:lnTo>
                  <a:lnTo>
                    <a:pt x="23533" y="360976"/>
                  </a:lnTo>
                  <a:lnTo>
                    <a:pt x="19769" y="408184"/>
                  </a:lnTo>
                  <a:lnTo>
                    <a:pt x="18823" y="407351"/>
                  </a:lnTo>
                  <a:lnTo>
                    <a:pt x="15892" y="398900"/>
                  </a:lnTo>
                  <a:lnTo>
                    <a:pt x="13645" y="358049"/>
                  </a:lnTo>
                  <a:lnTo>
                    <a:pt x="12625" y="335828"/>
                  </a:lnTo>
                  <a:lnTo>
                    <a:pt x="11239" y="309726"/>
                  </a:lnTo>
                  <a:lnTo>
                    <a:pt x="9609" y="281034"/>
                  </a:lnTo>
                  <a:lnTo>
                    <a:pt x="9228" y="250618"/>
                  </a:lnTo>
                  <a:lnTo>
                    <a:pt x="9680" y="219052"/>
                  </a:lnTo>
                  <a:lnTo>
                    <a:pt x="10686" y="186719"/>
                  </a:lnTo>
                  <a:lnTo>
                    <a:pt x="14180" y="157402"/>
                  </a:lnTo>
                  <a:lnTo>
                    <a:pt x="19331" y="130097"/>
                  </a:lnTo>
                  <a:lnTo>
                    <a:pt x="25587" y="104132"/>
                  </a:lnTo>
                  <a:lnTo>
                    <a:pt x="40065" y="62112"/>
                  </a:lnTo>
                  <a:lnTo>
                    <a:pt x="56612" y="30502"/>
                  </a:lnTo>
                  <a:lnTo>
                    <a:pt x="75726" y="11748"/>
                  </a:lnTo>
                  <a:lnTo>
                    <a:pt x="94099" y="2473"/>
                  </a:lnTo>
                  <a:lnTo>
                    <a:pt x="102949" y="0"/>
                  </a:lnTo>
                  <a:lnTo>
                    <a:pt x="111671" y="1173"/>
                  </a:lnTo>
                  <a:lnTo>
                    <a:pt x="128889" y="10002"/>
                  </a:lnTo>
                  <a:lnTo>
                    <a:pt x="142186" y="28978"/>
                  </a:lnTo>
                  <a:lnTo>
                    <a:pt x="150683" y="53875"/>
                  </a:lnTo>
                  <a:lnTo>
                    <a:pt x="152107" y="81404"/>
                  </a:lnTo>
                  <a:lnTo>
                    <a:pt x="142863" y="106339"/>
                  </a:lnTo>
                  <a:lnTo>
                    <a:pt x="117824" y="138328"/>
                  </a:lnTo>
                  <a:lnTo>
                    <a:pt x="97522" y="155392"/>
                  </a:lnTo>
                  <a:lnTo>
                    <a:pt x="63703" y="171521"/>
                  </a:lnTo>
                  <a:lnTo>
                    <a:pt x="25400" y="179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56">
            <a:extLst>
              <a:ext uri="{FF2B5EF4-FFF2-40B4-BE49-F238E27FC236}">
                <a16:creationId xmlns:a16="http://schemas.microsoft.com/office/drawing/2014/main" xmlns="" id="{45533646-7E6A-4372-AB84-9A7010E605F0}"/>
              </a:ext>
            </a:extLst>
          </p:cNvPr>
          <p:cNvGrpSpPr/>
          <p:nvPr/>
        </p:nvGrpSpPr>
        <p:grpSpPr>
          <a:xfrm>
            <a:off x="8475022" y="4704036"/>
            <a:ext cx="1227265" cy="496615"/>
            <a:chOff x="8475022" y="4704036"/>
            <a:chExt cx="1227265" cy="496615"/>
          </a:xfrm>
        </p:grpSpPr>
        <p:sp>
          <p:nvSpPr>
            <p:cNvPr id="117" name="SMARTInkShape-246">
              <a:extLst>
                <a:ext uri="{FF2B5EF4-FFF2-40B4-BE49-F238E27FC236}">
                  <a16:creationId xmlns:a16="http://schemas.microsoft.com/office/drawing/2014/main" xmlns="" id="{616D1610-F185-45E2-A461-1A2BA6C689C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525000" y="4790548"/>
              <a:ext cx="177287" cy="359303"/>
            </a:xfrm>
            <a:custGeom>
              <a:avLst/>
              <a:gdLst/>
              <a:ahLst/>
              <a:cxnLst/>
              <a:rect l="0" t="0" r="0" b="0"/>
              <a:pathLst>
                <a:path w="177287" h="359303">
                  <a:moveTo>
                    <a:pt x="101600" y="16402"/>
                  </a:moveTo>
                  <a:lnTo>
                    <a:pt x="101600" y="16402"/>
                  </a:lnTo>
                  <a:lnTo>
                    <a:pt x="104970" y="6289"/>
                  </a:lnTo>
                  <a:lnTo>
                    <a:pt x="107375" y="3309"/>
                  </a:lnTo>
                  <a:lnTo>
                    <a:pt x="113809" y="0"/>
                  </a:lnTo>
                  <a:lnTo>
                    <a:pt x="117501" y="1234"/>
                  </a:lnTo>
                  <a:lnTo>
                    <a:pt x="125364" y="8249"/>
                  </a:lnTo>
                  <a:lnTo>
                    <a:pt x="147839" y="44325"/>
                  </a:lnTo>
                  <a:lnTo>
                    <a:pt x="164954" y="81258"/>
                  </a:lnTo>
                  <a:lnTo>
                    <a:pt x="173469" y="101973"/>
                  </a:lnTo>
                  <a:lnTo>
                    <a:pt x="177030" y="126366"/>
                  </a:lnTo>
                  <a:lnTo>
                    <a:pt x="177286" y="153211"/>
                  </a:lnTo>
                  <a:lnTo>
                    <a:pt x="175340" y="181692"/>
                  </a:lnTo>
                  <a:lnTo>
                    <a:pt x="165577" y="209850"/>
                  </a:lnTo>
                  <a:lnTo>
                    <a:pt x="150602" y="237795"/>
                  </a:lnTo>
                  <a:lnTo>
                    <a:pt x="132151" y="265598"/>
                  </a:lnTo>
                  <a:lnTo>
                    <a:pt x="109267" y="288366"/>
                  </a:lnTo>
                  <a:lnTo>
                    <a:pt x="83428" y="307778"/>
                  </a:lnTo>
                  <a:lnTo>
                    <a:pt x="37079" y="336402"/>
                  </a:lnTo>
                  <a:lnTo>
                    <a:pt x="0" y="359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7">
              <a:extLst>
                <a:ext uri="{FF2B5EF4-FFF2-40B4-BE49-F238E27FC236}">
                  <a16:creationId xmlns:a16="http://schemas.microsoft.com/office/drawing/2014/main" xmlns="" id="{3AECE47B-596A-413E-B8C7-D6DFA26FB83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140341" y="4850386"/>
              <a:ext cx="441810" cy="293115"/>
            </a:xfrm>
            <a:custGeom>
              <a:avLst/>
              <a:gdLst/>
              <a:ahLst/>
              <a:cxnLst/>
              <a:rect l="0" t="0" r="0" b="0"/>
              <a:pathLst>
                <a:path w="441810" h="293115">
                  <a:moveTo>
                    <a:pt x="3659" y="293114"/>
                  </a:moveTo>
                  <a:lnTo>
                    <a:pt x="3659" y="293114"/>
                  </a:lnTo>
                  <a:lnTo>
                    <a:pt x="0" y="293114"/>
                  </a:lnTo>
                  <a:lnTo>
                    <a:pt x="41683" y="286206"/>
                  </a:lnTo>
                  <a:lnTo>
                    <a:pt x="79837" y="280249"/>
                  </a:lnTo>
                  <a:lnTo>
                    <a:pt x="126031" y="274878"/>
                  </a:lnTo>
                  <a:lnTo>
                    <a:pt x="135563" y="274171"/>
                  </a:lnTo>
                  <a:lnTo>
                    <a:pt x="131414" y="274073"/>
                  </a:lnTo>
                  <a:lnTo>
                    <a:pt x="127511" y="270696"/>
                  </a:lnTo>
                  <a:lnTo>
                    <a:pt x="125732" y="265276"/>
                  </a:lnTo>
                  <a:lnTo>
                    <a:pt x="124392" y="227825"/>
                  </a:lnTo>
                  <a:lnTo>
                    <a:pt x="124333" y="188710"/>
                  </a:lnTo>
                  <a:lnTo>
                    <a:pt x="124320" y="153814"/>
                  </a:lnTo>
                  <a:lnTo>
                    <a:pt x="124314" y="116903"/>
                  </a:lnTo>
                  <a:lnTo>
                    <a:pt x="125016" y="69767"/>
                  </a:lnTo>
                  <a:lnTo>
                    <a:pt x="130085" y="34242"/>
                  </a:lnTo>
                  <a:lnTo>
                    <a:pt x="136518" y="17193"/>
                  </a:lnTo>
                  <a:lnTo>
                    <a:pt x="142326" y="11095"/>
                  </a:lnTo>
                  <a:lnTo>
                    <a:pt x="158187" y="2436"/>
                  </a:lnTo>
                  <a:lnTo>
                    <a:pt x="175114" y="0"/>
                  </a:lnTo>
                  <a:lnTo>
                    <a:pt x="212348" y="4185"/>
                  </a:lnTo>
                  <a:lnTo>
                    <a:pt x="229054" y="11595"/>
                  </a:lnTo>
                  <a:lnTo>
                    <a:pt x="248478" y="27667"/>
                  </a:lnTo>
                  <a:lnTo>
                    <a:pt x="257811" y="40376"/>
                  </a:lnTo>
                  <a:lnTo>
                    <a:pt x="264312" y="55432"/>
                  </a:lnTo>
                  <a:lnTo>
                    <a:pt x="263908" y="73413"/>
                  </a:lnTo>
                  <a:lnTo>
                    <a:pt x="253867" y="103369"/>
                  </a:lnTo>
                  <a:lnTo>
                    <a:pt x="226820" y="150560"/>
                  </a:lnTo>
                  <a:lnTo>
                    <a:pt x="206475" y="196257"/>
                  </a:lnTo>
                  <a:lnTo>
                    <a:pt x="206218" y="206793"/>
                  </a:lnTo>
                  <a:lnTo>
                    <a:pt x="207843" y="210872"/>
                  </a:lnTo>
                  <a:lnTo>
                    <a:pt x="213411" y="217286"/>
                  </a:lnTo>
                  <a:lnTo>
                    <a:pt x="222470" y="220607"/>
                  </a:lnTo>
                  <a:lnTo>
                    <a:pt x="235669" y="221378"/>
                  </a:lnTo>
                  <a:lnTo>
                    <a:pt x="269017" y="218550"/>
                  </a:lnTo>
                  <a:lnTo>
                    <a:pt x="300808" y="217641"/>
                  </a:lnTo>
                  <a:lnTo>
                    <a:pt x="337985" y="217237"/>
                  </a:lnTo>
                  <a:lnTo>
                    <a:pt x="375204" y="216352"/>
                  </a:lnTo>
                  <a:lnTo>
                    <a:pt x="416429" y="210476"/>
                  </a:lnTo>
                  <a:lnTo>
                    <a:pt x="441809" y="191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8">
              <a:extLst>
                <a:ext uri="{FF2B5EF4-FFF2-40B4-BE49-F238E27FC236}">
                  <a16:creationId xmlns:a16="http://schemas.microsoft.com/office/drawing/2014/main" xmlns="" id="{4432C5E8-EEA0-4B22-888A-30D2237C274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955337" y="4789567"/>
              <a:ext cx="188664" cy="411084"/>
            </a:xfrm>
            <a:custGeom>
              <a:avLst/>
              <a:gdLst/>
              <a:ahLst/>
              <a:cxnLst/>
              <a:rect l="0" t="0" r="0" b="0"/>
              <a:pathLst>
                <a:path w="188664" h="411084">
                  <a:moveTo>
                    <a:pt x="188663" y="23733"/>
                  </a:moveTo>
                  <a:lnTo>
                    <a:pt x="188663" y="23733"/>
                  </a:lnTo>
                  <a:lnTo>
                    <a:pt x="178524" y="9935"/>
                  </a:lnTo>
                  <a:lnTo>
                    <a:pt x="170986" y="3960"/>
                  </a:lnTo>
                  <a:lnTo>
                    <a:pt x="162932" y="834"/>
                  </a:lnTo>
                  <a:lnTo>
                    <a:pt x="158809" y="0"/>
                  </a:lnTo>
                  <a:lnTo>
                    <a:pt x="142894" y="2198"/>
                  </a:lnTo>
                  <a:lnTo>
                    <a:pt x="121400" y="17431"/>
                  </a:lnTo>
                  <a:lnTo>
                    <a:pt x="90417" y="53302"/>
                  </a:lnTo>
                  <a:lnTo>
                    <a:pt x="68563" y="91203"/>
                  </a:lnTo>
                  <a:lnTo>
                    <a:pt x="46385" y="136975"/>
                  </a:lnTo>
                  <a:lnTo>
                    <a:pt x="34545" y="162022"/>
                  </a:lnTo>
                  <a:lnTo>
                    <a:pt x="22417" y="187892"/>
                  </a:lnTo>
                  <a:lnTo>
                    <a:pt x="13626" y="212900"/>
                  </a:lnTo>
                  <a:lnTo>
                    <a:pt x="7060" y="237333"/>
                  </a:lnTo>
                  <a:lnTo>
                    <a:pt x="0" y="283061"/>
                  </a:lnTo>
                  <a:lnTo>
                    <a:pt x="1567" y="322199"/>
                  </a:lnTo>
                  <a:lnTo>
                    <a:pt x="12611" y="354646"/>
                  </a:lnTo>
                  <a:lnTo>
                    <a:pt x="29279" y="380355"/>
                  </a:lnTo>
                  <a:lnTo>
                    <a:pt x="68013" y="41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9">
              <a:extLst>
                <a:ext uri="{FF2B5EF4-FFF2-40B4-BE49-F238E27FC236}">
                  <a16:creationId xmlns:a16="http://schemas.microsoft.com/office/drawing/2014/main" xmlns="" id="{75D788E8-BA1D-4813-A51F-50EAE9C7BE1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610600" y="4902200"/>
              <a:ext cx="222251" cy="217366"/>
            </a:xfrm>
            <a:custGeom>
              <a:avLst/>
              <a:gdLst/>
              <a:ahLst/>
              <a:cxnLst/>
              <a:rect l="0" t="0" r="0" b="0"/>
              <a:pathLst>
                <a:path w="222251" h="217366">
                  <a:moveTo>
                    <a:pt x="0" y="114300"/>
                  </a:moveTo>
                  <a:lnTo>
                    <a:pt x="0" y="114300"/>
                  </a:lnTo>
                  <a:lnTo>
                    <a:pt x="5774" y="88116"/>
                  </a:lnTo>
                  <a:lnTo>
                    <a:pt x="8788" y="84144"/>
                  </a:lnTo>
                  <a:lnTo>
                    <a:pt x="12209" y="81496"/>
                  </a:lnTo>
                  <a:lnTo>
                    <a:pt x="27298" y="82317"/>
                  </a:lnTo>
                  <a:lnTo>
                    <a:pt x="48116" y="89502"/>
                  </a:lnTo>
                  <a:lnTo>
                    <a:pt x="71479" y="104455"/>
                  </a:lnTo>
                  <a:lnTo>
                    <a:pt x="86566" y="126622"/>
                  </a:lnTo>
                  <a:lnTo>
                    <a:pt x="91577" y="139448"/>
                  </a:lnTo>
                  <a:lnTo>
                    <a:pt x="91501" y="164988"/>
                  </a:lnTo>
                  <a:lnTo>
                    <a:pt x="84411" y="188333"/>
                  </a:lnTo>
                  <a:lnTo>
                    <a:pt x="74205" y="205765"/>
                  </a:lnTo>
                  <a:lnTo>
                    <a:pt x="64494" y="214923"/>
                  </a:lnTo>
                  <a:lnTo>
                    <a:pt x="59929" y="217365"/>
                  </a:lnTo>
                  <a:lnTo>
                    <a:pt x="55475" y="216171"/>
                  </a:lnTo>
                  <a:lnTo>
                    <a:pt x="46762" y="207319"/>
                  </a:lnTo>
                  <a:lnTo>
                    <a:pt x="47595" y="186451"/>
                  </a:lnTo>
                  <a:lnTo>
                    <a:pt x="55725" y="156245"/>
                  </a:lnTo>
                  <a:lnTo>
                    <a:pt x="68746" y="116949"/>
                  </a:lnTo>
                  <a:lnTo>
                    <a:pt x="93348" y="81140"/>
                  </a:lnTo>
                  <a:lnTo>
                    <a:pt x="139136" y="40739"/>
                  </a:lnTo>
                  <a:lnTo>
                    <a:pt x="182101" y="17245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0">
              <a:extLst>
                <a:ext uri="{FF2B5EF4-FFF2-40B4-BE49-F238E27FC236}">
                  <a16:creationId xmlns:a16="http://schemas.microsoft.com/office/drawing/2014/main" xmlns="" id="{BD910FBB-FE20-4759-AE3D-ECBA5148DB9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475022" y="4704036"/>
              <a:ext cx="133856" cy="386870"/>
            </a:xfrm>
            <a:custGeom>
              <a:avLst/>
              <a:gdLst/>
              <a:ahLst/>
              <a:cxnLst/>
              <a:rect l="0" t="0" r="0" b="0"/>
              <a:pathLst>
                <a:path w="133856" h="386870">
                  <a:moveTo>
                    <a:pt x="14928" y="172764"/>
                  </a:moveTo>
                  <a:lnTo>
                    <a:pt x="14928" y="172764"/>
                  </a:lnTo>
                  <a:lnTo>
                    <a:pt x="14927" y="207920"/>
                  </a:lnTo>
                  <a:lnTo>
                    <a:pt x="14927" y="237778"/>
                  </a:lnTo>
                  <a:lnTo>
                    <a:pt x="14927" y="274566"/>
                  </a:lnTo>
                  <a:lnTo>
                    <a:pt x="13046" y="312554"/>
                  </a:lnTo>
                  <a:lnTo>
                    <a:pt x="9859" y="347782"/>
                  </a:lnTo>
                  <a:lnTo>
                    <a:pt x="4096" y="382509"/>
                  </a:lnTo>
                  <a:lnTo>
                    <a:pt x="2063" y="385972"/>
                  </a:lnTo>
                  <a:lnTo>
                    <a:pt x="0" y="386869"/>
                  </a:lnTo>
                  <a:lnTo>
                    <a:pt x="471" y="357793"/>
                  </a:lnTo>
                  <a:lnTo>
                    <a:pt x="1447" y="314972"/>
                  </a:lnTo>
                  <a:lnTo>
                    <a:pt x="1707" y="288735"/>
                  </a:lnTo>
                  <a:lnTo>
                    <a:pt x="2586" y="259251"/>
                  </a:lnTo>
                  <a:lnTo>
                    <a:pt x="3878" y="227599"/>
                  </a:lnTo>
                  <a:lnTo>
                    <a:pt x="5444" y="194505"/>
                  </a:lnTo>
                  <a:lnTo>
                    <a:pt x="7900" y="163974"/>
                  </a:lnTo>
                  <a:lnTo>
                    <a:pt x="10948" y="135154"/>
                  </a:lnTo>
                  <a:lnTo>
                    <a:pt x="14392" y="107474"/>
                  </a:lnTo>
                  <a:lnTo>
                    <a:pt x="25743" y="63548"/>
                  </a:lnTo>
                  <a:lnTo>
                    <a:pt x="40195" y="31090"/>
                  </a:lnTo>
                  <a:lnTo>
                    <a:pt x="56026" y="11961"/>
                  </a:lnTo>
                  <a:lnTo>
                    <a:pt x="72470" y="2518"/>
                  </a:lnTo>
                  <a:lnTo>
                    <a:pt x="80806" y="0"/>
                  </a:lnTo>
                  <a:lnTo>
                    <a:pt x="89185" y="1143"/>
                  </a:lnTo>
                  <a:lnTo>
                    <a:pt x="106022" y="9940"/>
                  </a:lnTo>
                  <a:lnTo>
                    <a:pt x="127996" y="40872"/>
                  </a:lnTo>
                  <a:lnTo>
                    <a:pt x="133855" y="69225"/>
                  </a:lnTo>
                  <a:lnTo>
                    <a:pt x="132694" y="98524"/>
                  </a:lnTo>
                  <a:lnTo>
                    <a:pt x="125124" y="123306"/>
                  </a:lnTo>
                  <a:lnTo>
                    <a:pt x="107177" y="144198"/>
                  </a:lnTo>
                  <a:lnTo>
                    <a:pt x="83445" y="160773"/>
                  </a:lnTo>
                  <a:lnTo>
                    <a:pt x="58785" y="170492"/>
                  </a:lnTo>
                  <a:lnTo>
                    <a:pt x="39358" y="171519"/>
                  </a:lnTo>
                  <a:lnTo>
                    <a:pt x="14928" y="166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57">
            <a:extLst>
              <a:ext uri="{FF2B5EF4-FFF2-40B4-BE49-F238E27FC236}">
                <a16:creationId xmlns:a16="http://schemas.microsoft.com/office/drawing/2014/main" xmlns="" id="{758E304B-FA0F-4BF1-8D86-69100CF705E9}"/>
              </a:ext>
            </a:extLst>
          </p:cNvPr>
          <p:cNvGrpSpPr/>
          <p:nvPr/>
        </p:nvGrpSpPr>
        <p:grpSpPr>
          <a:xfrm>
            <a:off x="8240885" y="4189238"/>
            <a:ext cx="2247704" cy="1476521"/>
            <a:chOff x="8240885" y="4189238"/>
            <a:chExt cx="2247704" cy="1476521"/>
          </a:xfrm>
        </p:grpSpPr>
        <p:sp>
          <p:nvSpPr>
            <p:cNvPr id="123" name="SMARTInkShape-251">
              <a:extLst>
                <a:ext uri="{FF2B5EF4-FFF2-40B4-BE49-F238E27FC236}">
                  <a16:creationId xmlns:a16="http://schemas.microsoft.com/office/drawing/2014/main" xmlns="" id="{1457DFA3-DC73-4D41-ABB6-F197983C33A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472915" y="4479442"/>
              <a:ext cx="15674" cy="187809"/>
            </a:xfrm>
            <a:custGeom>
              <a:avLst/>
              <a:gdLst/>
              <a:ahLst/>
              <a:cxnLst/>
              <a:rect l="0" t="0" r="0" b="0"/>
              <a:pathLst>
                <a:path w="15674" h="18780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4"/>
                  </a:lnTo>
                  <a:lnTo>
                    <a:pt x="0" y="1561"/>
                  </a:lnTo>
                  <a:lnTo>
                    <a:pt x="10401" y="40419"/>
                  </a:lnTo>
                  <a:lnTo>
                    <a:pt x="15246" y="87692"/>
                  </a:lnTo>
                  <a:lnTo>
                    <a:pt x="15673" y="120734"/>
                  </a:lnTo>
                  <a:lnTo>
                    <a:pt x="12653" y="165426"/>
                  </a:lnTo>
                  <a:lnTo>
                    <a:pt x="10935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2">
              <a:extLst>
                <a:ext uri="{FF2B5EF4-FFF2-40B4-BE49-F238E27FC236}">
                  <a16:creationId xmlns:a16="http://schemas.microsoft.com/office/drawing/2014/main" xmlns="" id="{B2BF38A5-3DA2-4DB2-A72C-6996C9B3478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170880" y="4616450"/>
              <a:ext cx="147871" cy="22121"/>
            </a:xfrm>
            <a:custGeom>
              <a:avLst/>
              <a:gdLst/>
              <a:ahLst/>
              <a:cxnLst/>
              <a:rect l="0" t="0" r="0" b="0"/>
              <a:pathLst>
                <a:path w="147871" h="22121">
                  <a:moveTo>
                    <a:pt x="8170" y="12700"/>
                  </a:moveTo>
                  <a:lnTo>
                    <a:pt x="8170" y="12700"/>
                  </a:lnTo>
                  <a:lnTo>
                    <a:pt x="1428" y="16071"/>
                  </a:lnTo>
                  <a:lnTo>
                    <a:pt x="148" y="17769"/>
                  </a:lnTo>
                  <a:lnTo>
                    <a:pt x="0" y="19608"/>
                  </a:lnTo>
                  <a:lnTo>
                    <a:pt x="606" y="21538"/>
                  </a:lnTo>
                  <a:lnTo>
                    <a:pt x="3128" y="22120"/>
                  </a:lnTo>
                  <a:lnTo>
                    <a:pt x="48454" y="16223"/>
                  </a:lnTo>
                  <a:lnTo>
                    <a:pt x="85576" y="10502"/>
                  </a:lnTo>
                  <a:lnTo>
                    <a:pt x="147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53">
              <a:extLst>
                <a:ext uri="{FF2B5EF4-FFF2-40B4-BE49-F238E27FC236}">
                  <a16:creationId xmlns:a16="http://schemas.microsoft.com/office/drawing/2014/main" xmlns="" id="{918EAAA9-4591-4FC6-807D-9BD95974B9B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73582" y="4521200"/>
              <a:ext cx="145169" cy="44451"/>
            </a:xfrm>
            <a:custGeom>
              <a:avLst/>
              <a:gdLst/>
              <a:ahLst/>
              <a:cxnLst/>
              <a:rect l="0" t="0" r="0" b="0"/>
              <a:pathLst>
                <a:path w="145169" h="44451">
                  <a:moveTo>
                    <a:pt x="5468" y="44450"/>
                  </a:moveTo>
                  <a:lnTo>
                    <a:pt x="5468" y="44450"/>
                  </a:lnTo>
                  <a:lnTo>
                    <a:pt x="0" y="38983"/>
                  </a:lnTo>
                  <a:lnTo>
                    <a:pt x="411" y="37983"/>
                  </a:lnTo>
                  <a:lnTo>
                    <a:pt x="2750" y="34990"/>
                  </a:lnTo>
                  <a:lnTo>
                    <a:pt x="38170" y="25909"/>
                  </a:lnTo>
                  <a:lnTo>
                    <a:pt x="71744" y="16454"/>
                  </a:lnTo>
                  <a:lnTo>
                    <a:pt x="116827" y="5973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54">
              <a:extLst>
                <a:ext uri="{FF2B5EF4-FFF2-40B4-BE49-F238E27FC236}">
                  <a16:creationId xmlns:a16="http://schemas.microsoft.com/office/drawing/2014/main" xmlns="" id="{29A49F91-9133-434B-BBE0-11D9188352B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40885" y="4189238"/>
              <a:ext cx="1717650" cy="1476521"/>
            </a:xfrm>
            <a:custGeom>
              <a:avLst/>
              <a:gdLst/>
              <a:ahLst/>
              <a:cxnLst/>
              <a:rect l="0" t="0" r="0" b="0"/>
              <a:pathLst>
                <a:path w="1717650" h="1476521">
                  <a:moveTo>
                    <a:pt x="1627015" y="376412"/>
                  </a:moveTo>
                  <a:lnTo>
                    <a:pt x="1627015" y="376412"/>
                  </a:lnTo>
                  <a:lnTo>
                    <a:pt x="1636435" y="348283"/>
                  </a:lnTo>
                  <a:lnTo>
                    <a:pt x="1633177" y="329742"/>
                  </a:lnTo>
                  <a:lnTo>
                    <a:pt x="1622177" y="302533"/>
                  </a:lnTo>
                  <a:lnTo>
                    <a:pt x="1593891" y="257972"/>
                  </a:lnTo>
                  <a:lnTo>
                    <a:pt x="1563814" y="216435"/>
                  </a:lnTo>
                  <a:lnTo>
                    <a:pt x="1521740" y="174729"/>
                  </a:lnTo>
                  <a:lnTo>
                    <a:pt x="1489914" y="148486"/>
                  </a:lnTo>
                  <a:lnTo>
                    <a:pt x="1456956" y="122712"/>
                  </a:lnTo>
                  <a:lnTo>
                    <a:pt x="1419729" y="99027"/>
                  </a:lnTo>
                  <a:lnTo>
                    <a:pt x="1378960" y="76740"/>
                  </a:lnTo>
                  <a:lnTo>
                    <a:pt x="1334970" y="55076"/>
                  </a:lnTo>
                  <a:lnTo>
                    <a:pt x="1310962" y="45772"/>
                  </a:lnTo>
                  <a:lnTo>
                    <a:pt x="1285786" y="37452"/>
                  </a:lnTo>
                  <a:lnTo>
                    <a:pt x="1259829" y="29788"/>
                  </a:lnTo>
                  <a:lnTo>
                    <a:pt x="1233351" y="23268"/>
                  </a:lnTo>
                  <a:lnTo>
                    <a:pt x="1206527" y="17511"/>
                  </a:lnTo>
                  <a:lnTo>
                    <a:pt x="1179473" y="12261"/>
                  </a:lnTo>
                  <a:lnTo>
                    <a:pt x="1152265" y="8056"/>
                  </a:lnTo>
                  <a:lnTo>
                    <a:pt x="1124953" y="4547"/>
                  </a:lnTo>
                  <a:lnTo>
                    <a:pt x="1097574" y="1502"/>
                  </a:lnTo>
                  <a:lnTo>
                    <a:pt x="1069443" y="177"/>
                  </a:lnTo>
                  <a:lnTo>
                    <a:pt x="1040811" y="0"/>
                  </a:lnTo>
                  <a:lnTo>
                    <a:pt x="1011846" y="587"/>
                  </a:lnTo>
                  <a:lnTo>
                    <a:pt x="982658" y="2390"/>
                  </a:lnTo>
                  <a:lnTo>
                    <a:pt x="953321" y="5002"/>
                  </a:lnTo>
                  <a:lnTo>
                    <a:pt x="923886" y="8156"/>
                  </a:lnTo>
                  <a:lnTo>
                    <a:pt x="893678" y="13080"/>
                  </a:lnTo>
                  <a:lnTo>
                    <a:pt x="862957" y="19185"/>
                  </a:lnTo>
                  <a:lnTo>
                    <a:pt x="831893" y="26077"/>
                  </a:lnTo>
                  <a:lnTo>
                    <a:pt x="802011" y="34905"/>
                  </a:lnTo>
                  <a:lnTo>
                    <a:pt x="772918" y="45024"/>
                  </a:lnTo>
                  <a:lnTo>
                    <a:pt x="744350" y="56004"/>
                  </a:lnTo>
                  <a:lnTo>
                    <a:pt x="716839" y="67556"/>
                  </a:lnTo>
                  <a:lnTo>
                    <a:pt x="690031" y="79491"/>
                  </a:lnTo>
                  <a:lnTo>
                    <a:pt x="663692" y="91682"/>
                  </a:lnTo>
                  <a:lnTo>
                    <a:pt x="637666" y="105453"/>
                  </a:lnTo>
                  <a:lnTo>
                    <a:pt x="611849" y="120278"/>
                  </a:lnTo>
                  <a:lnTo>
                    <a:pt x="586171" y="135806"/>
                  </a:lnTo>
                  <a:lnTo>
                    <a:pt x="561292" y="152508"/>
                  </a:lnTo>
                  <a:lnTo>
                    <a:pt x="536944" y="169993"/>
                  </a:lnTo>
                  <a:lnTo>
                    <a:pt x="512950" y="187999"/>
                  </a:lnTo>
                  <a:lnTo>
                    <a:pt x="487783" y="207765"/>
                  </a:lnTo>
                  <a:lnTo>
                    <a:pt x="461833" y="228703"/>
                  </a:lnTo>
                  <a:lnTo>
                    <a:pt x="435360" y="250422"/>
                  </a:lnTo>
                  <a:lnTo>
                    <a:pt x="409244" y="273369"/>
                  </a:lnTo>
                  <a:lnTo>
                    <a:pt x="383368" y="297133"/>
                  </a:lnTo>
                  <a:lnTo>
                    <a:pt x="357650" y="321442"/>
                  </a:lnTo>
                  <a:lnTo>
                    <a:pt x="332744" y="346821"/>
                  </a:lnTo>
                  <a:lnTo>
                    <a:pt x="308378" y="372913"/>
                  </a:lnTo>
                  <a:lnTo>
                    <a:pt x="284374" y="399479"/>
                  </a:lnTo>
                  <a:lnTo>
                    <a:pt x="260610" y="426362"/>
                  </a:lnTo>
                  <a:lnTo>
                    <a:pt x="237006" y="453457"/>
                  </a:lnTo>
                  <a:lnTo>
                    <a:pt x="213508" y="480691"/>
                  </a:lnTo>
                  <a:lnTo>
                    <a:pt x="190083" y="508726"/>
                  </a:lnTo>
                  <a:lnTo>
                    <a:pt x="166704" y="537293"/>
                  </a:lnTo>
                  <a:lnTo>
                    <a:pt x="143358" y="566216"/>
                  </a:lnTo>
                  <a:lnTo>
                    <a:pt x="122149" y="595376"/>
                  </a:lnTo>
                  <a:lnTo>
                    <a:pt x="102366" y="624693"/>
                  </a:lnTo>
                  <a:lnTo>
                    <a:pt x="83532" y="654116"/>
                  </a:lnTo>
                  <a:lnTo>
                    <a:pt x="67448" y="684315"/>
                  </a:lnTo>
                  <a:lnTo>
                    <a:pt x="53198" y="715030"/>
                  </a:lnTo>
                  <a:lnTo>
                    <a:pt x="40171" y="746091"/>
                  </a:lnTo>
                  <a:lnTo>
                    <a:pt x="29368" y="777381"/>
                  </a:lnTo>
                  <a:lnTo>
                    <a:pt x="20050" y="808825"/>
                  </a:lnTo>
                  <a:lnTo>
                    <a:pt x="11723" y="840371"/>
                  </a:lnTo>
                  <a:lnTo>
                    <a:pt x="6170" y="871984"/>
                  </a:lnTo>
                  <a:lnTo>
                    <a:pt x="2468" y="903643"/>
                  </a:lnTo>
                  <a:lnTo>
                    <a:pt x="0" y="935333"/>
                  </a:lnTo>
                  <a:lnTo>
                    <a:pt x="1178" y="967043"/>
                  </a:lnTo>
                  <a:lnTo>
                    <a:pt x="4785" y="998765"/>
                  </a:lnTo>
                  <a:lnTo>
                    <a:pt x="10011" y="1030498"/>
                  </a:lnTo>
                  <a:lnTo>
                    <a:pt x="17729" y="1061530"/>
                  </a:lnTo>
                  <a:lnTo>
                    <a:pt x="27108" y="1092097"/>
                  </a:lnTo>
                  <a:lnTo>
                    <a:pt x="37593" y="1122352"/>
                  </a:lnTo>
                  <a:lnTo>
                    <a:pt x="51639" y="1152399"/>
                  </a:lnTo>
                  <a:lnTo>
                    <a:pt x="68059" y="1182310"/>
                  </a:lnTo>
                  <a:lnTo>
                    <a:pt x="86060" y="1212127"/>
                  </a:lnTo>
                  <a:lnTo>
                    <a:pt x="107234" y="1240472"/>
                  </a:lnTo>
                  <a:lnTo>
                    <a:pt x="130523" y="1267836"/>
                  </a:lnTo>
                  <a:lnTo>
                    <a:pt x="155220" y="1294544"/>
                  </a:lnTo>
                  <a:lnTo>
                    <a:pt x="183680" y="1319406"/>
                  </a:lnTo>
                  <a:lnTo>
                    <a:pt x="214647" y="1343035"/>
                  </a:lnTo>
                  <a:lnTo>
                    <a:pt x="247285" y="1365844"/>
                  </a:lnTo>
                  <a:lnTo>
                    <a:pt x="281745" y="1385989"/>
                  </a:lnTo>
                  <a:lnTo>
                    <a:pt x="317418" y="1404358"/>
                  </a:lnTo>
                  <a:lnTo>
                    <a:pt x="353900" y="1421542"/>
                  </a:lnTo>
                  <a:lnTo>
                    <a:pt x="393744" y="1435821"/>
                  </a:lnTo>
                  <a:lnTo>
                    <a:pt x="435829" y="1448162"/>
                  </a:lnTo>
                  <a:lnTo>
                    <a:pt x="479408" y="1459213"/>
                  </a:lnTo>
                  <a:lnTo>
                    <a:pt x="523275" y="1466579"/>
                  </a:lnTo>
                  <a:lnTo>
                    <a:pt x="567339" y="1471490"/>
                  </a:lnTo>
                  <a:lnTo>
                    <a:pt x="611530" y="1474764"/>
                  </a:lnTo>
                  <a:lnTo>
                    <a:pt x="656514" y="1476241"/>
                  </a:lnTo>
                  <a:lnTo>
                    <a:pt x="702025" y="1476520"/>
                  </a:lnTo>
                  <a:lnTo>
                    <a:pt x="747888" y="1476000"/>
                  </a:lnTo>
                  <a:lnTo>
                    <a:pt x="793986" y="1472127"/>
                  </a:lnTo>
                  <a:lnTo>
                    <a:pt x="840240" y="1466016"/>
                  </a:lnTo>
                  <a:lnTo>
                    <a:pt x="886598" y="1458415"/>
                  </a:lnTo>
                  <a:lnTo>
                    <a:pt x="933026" y="1447703"/>
                  </a:lnTo>
                  <a:lnTo>
                    <a:pt x="979499" y="1434917"/>
                  </a:lnTo>
                  <a:lnTo>
                    <a:pt x="1026005" y="1420749"/>
                  </a:lnTo>
                  <a:lnTo>
                    <a:pt x="1071826" y="1405659"/>
                  </a:lnTo>
                  <a:lnTo>
                    <a:pt x="1117188" y="1389954"/>
                  </a:lnTo>
                  <a:lnTo>
                    <a:pt x="1162247" y="1373840"/>
                  </a:lnTo>
                  <a:lnTo>
                    <a:pt x="1206396" y="1354631"/>
                  </a:lnTo>
                  <a:lnTo>
                    <a:pt x="1249943" y="1333357"/>
                  </a:lnTo>
                  <a:lnTo>
                    <a:pt x="1293083" y="1310709"/>
                  </a:lnTo>
                  <a:lnTo>
                    <a:pt x="1334544" y="1287849"/>
                  </a:lnTo>
                  <a:lnTo>
                    <a:pt x="1374884" y="1264848"/>
                  </a:lnTo>
                  <a:lnTo>
                    <a:pt x="1414478" y="1241753"/>
                  </a:lnTo>
                  <a:lnTo>
                    <a:pt x="1450045" y="1217183"/>
                  </a:lnTo>
                  <a:lnTo>
                    <a:pt x="1482929" y="1191632"/>
                  </a:lnTo>
                  <a:lnTo>
                    <a:pt x="1514025" y="1165425"/>
                  </a:lnTo>
                  <a:lnTo>
                    <a:pt x="1542516" y="1137371"/>
                  </a:lnTo>
                  <a:lnTo>
                    <a:pt x="1569270" y="1108084"/>
                  </a:lnTo>
                  <a:lnTo>
                    <a:pt x="1594869" y="1077977"/>
                  </a:lnTo>
                  <a:lnTo>
                    <a:pt x="1616167" y="1046616"/>
                  </a:lnTo>
                  <a:lnTo>
                    <a:pt x="1634601" y="1014420"/>
                  </a:lnTo>
                  <a:lnTo>
                    <a:pt x="1651121" y="981668"/>
                  </a:lnTo>
                  <a:lnTo>
                    <a:pt x="1665664" y="949249"/>
                  </a:lnTo>
                  <a:lnTo>
                    <a:pt x="1678886" y="917053"/>
                  </a:lnTo>
                  <a:lnTo>
                    <a:pt x="1691230" y="885006"/>
                  </a:lnTo>
                  <a:lnTo>
                    <a:pt x="1700869" y="853058"/>
                  </a:lnTo>
                  <a:lnTo>
                    <a:pt x="1708706" y="821176"/>
                  </a:lnTo>
                  <a:lnTo>
                    <a:pt x="1715342" y="789338"/>
                  </a:lnTo>
                  <a:lnTo>
                    <a:pt x="1717649" y="746946"/>
                  </a:lnTo>
                  <a:lnTo>
                    <a:pt x="1717071" y="697518"/>
                  </a:lnTo>
                  <a:lnTo>
                    <a:pt x="1714569" y="643399"/>
                  </a:lnTo>
                  <a:lnTo>
                    <a:pt x="1709374" y="598853"/>
                  </a:lnTo>
                  <a:lnTo>
                    <a:pt x="1702382" y="560690"/>
                  </a:lnTo>
                  <a:lnTo>
                    <a:pt x="1694193" y="526780"/>
                  </a:lnTo>
                  <a:lnTo>
                    <a:pt x="1683795" y="495707"/>
                  </a:lnTo>
                  <a:lnTo>
                    <a:pt x="1671924" y="466525"/>
                  </a:lnTo>
                  <a:lnTo>
                    <a:pt x="1659071" y="438604"/>
                  </a:lnTo>
                  <a:lnTo>
                    <a:pt x="1644858" y="412935"/>
                  </a:lnTo>
                  <a:lnTo>
                    <a:pt x="1614013" y="365598"/>
                  </a:lnTo>
                  <a:lnTo>
                    <a:pt x="1577728" y="326685"/>
                  </a:lnTo>
                  <a:lnTo>
                    <a:pt x="1539493" y="293633"/>
                  </a:lnTo>
                  <a:lnTo>
                    <a:pt x="1503685" y="264832"/>
                  </a:lnTo>
                  <a:lnTo>
                    <a:pt x="1470836" y="241683"/>
                  </a:lnTo>
                  <a:lnTo>
                    <a:pt x="1423815" y="211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255">
            <a:extLst>
              <a:ext uri="{FF2B5EF4-FFF2-40B4-BE49-F238E27FC236}">
                <a16:creationId xmlns:a16="http://schemas.microsoft.com/office/drawing/2014/main" xmlns="" id="{2402CC60-29C1-4878-BFBE-BF1399B1A49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489991" y="5119399"/>
            <a:ext cx="1186910" cy="144496"/>
          </a:xfrm>
          <a:custGeom>
            <a:avLst/>
            <a:gdLst/>
            <a:ahLst/>
            <a:cxnLst/>
            <a:rect l="0" t="0" r="0" b="0"/>
            <a:pathLst>
              <a:path w="1186910" h="144496">
                <a:moveTo>
                  <a:pt x="5809" y="24101"/>
                </a:moveTo>
                <a:lnTo>
                  <a:pt x="5809" y="24101"/>
                </a:lnTo>
                <a:lnTo>
                  <a:pt x="783" y="12167"/>
                </a:lnTo>
                <a:lnTo>
                  <a:pt x="342" y="9795"/>
                </a:lnTo>
                <a:lnTo>
                  <a:pt x="753" y="7508"/>
                </a:lnTo>
                <a:lnTo>
                  <a:pt x="5004" y="0"/>
                </a:lnTo>
                <a:lnTo>
                  <a:pt x="2200" y="2457"/>
                </a:lnTo>
                <a:lnTo>
                  <a:pt x="0" y="26228"/>
                </a:lnTo>
                <a:lnTo>
                  <a:pt x="1448" y="68344"/>
                </a:lnTo>
                <a:lnTo>
                  <a:pt x="6693" y="89626"/>
                </a:lnTo>
                <a:lnTo>
                  <a:pt x="18431" y="110843"/>
                </a:lnTo>
                <a:lnTo>
                  <a:pt x="34937" y="126388"/>
                </a:lnTo>
                <a:lnTo>
                  <a:pt x="56149" y="137295"/>
                </a:lnTo>
                <a:lnTo>
                  <a:pt x="84392" y="144495"/>
                </a:lnTo>
                <a:lnTo>
                  <a:pt x="117641" y="142521"/>
                </a:lnTo>
                <a:lnTo>
                  <a:pt x="154995" y="133882"/>
                </a:lnTo>
                <a:lnTo>
                  <a:pt x="197468" y="120635"/>
                </a:lnTo>
                <a:lnTo>
                  <a:pt x="244096" y="103459"/>
                </a:lnTo>
                <a:lnTo>
                  <a:pt x="291631" y="86182"/>
                </a:lnTo>
                <a:lnTo>
                  <a:pt x="336276" y="73800"/>
                </a:lnTo>
                <a:lnTo>
                  <a:pt x="379637" y="67356"/>
                </a:lnTo>
                <a:lnTo>
                  <a:pt x="422427" y="65903"/>
                </a:lnTo>
                <a:lnTo>
                  <a:pt x="464963" y="69961"/>
                </a:lnTo>
                <a:lnTo>
                  <a:pt x="503623" y="78350"/>
                </a:lnTo>
                <a:lnTo>
                  <a:pt x="539621" y="87723"/>
                </a:lnTo>
                <a:lnTo>
                  <a:pt x="574435" y="94240"/>
                </a:lnTo>
                <a:lnTo>
                  <a:pt x="608722" y="101370"/>
                </a:lnTo>
                <a:lnTo>
                  <a:pt x="642776" y="107831"/>
                </a:lnTo>
                <a:lnTo>
                  <a:pt x="676725" y="110703"/>
                </a:lnTo>
                <a:lnTo>
                  <a:pt x="710629" y="111980"/>
                </a:lnTo>
                <a:lnTo>
                  <a:pt x="744513" y="113253"/>
                </a:lnTo>
                <a:lnTo>
                  <a:pt x="778386" y="116170"/>
                </a:lnTo>
                <a:lnTo>
                  <a:pt x="814138" y="119818"/>
                </a:lnTo>
                <a:lnTo>
                  <a:pt x="851900" y="123086"/>
                </a:lnTo>
                <a:lnTo>
                  <a:pt x="892201" y="124539"/>
                </a:lnTo>
                <a:lnTo>
                  <a:pt x="935513" y="119540"/>
                </a:lnTo>
                <a:lnTo>
                  <a:pt x="979927" y="111674"/>
                </a:lnTo>
                <a:lnTo>
                  <a:pt x="1023186" y="105826"/>
                </a:lnTo>
                <a:lnTo>
                  <a:pt x="1062167" y="100875"/>
                </a:lnTo>
                <a:lnTo>
                  <a:pt x="1096896" y="97028"/>
                </a:lnTo>
                <a:lnTo>
                  <a:pt x="1139542" y="96274"/>
                </a:lnTo>
                <a:lnTo>
                  <a:pt x="1186909" y="1066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59">
            <a:extLst>
              <a:ext uri="{FF2B5EF4-FFF2-40B4-BE49-F238E27FC236}">
                <a16:creationId xmlns:a16="http://schemas.microsoft.com/office/drawing/2014/main" xmlns="" id="{86C4D89E-8C73-4627-B90F-1AD5EA2B46E9}"/>
              </a:ext>
            </a:extLst>
          </p:cNvPr>
          <p:cNvGrpSpPr/>
          <p:nvPr/>
        </p:nvGrpSpPr>
        <p:grpSpPr>
          <a:xfrm>
            <a:off x="4771542" y="5524223"/>
            <a:ext cx="823675" cy="382926"/>
            <a:chOff x="4771542" y="5524223"/>
            <a:chExt cx="823675" cy="382926"/>
          </a:xfrm>
        </p:grpSpPr>
        <p:sp>
          <p:nvSpPr>
            <p:cNvPr id="129" name="SMARTInkShape-256">
              <a:extLst>
                <a:ext uri="{FF2B5EF4-FFF2-40B4-BE49-F238E27FC236}">
                  <a16:creationId xmlns:a16="http://schemas.microsoft.com/office/drawing/2014/main" xmlns="" id="{CD81F808-6505-4B0E-8B1D-412C91E115B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18150" y="5581650"/>
              <a:ext cx="77067" cy="298451"/>
            </a:xfrm>
            <a:custGeom>
              <a:avLst/>
              <a:gdLst/>
              <a:ahLst/>
              <a:cxnLst/>
              <a:rect l="0" t="0" r="0" b="0"/>
              <a:pathLst>
                <a:path w="77067" h="298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256" y="27451"/>
                  </a:lnTo>
                  <a:lnTo>
                    <a:pt x="36871" y="61756"/>
                  </a:lnTo>
                  <a:lnTo>
                    <a:pt x="56368" y="93769"/>
                  </a:lnTo>
                  <a:lnTo>
                    <a:pt x="71149" y="131045"/>
                  </a:lnTo>
                  <a:lnTo>
                    <a:pt x="77066" y="150863"/>
                  </a:lnTo>
                  <a:lnTo>
                    <a:pt x="74232" y="191698"/>
                  </a:lnTo>
                  <a:lnTo>
                    <a:pt x="59097" y="231249"/>
                  </a:lnTo>
                  <a:lnTo>
                    <a:pt x="24488" y="276344"/>
                  </a:lnTo>
                  <a:lnTo>
                    <a:pt x="63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57">
              <a:extLst>
                <a:ext uri="{FF2B5EF4-FFF2-40B4-BE49-F238E27FC236}">
                  <a16:creationId xmlns:a16="http://schemas.microsoft.com/office/drawing/2014/main" xmlns="" id="{7DDD61D3-F922-4243-BE01-AD611276CE8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89550" y="57404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46139" y="12142"/>
                  </a:lnTo>
                  <a:lnTo>
                    <a:pt x="93163" y="618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58">
              <a:extLst>
                <a:ext uri="{FF2B5EF4-FFF2-40B4-BE49-F238E27FC236}">
                  <a16:creationId xmlns:a16="http://schemas.microsoft.com/office/drawing/2014/main" xmlns="" id="{FAF46C92-E9AB-40B0-9944-6364B7671B9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90843" y="5633507"/>
              <a:ext cx="144758" cy="217304"/>
            </a:xfrm>
            <a:custGeom>
              <a:avLst/>
              <a:gdLst/>
              <a:ahLst/>
              <a:cxnLst/>
              <a:rect l="0" t="0" r="0" b="0"/>
              <a:pathLst>
                <a:path w="144758" h="217304">
                  <a:moveTo>
                    <a:pt x="43157" y="43393"/>
                  </a:moveTo>
                  <a:lnTo>
                    <a:pt x="43157" y="43393"/>
                  </a:lnTo>
                  <a:lnTo>
                    <a:pt x="39786" y="46764"/>
                  </a:lnTo>
                  <a:lnTo>
                    <a:pt x="31555" y="87651"/>
                  </a:lnTo>
                  <a:lnTo>
                    <a:pt x="19963" y="129649"/>
                  </a:lnTo>
                  <a:lnTo>
                    <a:pt x="12061" y="172197"/>
                  </a:lnTo>
                  <a:lnTo>
                    <a:pt x="0" y="217303"/>
                  </a:lnTo>
                  <a:lnTo>
                    <a:pt x="7666" y="178618"/>
                  </a:lnTo>
                  <a:lnTo>
                    <a:pt x="16094" y="143004"/>
                  </a:lnTo>
                  <a:lnTo>
                    <a:pt x="22292" y="119678"/>
                  </a:lnTo>
                  <a:lnTo>
                    <a:pt x="36706" y="72359"/>
                  </a:lnTo>
                  <a:lnTo>
                    <a:pt x="52519" y="34864"/>
                  </a:lnTo>
                  <a:lnTo>
                    <a:pt x="70547" y="6215"/>
                  </a:lnTo>
                  <a:lnTo>
                    <a:pt x="74823" y="2380"/>
                  </a:lnTo>
                  <a:lnTo>
                    <a:pt x="78378" y="528"/>
                  </a:lnTo>
                  <a:lnTo>
                    <a:pt x="81455" y="0"/>
                  </a:lnTo>
                  <a:lnTo>
                    <a:pt x="84916" y="3176"/>
                  </a:lnTo>
                  <a:lnTo>
                    <a:pt x="96531" y="25910"/>
                  </a:lnTo>
                  <a:lnTo>
                    <a:pt x="109615" y="63299"/>
                  </a:lnTo>
                  <a:lnTo>
                    <a:pt x="125878" y="104952"/>
                  </a:lnTo>
                  <a:lnTo>
                    <a:pt x="138536" y="143007"/>
                  </a:lnTo>
                  <a:lnTo>
                    <a:pt x="144757" y="183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59">
              <a:extLst>
                <a:ext uri="{FF2B5EF4-FFF2-40B4-BE49-F238E27FC236}">
                  <a16:creationId xmlns:a16="http://schemas.microsoft.com/office/drawing/2014/main" xmlns="" id="{FF8E087C-DDD8-4F8A-9480-6BFEBB860A6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139744" y="5604568"/>
              <a:ext cx="79957" cy="269183"/>
            </a:xfrm>
            <a:custGeom>
              <a:avLst/>
              <a:gdLst/>
              <a:ahLst/>
              <a:cxnLst/>
              <a:rect l="0" t="0" r="0" b="0"/>
              <a:pathLst>
                <a:path w="79957" h="269183">
                  <a:moveTo>
                    <a:pt x="79956" y="15182"/>
                  </a:moveTo>
                  <a:lnTo>
                    <a:pt x="79956" y="15182"/>
                  </a:lnTo>
                  <a:lnTo>
                    <a:pt x="54716" y="876"/>
                  </a:lnTo>
                  <a:lnTo>
                    <a:pt x="50429" y="0"/>
                  </a:lnTo>
                  <a:lnTo>
                    <a:pt x="40022" y="908"/>
                  </a:lnTo>
                  <a:lnTo>
                    <a:pt x="28341" y="11190"/>
                  </a:lnTo>
                  <a:lnTo>
                    <a:pt x="22262" y="18871"/>
                  </a:lnTo>
                  <a:lnTo>
                    <a:pt x="6966" y="60019"/>
                  </a:lnTo>
                  <a:lnTo>
                    <a:pt x="1655" y="96258"/>
                  </a:lnTo>
                  <a:lnTo>
                    <a:pt x="0" y="134471"/>
                  </a:lnTo>
                  <a:lnTo>
                    <a:pt x="1617" y="170269"/>
                  </a:lnTo>
                  <a:lnTo>
                    <a:pt x="13235" y="215415"/>
                  </a:lnTo>
                  <a:lnTo>
                    <a:pt x="48206" y="26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60">
              <a:extLst>
                <a:ext uri="{FF2B5EF4-FFF2-40B4-BE49-F238E27FC236}">
                  <a16:creationId xmlns:a16="http://schemas.microsoft.com/office/drawing/2014/main" xmlns="" id="{F9E90B02-F262-494E-B725-2F798B7E24C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92479" y="5708650"/>
              <a:ext cx="181172" cy="171440"/>
            </a:xfrm>
            <a:custGeom>
              <a:avLst/>
              <a:gdLst/>
              <a:ahLst/>
              <a:cxnLst/>
              <a:rect l="0" t="0" r="0" b="0"/>
              <a:pathLst>
                <a:path w="181172" h="171440">
                  <a:moveTo>
                    <a:pt x="3371" y="76200"/>
                  </a:moveTo>
                  <a:lnTo>
                    <a:pt x="3371" y="76200"/>
                  </a:lnTo>
                  <a:lnTo>
                    <a:pt x="0" y="72829"/>
                  </a:lnTo>
                  <a:lnTo>
                    <a:pt x="418" y="70425"/>
                  </a:lnTo>
                  <a:lnTo>
                    <a:pt x="4646" y="63991"/>
                  </a:lnTo>
                  <a:lnTo>
                    <a:pt x="14959" y="55806"/>
                  </a:lnTo>
                  <a:lnTo>
                    <a:pt x="20268" y="55548"/>
                  </a:lnTo>
                  <a:lnTo>
                    <a:pt x="33694" y="59025"/>
                  </a:lnTo>
                  <a:lnTo>
                    <a:pt x="57119" y="75658"/>
                  </a:lnTo>
                  <a:lnTo>
                    <a:pt x="81934" y="101831"/>
                  </a:lnTo>
                  <a:lnTo>
                    <a:pt x="97048" y="131928"/>
                  </a:lnTo>
                  <a:lnTo>
                    <a:pt x="99567" y="148947"/>
                  </a:lnTo>
                  <a:lnTo>
                    <a:pt x="99252" y="156447"/>
                  </a:lnTo>
                  <a:lnTo>
                    <a:pt x="97630" y="162154"/>
                  </a:lnTo>
                  <a:lnTo>
                    <a:pt x="92066" y="170376"/>
                  </a:lnTo>
                  <a:lnTo>
                    <a:pt x="88606" y="171439"/>
                  </a:lnTo>
                  <a:lnTo>
                    <a:pt x="84889" y="170737"/>
                  </a:lnTo>
                  <a:lnTo>
                    <a:pt x="80999" y="168858"/>
                  </a:lnTo>
                  <a:lnTo>
                    <a:pt x="78407" y="164078"/>
                  </a:lnTo>
                  <a:lnTo>
                    <a:pt x="75526" y="149359"/>
                  </a:lnTo>
                  <a:lnTo>
                    <a:pt x="77275" y="114496"/>
                  </a:lnTo>
                  <a:lnTo>
                    <a:pt x="92375" y="76258"/>
                  </a:lnTo>
                  <a:lnTo>
                    <a:pt x="121465" y="41488"/>
                  </a:lnTo>
                  <a:lnTo>
                    <a:pt x="164987" y="10390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1">
              <a:extLst>
                <a:ext uri="{FF2B5EF4-FFF2-40B4-BE49-F238E27FC236}">
                  <a16:creationId xmlns:a16="http://schemas.microsoft.com/office/drawing/2014/main" xmlns="" id="{5174DBB5-E6DB-4919-B44A-9BD0EBF7AFD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71542" y="5524223"/>
              <a:ext cx="155680" cy="382926"/>
            </a:xfrm>
            <a:custGeom>
              <a:avLst/>
              <a:gdLst/>
              <a:ahLst/>
              <a:cxnLst/>
              <a:rect l="0" t="0" r="0" b="0"/>
              <a:pathLst>
                <a:path w="155680" h="382926">
                  <a:moveTo>
                    <a:pt x="3658" y="95527"/>
                  </a:moveTo>
                  <a:lnTo>
                    <a:pt x="3658" y="95527"/>
                  </a:lnTo>
                  <a:lnTo>
                    <a:pt x="287" y="88785"/>
                  </a:lnTo>
                  <a:lnTo>
                    <a:pt x="0" y="86799"/>
                  </a:lnTo>
                  <a:lnTo>
                    <a:pt x="513" y="85475"/>
                  </a:lnTo>
                  <a:lnTo>
                    <a:pt x="1562" y="84593"/>
                  </a:lnTo>
                  <a:lnTo>
                    <a:pt x="6489" y="85493"/>
                  </a:lnTo>
                  <a:lnTo>
                    <a:pt x="9779" y="86721"/>
                  </a:lnTo>
                  <a:lnTo>
                    <a:pt x="21151" y="108675"/>
                  </a:lnTo>
                  <a:lnTo>
                    <a:pt x="33457" y="155475"/>
                  </a:lnTo>
                  <a:lnTo>
                    <a:pt x="39950" y="195784"/>
                  </a:lnTo>
                  <a:lnTo>
                    <a:pt x="45187" y="240274"/>
                  </a:lnTo>
                  <a:lnTo>
                    <a:pt x="47572" y="263992"/>
                  </a:lnTo>
                  <a:lnTo>
                    <a:pt x="50692" y="309395"/>
                  </a:lnTo>
                  <a:lnTo>
                    <a:pt x="49727" y="346037"/>
                  </a:lnTo>
                  <a:lnTo>
                    <a:pt x="47722" y="381632"/>
                  </a:lnTo>
                  <a:lnTo>
                    <a:pt x="46439" y="382925"/>
                  </a:lnTo>
                  <a:lnTo>
                    <a:pt x="44879" y="382375"/>
                  </a:lnTo>
                  <a:lnTo>
                    <a:pt x="32236" y="336705"/>
                  </a:lnTo>
                  <a:lnTo>
                    <a:pt x="24355" y="290441"/>
                  </a:lnTo>
                  <a:lnTo>
                    <a:pt x="22395" y="262159"/>
                  </a:lnTo>
                  <a:lnTo>
                    <a:pt x="21794" y="231309"/>
                  </a:lnTo>
                  <a:lnTo>
                    <a:pt x="22098" y="198748"/>
                  </a:lnTo>
                  <a:lnTo>
                    <a:pt x="24419" y="169280"/>
                  </a:lnTo>
                  <a:lnTo>
                    <a:pt x="28082" y="141873"/>
                  </a:lnTo>
                  <a:lnTo>
                    <a:pt x="37091" y="94253"/>
                  </a:lnTo>
                  <a:lnTo>
                    <a:pt x="45799" y="58977"/>
                  </a:lnTo>
                  <a:lnTo>
                    <a:pt x="65376" y="22059"/>
                  </a:lnTo>
                  <a:lnTo>
                    <a:pt x="80947" y="8077"/>
                  </a:lnTo>
                  <a:lnTo>
                    <a:pt x="89051" y="3360"/>
                  </a:lnTo>
                  <a:lnTo>
                    <a:pt x="105581" y="0"/>
                  </a:lnTo>
                  <a:lnTo>
                    <a:pt x="113940" y="93"/>
                  </a:lnTo>
                  <a:lnTo>
                    <a:pt x="130753" y="7721"/>
                  </a:lnTo>
                  <a:lnTo>
                    <a:pt x="145517" y="20519"/>
                  </a:lnTo>
                  <a:lnTo>
                    <a:pt x="154431" y="35614"/>
                  </a:lnTo>
                  <a:lnTo>
                    <a:pt x="155679" y="43591"/>
                  </a:lnTo>
                  <a:lnTo>
                    <a:pt x="153302" y="59980"/>
                  </a:lnTo>
                  <a:lnTo>
                    <a:pt x="137289" y="85073"/>
                  </a:lnTo>
                  <a:lnTo>
                    <a:pt x="114670" y="103640"/>
                  </a:lnTo>
                  <a:lnTo>
                    <a:pt x="73508" y="12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60">
            <a:extLst>
              <a:ext uri="{FF2B5EF4-FFF2-40B4-BE49-F238E27FC236}">
                <a16:creationId xmlns:a16="http://schemas.microsoft.com/office/drawing/2014/main" xmlns="" id="{0A4E6322-AF24-44F5-AED8-20A96B3D2B8C}"/>
              </a:ext>
            </a:extLst>
          </p:cNvPr>
          <p:cNvGrpSpPr/>
          <p:nvPr/>
        </p:nvGrpSpPr>
        <p:grpSpPr>
          <a:xfrm>
            <a:off x="6337300" y="5773792"/>
            <a:ext cx="184151" cy="118126"/>
            <a:chOff x="6337300" y="5773792"/>
            <a:chExt cx="184151" cy="118126"/>
          </a:xfrm>
        </p:grpSpPr>
        <p:sp>
          <p:nvSpPr>
            <p:cNvPr id="136" name="SMARTInkShape-262">
              <a:extLst>
                <a:ext uri="{FF2B5EF4-FFF2-40B4-BE49-F238E27FC236}">
                  <a16:creationId xmlns:a16="http://schemas.microsoft.com/office/drawing/2014/main" xmlns="" id="{D3D4B30B-96C8-445B-8699-931EED020E6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40279" y="5880100"/>
              <a:ext cx="181172" cy="11818"/>
            </a:xfrm>
            <a:custGeom>
              <a:avLst/>
              <a:gdLst/>
              <a:ahLst/>
              <a:cxnLst/>
              <a:rect l="0" t="0" r="0" b="0"/>
              <a:pathLst>
                <a:path w="18117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1124" y="10714"/>
                  </a:lnTo>
                  <a:lnTo>
                    <a:pt x="8016" y="11817"/>
                  </a:lnTo>
                  <a:lnTo>
                    <a:pt x="47720" y="7456"/>
                  </a:lnTo>
                  <a:lnTo>
                    <a:pt x="81878" y="3784"/>
                  </a:lnTo>
                  <a:lnTo>
                    <a:pt x="120578" y="1682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3">
              <a:extLst>
                <a:ext uri="{FF2B5EF4-FFF2-40B4-BE49-F238E27FC236}">
                  <a16:creationId xmlns:a16="http://schemas.microsoft.com/office/drawing/2014/main" xmlns="" id="{A24934E0-26D6-4553-B264-369A8A9BA1D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337300" y="5773792"/>
              <a:ext cx="184151" cy="17409"/>
            </a:xfrm>
            <a:custGeom>
              <a:avLst/>
              <a:gdLst/>
              <a:ahLst/>
              <a:cxnLst/>
              <a:rect l="0" t="0" r="0" b="0"/>
              <a:pathLst>
                <a:path w="184151" h="17409">
                  <a:moveTo>
                    <a:pt x="0" y="17408"/>
                  </a:moveTo>
                  <a:lnTo>
                    <a:pt x="0" y="17408"/>
                  </a:lnTo>
                  <a:lnTo>
                    <a:pt x="40182" y="5475"/>
                  </a:lnTo>
                  <a:lnTo>
                    <a:pt x="86930" y="467"/>
                  </a:lnTo>
                  <a:lnTo>
                    <a:pt x="121185" y="0"/>
                  </a:lnTo>
                  <a:lnTo>
                    <a:pt x="163299" y="3000"/>
                  </a:lnTo>
                  <a:lnTo>
                    <a:pt x="184150" y="4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61">
            <a:extLst>
              <a:ext uri="{FF2B5EF4-FFF2-40B4-BE49-F238E27FC236}">
                <a16:creationId xmlns:a16="http://schemas.microsoft.com/office/drawing/2014/main" xmlns="" id="{76D32059-85B6-4B9F-9FD4-CFFC75C552A7}"/>
              </a:ext>
            </a:extLst>
          </p:cNvPr>
          <p:cNvGrpSpPr/>
          <p:nvPr/>
        </p:nvGrpSpPr>
        <p:grpSpPr>
          <a:xfrm>
            <a:off x="6915150" y="5572423"/>
            <a:ext cx="940158" cy="421978"/>
            <a:chOff x="6915150" y="5572423"/>
            <a:chExt cx="940158" cy="421978"/>
          </a:xfrm>
        </p:grpSpPr>
        <p:sp>
          <p:nvSpPr>
            <p:cNvPr id="139" name="SMARTInkShape-264">
              <a:extLst>
                <a:ext uri="{FF2B5EF4-FFF2-40B4-BE49-F238E27FC236}">
                  <a16:creationId xmlns:a16="http://schemas.microsoft.com/office/drawing/2014/main" xmlns="" id="{4DB456B4-EE95-493B-ACEF-25B99CD891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96200" y="5700480"/>
              <a:ext cx="159108" cy="293921"/>
            </a:xfrm>
            <a:custGeom>
              <a:avLst/>
              <a:gdLst/>
              <a:ahLst/>
              <a:cxnLst/>
              <a:rect l="0" t="0" r="0" b="0"/>
              <a:pathLst>
                <a:path w="159108" h="293921">
                  <a:moveTo>
                    <a:pt x="95250" y="8170"/>
                  </a:moveTo>
                  <a:lnTo>
                    <a:pt x="95250" y="8170"/>
                  </a:lnTo>
                  <a:lnTo>
                    <a:pt x="91879" y="1428"/>
                  </a:lnTo>
                  <a:lnTo>
                    <a:pt x="91591" y="148"/>
                  </a:lnTo>
                  <a:lnTo>
                    <a:pt x="92105" y="0"/>
                  </a:lnTo>
                  <a:lnTo>
                    <a:pt x="93154" y="607"/>
                  </a:lnTo>
                  <a:lnTo>
                    <a:pt x="121341" y="40579"/>
                  </a:lnTo>
                  <a:lnTo>
                    <a:pt x="140712" y="76196"/>
                  </a:lnTo>
                  <a:lnTo>
                    <a:pt x="156377" y="117896"/>
                  </a:lnTo>
                  <a:lnTo>
                    <a:pt x="159107" y="162299"/>
                  </a:lnTo>
                  <a:lnTo>
                    <a:pt x="156871" y="185007"/>
                  </a:lnTo>
                  <a:lnTo>
                    <a:pt x="133690" y="223406"/>
                  </a:lnTo>
                  <a:lnTo>
                    <a:pt x="96107" y="254114"/>
                  </a:lnTo>
                  <a:lnTo>
                    <a:pt x="48830" y="274818"/>
                  </a:lnTo>
                  <a:lnTo>
                    <a:pt x="0" y="293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65">
              <a:extLst>
                <a:ext uri="{FF2B5EF4-FFF2-40B4-BE49-F238E27FC236}">
                  <a16:creationId xmlns:a16="http://schemas.microsoft.com/office/drawing/2014/main" xmlns="" id="{16500071-8A08-456D-A5C3-0044775897A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49758" y="5803900"/>
              <a:ext cx="165493" cy="12701"/>
            </a:xfrm>
            <a:custGeom>
              <a:avLst/>
              <a:gdLst/>
              <a:ahLst/>
              <a:cxnLst/>
              <a:rect l="0" t="0" r="0" b="0"/>
              <a:pathLst>
                <a:path w="165493" h="12701">
                  <a:moveTo>
                    <a:pt x="6742" y="12700"/>
                  </a:moveTo>
                  <a:lnTo>
                    <a:pt x="6742" y="12700"/>
                  </a:lnTo>
                  <a:lnTo>
                    <a:pt x="0" y="5958"/>
                  </a:lnTo>
                  <a:lnTo>
                    <a:pt x="130" y="3972"/>
                  </a:lnTo>
                  <a:lnTo>
                    <a:pt x="2335" y="2649"/>
                  </a:lnTo>
                  <a:lnTo>
                    <a:pt x="5920" y="1765"/>
                  </a:lnTo>
                  <a:lnTo>
                    <a:pt x="44209" y="4713"/>
                  </a:lnTo>
                  <a:lnTo>
                    <a:pt x="75604" y="5623"/>
                  </a:lnTo>
                  <a:lnTo>
                    <a:pt x="110726" y="4144"/>
                  </a:lnTo>
                  <a:lnTo>
                    <a:pt x="165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6">
              <a:extLst>
                <a:ext uri="{FF2B5EF4-FFF2-40B4-BE49-F238E27FC236}">
                  <a16:creationId xmlns:a16="http://schemas.microsoft.com/office/drawing/2014/main" xmlns="" id="{C3F06959-7682-4A90-9F37-8A866F3BCFF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09744" y="5678970"/>
              <a:ext cx="175572" cy="251931"/>
            </a:xfrm>
            <a:custGeom>
              <a:avLst/>
              <a:gdLst/>
              <a:ahLst/>
              <a:cxnLst/>
              <a:rect l="0" t="0" r="0" b="0"/>
              <a:pathLst>
                <a:path w="175572" h="251931">
                  <a:moveTo>
                    <a:pt x="65806" y="55080"/>
                  </a:moveTo>
                  <a:lnTo>
                    <a:pt x="65806" y="55080"/>
                  </a:lnTo>
                  <a:lnTo>
                    <a:pt x="71273" y="44146"/>
                  </a:lnTo>
                  <a:lnTo>
                    <a:pt x="59869" y="82533"/>
                  </a:lnTo>
                  <a:lnTo>
                    <a:pt x="48585" y="114318"/>
                  </a:lnTo>
                  <a:lnTo>
                    <a:pt x="34869" y="149847"/>
                  </a:lnTo>
                  <a:lnTo>
                    <a:pt x="16657" y="195499"/>
                  </a:lnTo>
                  <a:lnTo>
                    <a:pt x="3468" y="229755"/>
                  </a:lnTo>
                  <a:lnTo>
                    <a:pt x="963" y="232914"/>
                  </a:lnTo>
                  <a:lnTo>
                    <a:pt x="0" y="232902"/>
                  </a:lnTo>
                  <a:lnTo>
                    <a:pt x="8605" y="195305"/>
                  </a:lnTo>
                  <a:lnTo>
                    <a:pt x="25331" y="158324"/>
                  </a:lnTo>
                  <a:lnTo>
                    <a:pt x="48523" y="114371"/>
                  </a:lnTo>
                  <a:lnTo>
                    <a:pt x="72941" y="68968"/>
                  </a:lnTo>
                  <a:lnTo>
                    <a:pt x="94142" y="34206"/>
                  </a:lnTo>
                  <a:lnTo>
                    <a:pt x="118181" y="4210"/>
                  </a:lnTo>
                  <a:lnTo>
                    <a:pt x="124006" y="0"/>
                  </a:lnTo>
                  <a:lnTo>
                    <a:pt x="129301" y="15"/>
                  </a:lnTo>
                  <a:lnTo>
                    <a:pt x="134241" y="2848"/>
                  </a:lnTo>
                  <a:lnTo>
                    <a:pt x="138946" y="7558"/>
                  </a:lnTo>
                  <a:lnTo>
                    <a:pt x="152272" y="52017"/>
                  </a:lnTo>
                  <a:lnTo>
                    <a:pt x="159739" y="84763"/>
                  </a:lnTo>
                  <a:lnTo>
                    <a:pt x="165880" y="120483"/>
                  </a:lnTo>
                  <a:lnTo>
                    <a:pt x="170962" y="156821"/>
                  </a:lnTo>
                  <a:lnTo>
                    <a:pt x="175571" y="191786"/>
                  </a:lnTo>
                  <a:lnTo>
                    <a:pt x="174846" y="237122"/>
                  </a:lnTo>
                  <a:lnTo>
                    <a:pt x="173756" y="251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7">
              <a:extLst>
                <a:ext uri="{FF2B5EF4-FFF2-40B4-BE49-F238E27FC236}">
                  <a16:creationId xmlns:a16="http://schemas.microsoft.com/office/drawing/2014/main" xmlns="" id="{D72C6B8D-EEAD-4C75-8F0D-6017F46A331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333458" y="5647798"/>
              <a:ext cx="108743" cy="276753"/>
            </a:xfrm>
            <a:custGeom>
              <a:avLst/>
              <a:gdLst/>
              <a:ahLst/>
              <a:cxnLst/>
              <a:rect l="0" t="0" r="0" b="0"/>
              <a:pathLst>
                <a:path w="108743" h="276753">
                  <a:moveTo>
                    <a:pt x="108742" y="16402"/>
                  </a:moveTo>
                  <a:lnTo>
                    <a:pt x="108742" y="16402"/>
                  </a:lnTo>
                  <a:lnTo>
                    <a:pt x="102000" y="6289"/>
                  </a:lnTo>
                  <a:lnTo>
                    <a:pt x="98602" y="3310"/>
                  </a:lnTo>
                  <a:lnTo>
                    <a:pt x="91066" y="0"/>
                  </a:lnTo>
                  <a:lnTo>
                    <a:pt x="77367" y="4174"/>
                  </a:lnTo>
                  <a:lnTo>
                    <a:pt x="68776" y="8250"/>
                  </a:lnTo>
                  <a:lnTo>
                    <a:pt x="39829" y="37583"/>
                  </a:lnTo>
                  <a:lnTo>
                    <a:pt x="15652" y="84296"/>
                  </a:lnTo>
                  <a:lnTo>
                    <a:pt x="5515" y="119955"/>
                  </a:lnTo>
                  <a:lnTo>
                    <a:pt x="69" y="156970"/>
                  </a:lnTo>
                  <a:lnTo>
                    <a:pt x="0" y="194588"/>
                  </a:lnTo>
                  <a:lnTo>
                    <a:pt x="10670" y="237982"/>
                  </a:lnTo>
                  <a:lnTo>
                    <a:pt x="25173" y="256228"/>
                  </a:lnTo>
                  <a:lnTo>
                    <a:pt x="51592" y="27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8">
              <a:extLst>
                <a:ext uri="{FF2B5EF4-FFF2-40B4-BE49-F238E27FC236}">
                  <a16:creationId xmlns:a16="http://schemas.microsoft.com/office/drawing/2014/main" xmlns="" id="{995214C6-59D3-41CF-80AA-BB1770F8752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99300" y="5734050"/>
              <a:ext cx="190501" cy="182677"/>
            </a:xfrm>
            <a:custGeom>
              <a:avLst/>
              <a:gdLst/>
              <a:ahLst/>
              <a:cxnLst/>
              <a:rect l="0" t="0" r="0" b="0"/>
              <a:pathLst>
                <a:path w="190501" h="182677">
                  <a:moveTo>
                    <a:pt x="0" y="82550"/>
                  </a:moveTo>
                  <a:lnTo>
                    <a:pt x="0" y="82550"/>
                  </a:lnTo>
                  <a:lnTo>
                    <a:pt x="3370" y="75808"/>
                  </a:lnTo>
                  <a:lnTo>
                    <a:pt x="18951" y="64874"/>
                  </a:lnTo>
                  <a:lnTo>
                    <a:pt x="33588" y="62464"/>
                  </a:lnTo>
                  <a:lnTo>
                    <a:pt x="41441" y="62810"/>
                  </a:lnTo>
                  <a:lnTo>
                    <a:pt x="69351" y="76779"/>
                  </a:lnTo>
                  <a:lnTo>
                    <a:pt x="83975" y="92920"/>
                  </a:lnTo>
                  <a:lnTo>
                    <a:pt x="89850" y="102164"/>
                  </a:lnTo>
                  <a:lnTo>
                    <a:pt x="94496" y="123723"/>
                  </a:lnTo>
                  <a:lnTo>
                    <a:pt x="94747" y="135398"/>
                  </a:lnTo>
                  <a:lnTo>
                    <a:pt x="87501" y="155897"/>
                  </a:lnTo>
                  <a:lnTo>
                    <a:pt x="74872" y="172299"/>
                  </a:lnTo>
                  <a:lnTo>
                    <a:pt x="59852" y="181940"/>
                  </a:lnTo>
                  <a:lnTo>
                    <a:pt x="52601" y="182676"/>
                  </a:lnTo>
                  <a:lnTo>
                    <a:pt x="38901" y="177851"/>
                  </a:lnTo>
                  <a:lnTo>
                    <a:pt x="29518" y="164888"/>
                  </a:lnTo>
                  <a:lnTo>
                    <a:pt x="26029" y="156491"/>
                  </a:lnTo>
                  <a:lnTo>
                    <a:pt x="29676" y="128348"/>
                  </a:lnTo>
                  <a:lnTo>
                    <a:pt x="42822" y="95143"/>
                  </a:lnTo>
                  <a:lnTo>
                    <a:pt x="79402" y="53356"/>
                  </a:lnTo>
                  <a:lnTo>
                    <a:pt x="112195" y="29594"/>
                  </a:lnTo>
                  <a:lnTo>
                    <a:pt x="159616" y="986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9">
              <a:extLst>
                <a:ext uri="{FF2B5EF4-FFF2-40B4-BE49-F238E27FC236}">
                  <a16:creationId xmlns:a16="http://schemas.microsoft.com/office/drawing/2014/main" xmlns="" id="{77E08C21-0F00-4240-B9FA-D6FC9129E74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15150" y="5572423"/>
              <a:ext cx="180226" cy="396394"/>
            </a:xfrm>
            <a:custGeom>
              <a:avLst/>
              <a:gdLst/>
              <a:ahLst/>
              <a:cxnLst/>
              <a:rect l="0" t="0" r="0" b="0"/>
              <a:pathLst>
                <a:path w="180226" h="396394">
                  <a:moveTo>
                    <a:pt x="0" y="187027"/>
                  </a:moveTo>
                  <a:lnTo>
                    <a:pt x="0" y="187027"/>
                  </a:lnTo>
                  <a:lnTo>
                    <a:pt x="15580" y="205978"/>
                  </a:lnTo>
                  <a:lnTo>
                    <a:pt x="29232" y="241953"/>
                  </a:lnTo>
                  <a:lnTo>
                    <a:pt x="39803" y="274233"/>
                  </a:lnTo>
                  <a:lnTo>
                    <a:pt x="50146" y="309040"/>
                  </a:lnTo>
                  <a:lnTo>
                    <a:pt x="57094" y="343326"/>
                  </a:lnTo>
                  <a:lnTo>
                    <a:pt x="66598" y="388228"/>
                  </a:lnTo>
                  <a:lnTo>
                    <a:pt x="68405" y="396393"/>
                  </a:lnTo>
                  <a:lnTo>
                    <a:pt x="59425" y="363328"/>
                  </a:lnTo>
                  <a:lnTo>
                    <a:pt x="52046" y="327001"/>
                  </a:lnTo>
                  <a:lnTo>
                    <a:pt x="49514" y="301510"/>
                  </a:lnTo>
                  <a:lnTo>
                    <a:pt x="47826" y="271816"/>
                  </a:lnTo>
                  <a:lnTo>
                    <a:pt x="46699" y="239320"/>
                  </a:lnTo>
                  <a:lnTo>
                    <a:pt x="48772" y="204250"/>
                  </a:lnTo>
                  <a:lnTo>
                    <a:pt x="52976" y="167464"/>
                  </a:lnTo>
                  <a:lnTo>
                    <a:pt x="58601" y="129535"/>
                  </a:lnTo>
                  <a:lnTo>
                    <a:pt x="65173" y="99310"/>
                  </a:lnTo>
                  <a:lnTo>
                    <a:pt x="80000" y="52557"/>
                  </a:lnTo>
                  <a:lnTo>
                    <a:pt x="97880" y="22840"/>
                  </a:lnTo>
                  <a:lnTo>
                    <a:pt x="107586" y="11952"/>
                  </a:lnTo>
                  <a:lnTo>
                    <a:pt x="117585" y="5400"/>
                  </a:lnTo>
                  <a:lnTo>
                    <a:pt x="138102" y="0"/>
                  </a:lnTo>
                  <a:lnTo>
                    <a:pt x="147102" y="3075"/>
                  </a:lnTo>
                  <a:lnTo>
                    <a:pt x="162744" y="17782"/>
                  </a:lnTo>
                  <a:lnTo>
                    <a:pt x="180081" y="53233"/>
                  </a:lnTo>
                  <a:lnTo>
                    <a:pt x="180225" y="80761"/>
                  </a:lnTo>
                  <a:lnTo>
                    <a:pt x="177299" y="95016"/>
                  </a:lnTo>
                  <a:lnTo>
                    <a:pt x="157116" y="122145"/>
                  </a:lnTo>
                  <a:lnTo>
                    <a:pt x="127685" y="145490"/>
                  </a:lnTo>
                  <a:lnTo>
                    <a:pt x="81499" y="164450"/>
                  </a:lnTo>
                  <a:lnTo>
                    <a:pt x="31750" y="167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9508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62">
            <a:extLst>
              <a:ext uri="{FF2B5EF4-FFF2-40B4-BE49-F238E27FC236}">
                <a16:creationId xmlns:a16="http://schemas.microsoft.com/office/drawing/2014/main" xmlns="" id="{01B2843B-8A77-4229-925F-C4A9DA4EA2BB}"/>
              </a:ext>
            </a:extLst>
          </p:cNvPr>
          <p:cNvGrpSpPr/>
          <p:nvPr/>
        </p:nvGrpSpPr>
        <p:grpSpPr>
          <a:xfrm>
            <a:off x="1077732" y="585006"/>
            <a:ext cx="947919" cy="637853"/>
            <a:chOff x="1077732" y="585006"/>
            <a:chExt cx="947919" cy="637853"/>
          </a:xfrm>
        </p:grpSpPr>
        <p:sp>
          <p:nvSpPr>
            <p:cNvPr id="2" name="SMARTInkShape-270">
              <a:extLst>
                <a:ext uri="{FF2B5EF4-FFF2-40B4-BE49-F238E27FC236}">
                  <a16:creationId xmlns:a16="http://schemas.microsoft.com/office/drawing/2014/main" xmlns="" id="{39739D67-8832-4219-B6A8-C20457C2D7B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77732" y="585006"/>
              <a:ext cx="245625" cy="426107"/>
            </a:xfrm>
            <a:custGeom>
              <a:avLst/>
              <a:gdLst/>
              <a:ahLst/>
              <a:cxnLst/>
              <a:rect l="0" t="0" r="0" b="0"/>
              <a:pathLst>
                <a:path w="245625" h="426107">
                  <a:moveTo>
                    <a:pt x="14468" y="75394"/>
                  </a:moveTo>
                  <a:lnTo>
                    <a:pt x="14468" y="75394"/>
                  </a:lnTo>
                  <a:lnTo>
                    <a:pt x="14468" y="69927"/>
                  </a:lnTo>
                  <a:lnTo>
                    <a:pt x="14468" y="81331"/>
                  </a:lnTo>
                  <a:lnTo>
                    <a:pt x="20112" y="88851"/>
                  </a:lnTo>
                  <a:lnTo>
                    <a:pt x="24581" y="92832"/>
                  </a:lnTo>
                  <a:lnTo>
                    <a:pt x="47725" y="101806"/>
                  </a:lnTo>
                  <a:lnTo>
                    <a:pt x="87038" y="102191"/>
                  </a:lnTo>
                  <a:lnTo>
                    <a:pt x="120099" y="93889"/>
                  </a:lnTo>
                  <a:lnTo>
                    <a:pt x="154548" y="80086"/>
                  </a:lnTo>
                  <a:lnTo>
                    <a:pt x="200299" y="53187"/>
                  </a:lnTo>
                  <a:lnTo>
                    <a:pt x="234002" y="27735"/>
                  </a:lnTo>
                  <a:lnTo>
                    <a:pt x="245624" y="13290"/>
                  </a:lnTo>
                  <a:lnTo>
                    <a:pt x="245477" y="7886"/>
                  </a:lnTo>
                  <a:lnTo>
                    <a:pt x="241852" y="3577"/>
                  </a:lnTo>
                  <a:lnTo>
                    <a:pt x="235907" y="0"/>
                  </a:lnTo>
                  <a:lnTo>
                    <a:pt x="210487" y="1669"/>
                  </a:lnTo>
                  <a:lnTo>
                    <a:pt x="177082" y="10877"/>
                  </a:lnTo>
                  <a:lnTo>
                    <a:pt x="143421" y="26729"/>
                  </a:lnTo>
                  <a:lnTo>
                    <a:pt x="96107" y="58858"/>
                  </a:lnTo>
                  <a:lnTo>
                    <a:pt x="77093" y="79098"/>
                  </a:lnTo>
                  <a:lnTo>
                    <a:pt x="71035" y="88447"/>
                  </a:lnTo>
                  <a:lnTo>
                    <a:pt x="69112" y="97502"/>
                  </a:lnTo>
                  <a:lnTo>
                    <a:pt x="72621" y="115088"/>
                  </a:lnTo>
                  <a:lnTo>
                    <a:pt x="88762" y="130430"/>
                  </a:lnTo>
                  <a:lnTo>
                    <a:pt x="125616" y="149086"/>
                  </a:lnTo>
                  <a:lnTo>
                    <a:pt x="168832" y="168032"/>
                  </a:lnTo>
                  <a:lnTo>
                    <a:pt x="173116" y="173841"/>
                  </a:lnTo>
                  <a:lnTo>
                    <a:pt x="174561" y="180537"/>
                  </a:lnTo>
                  <a:lnTo>
                    <a:pt x="174114" y="187823"/>
                  </a:lnTo>
                  <a:lnTo>
                    <a:pt x="153257" y="221673"/>
                  </a:lnTo>
                  <a:lnTo>
                    <a:pt x="113525" y="262983"/>
                  </a:lnTo>
                  <a:lnTo>
                    <a:pt x="66004" y="309873"/>
                  </a:lnTo>
                  <a:lnTo>
                    <a:pt x="26288" y="352773"/>
                  </a:lnTo>
                  <a:lnTo>
                    <a:pt x="2291" y="388924"/>
                  </a:lnTo>
                  <a:lnTo>
                    <a:pt x="0" y="398009"/>
                  </a:lnTo>
                  <a:lnTo>
                    <a:pt x="589" y="405476"/>
                  </a:lnTo>
                  <a:lnTo>
                    <a:pt x="3099" y="411865"/>
                  </a:lnTo>
                  <a:lnTo>
                    <a:pt x="10416" y="416830"/>
                  </a:lnTo>
                  <a:lnTo>
                    <a:pt x="33599" y="424229"/>
                  </a:lnTo>
                  <a:lnTo>
                    <a:pt x="68361" y="426106"/>
                  </a:lnTo>
                  <a:lnTo>
                    <a:pt x="110387" y="423177"/>
                  </a:lnTo>
                  <a:lnTo>
                    <a:pt x="157288" y="414820"/>
                  </a:lnTo>
                  <a:lnTo>
                    <a:pt x="204968" y="40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1">
              <a:extLst>
                <a:ext uri="{FF2B5EF4-FFF2-40B4-BE49-F238E27FC236}">
                  <a16:creationId xmlns:a16="http://schemas.microsoft.com/office/drawing/2014/main" xmlns="" id="{C6B9C857-D7B4-4A99-B97B-937FE7AD77D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321352" y="817418"/>
              <a:ext cx="234399" cy="166574"/>
            </a:xfrm>
            <a:custGeom>
              <a:avLst/>
              <a:gdLst/>
              <a:ahLst/>
              <a:cxnLst/>
              <a:rect l="0" t="0" r="0" b="0"/>
              <a:pathLst>
                <a:path w="234399" h="166574">
                  <a:moveTo>
                    <a:pt x="18498" y="27132"/>
                  </a:moveTo>
                  <a:lnTo>
                    <a:pt x="18498" y="27132"/>
                  </a:lnTo>
                  <a:lnTo>
                    <a:pt x="275" y="22106"/>
                  </a:lnTo>
                  <a:lnTo>
                    <a:pt x="0" y="21665"/>
                  </a:lnTo>
                  <a:lnTo>
                    <a:pt x="39495" y="20860"/>
                  </a:lnTo>
                  <a:lnTo>
                    <a:pt x="79596" y="30918"/>
                  </a:lnTo>
                  <a:lnTo>
                    <a:pt x="100686" y="45278"/>
                  </a:lnTo>
                  <a:lnTo>
                    <a:pt x="109273" y="54046"/>
                  </a:lnTo>
                  <a:lnTo>
                    <a:pt x="118815" y="75077"/>
                  </a:lnTo>
                  <a:lnTo>
                    <a:pt x="121359" y="86612"/>
                  </a:lnTo>
                  <a:lnTo>
                    <a:pt x="118542" y="110717"/>
                  </a:lnTo>
                  <a:lnTo>
                    <a:pt x="109529" y="133426"/>
                  </a:lnTo>
                  <a:lnTo>
                    <a:pt x="96115" y="150573"/>
                  </a:lnTo>
                  <a:lnTo>
                    <a:pt x="76068" y="165386"/>
                  </a:lnTo>
                  <a:lnTo>
                    <a:pt x="70989" y="166573"/>
                  </a:lnTo>
                  <a:lnTo>
                    <a:pt x="66898" y="165954"/>
                  </a:lnTo>
                  <a:lnTo>
                    <a:pt x="63464" y="164130"/>
                  </a:lnTo>
                  <a:lnTo>
                    <a:pt x="61176" y="159386"/>
                  </a:lnTo>
                  <a:lnTo>
                    <a:pt x="58632" y="144708"/>
                  </a:lnTo>
                  <a:lnTo>
                    <a:pt x="70685" y="109869"/>
                  </a:lnTo>
                  <a:lnTo>
                    <a:pt x="95501" y="71637"/>
                  </a:lnTo>
                  <a:lnTo>
                    <a:pt x="134080" y="27274"/>
                  </a:lnTo>
                  <a:lnTo>
                    <a:pt x="160118" y="0"/>
                  </a:lnTo>
                  <a:lnTo>
                    <a:pt x="160889" y="577"/>
                  </a:lnTo>
                  <a:lnTo>
                    <a:pt x="159864" y="6863"/>
                  </a:lnTo>
                  <a:lnTo>
                    <a:pt x="144024" y="48424"/>
                  </a:lnTo>
                  <a:lnTo>
                    <a:pt x="132988" y="88396"/>
                  </a:lnTo>
                  <a:lnTo>
                    <a:pt x="132412" y="111981"/>
                  </a:lnTo>
                  <a:lnTo>
                    <a:pt x="136068" y="121798"/>
                  </a:lnTo>
                  <a:lnTo>
                    <a:pt x="149539" y="138350"/>
                  </a:lnTo>
                  <a:lnTo>
                    <a:pt x="178573" y="148999"/>
                  </a:lnTo>
                  <a:lnTo>
                    <a:pt x="234398" y="160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2">
              <a:extLst>
                <a:ext uri="{FF2B5EF4-FFF2-40B4-BE49-F238E27FC236}">
                  <a16:creationId xmlns:a16="http://schemas.microsoft.com/office/drawing/2014/main" xmlns="" id="{DD90E940-6123-4CB6-A48C-ADCD84FC269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73757" y="1054100"/>
              <a:ext cx="769344" cy="168759"/>
            </a:xfrm>
            <a:custGeom>
              <a:avLst/>
              <a:gdLst/>
              <a:ahLst/>
              <a:cxnLst/>
              <a:rect l="0" t="0" r="0" b="0"/>
              <a:pathLst>
                <a:path w="769344" h="168759">
                  <a:moveTo>
                    <a:pt x="26393" y="165100"/>
                  </a:moveTo>
                  <a:lnTo>
                    <a:pt x="26393" y="165100"/>
                  </a:lnTo>
                  <a:lnTo>
                    <a:pt x="1620" y="168758"/>
                  </a:lnTo>
                  <a:lnTo>
                    <a:pt x="0" y="168245"/>
                  </a:lnTo>
                  <a:lnTo>
                    <a:pt x="331" y="167196"/>
                  </a:lnTo>
                  <a:lnTo>
                    <a:pt x="34507" y="148866"/>
                  </a:lnTo>
                  <a:lnTo>
                    <a:pt x="60024" y="138755"/>
                  </a:lnTo>
                  <a:lnTo>
                    <a:pt x="92558" y="127076"/>
                  </a:lnTo>
                  <a:lnTo>
                    <a:pt x="129770" y="114350"/>
                  </a:lnTo>
                  <a:lnTo>
                    <a:pt x="175744" y="100223"/>
                  </a:lnTo>
                  <a:lnTo>
                    <a:pt x="227560" y="85160"/>
                  </a:lnTo>
                  <a:lnTo>
                    <a:pt x="283271" y="69473"/>
                  </a:lnTo>
                  <a:lnTo>
                    <a:pt x="343695" y="55488"/>
                  </a:lnTo>
                  <a:lnTo>
                    <a:pt x="407261" y="42636"/>
                  </a:lnTo>
                  <a:lnTo>
                    <a:pt x="472922" y="30541"/>
                  </a:lnTo>
                  <a:lnTo>
                    <a:pt x="535040" y="21772"/>
                  </a:lnTo>
                  <a:lnTo>
                    <a:pt x="594796" y="15220"/>
                  </a:lnTo>
                  <a:lnTo>
                    <a:pt x="652979" y="10147"/>
                  </a:lnTo>
                  <a:lnTo>
                    <a:pt x="691767" y="6764"/>
                  </a:lnTo>
                  <a:lnTo>
                    <a:pt x="769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73">
              <a:extLst>
                <a:ext uri="{FF2B5EF4-FFF2-40B4-BE49-F238E27FC236}">
                  <a16:creationId xmlns:a16="http://schemas.microsoft.com/office/drawing/2014/main" xmlns="" id="{004021FB-3DF6-48CA-AC39-3E002886195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501187" y="1054100"/>
              <a:ext cx="524464" cy="149422"/>
            </a:xfrm>
            <a:custGeom>
              <a:avLst/>
              <a:gdLst/>
              <a:ahLst/>
              <a:cxnLst/>
              <a:rect l="0" t="0" r="0" b="0"/>
              <a:pathLst>
                <a:path w="524464" h="149422">
                  <a:moveTo>
                    <a:pt x="10113" y="146050"/>
                  </a:moveTo>
                  <a:lnTo>
                    <a:pt x="10113" y="146050"/>
                  </a:lnTo>
                  <a:lnTo>
                    <a:pt x="0" y="149421"/>
                  </a:lnTo>
                  <a:lnTo>
                    <a:pt x="41146" y="138850"/>
                  </a:lnTo>
                  <a:lnTo>
                    <a:pt x="68196" y="130667"/>
                  </a:lnTo>
                  <a:lnTo>
                    <a:pt x="99635" y="120978"/>
                  </a:lnTo>
                  <a:lnTo>
                    <a:pt x="140350" y="108874"/>
                  </a:lnTo>
                  <a:lnTo>
                    <a:pt x="187249" y="95161"/>
                  </a:lnTo>
                  <a:lnTo>
                    <a:pt x="238270" y="80374"/>
                  </a:lnTo>
                  <a:lnTo>
                    <a:pt x="292745" y="64871"/>
                  </a:lnTo>
                  <a:lnTo>
                    <a:pt x="349523" y="48892"/>
                  </a:lnTo>
                  <a:lnTo>
                    <a:pt x="407837" y="32595"/>
                  </a:lnTo>
                  <a:lnTo>
                    <a:pt x="446712" y="21730"/>
                  </a:lnTo>
                  <a:lnTo>
                    <a:pt x="524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63">
            <a:extLst>
              <a:ext uri="{FF2B5EF4-FFF2-40B4-BE49-F238E27FC236}">
                <a16:creationId xmlns:a16="http://schemas.microsoft.com/office/drawing/2014/main" xmlns="" id="{FCD6E614-35C2-4051-917C-8BF1C6F15A77}"/>
              </a:ext>
            </a:extLst>
          </p:cNvPr>
          <p:cNvGrpSpPr/>
          <p:nvPr/>
        </p:nvGrpSpPr>
        <p:grpSpPr>
          <a:xfrm>
            <a:off x="1843832" y="691560"/>
            <a:ext cx="543769" cy="273641"/>
            <a:chOff x="1843832" y="691560"/>
            <a:chExt cx="543769" cy="273641"/>
          </a:xfrm>
        </p:grpSpPr>
        <p:sp>
          <p:nvSpPr>
            <p:cNvPr id="7" name="SMARTInkShape-274">
              <a:extLst>
                <a:ext uri="{FF2B5EF4-FFF2-40B4-BE49-F238E27FC236}">
                  <a16:creationId xmlns:a16="http://schemas.microsoft.com/office/drawing/2014/main" xmlns="" id="{368E0657-EF45-4702-806E-2DFCCEC3FD3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43832" y="691560"/>
              <a:ext cx="340569" cy="213090"/>
            </a:xfrm>
            <a:custGeom>
              <a:avLst/>
              <a:gdLst/>
              <a:ahLst/>
              <a:cxnLst/>
              <a:rect l="0" t="0" r="0" b="0"/>
              <a:pathLst>
                <a:path w="340569" h="213090">
                  <a:moveTo>
                    <a:pt x="10368" y="32340"/>
                  </a:moveTo>
                  <a:lnTo>
                    <a:pt x="10368" y="32340"/>
                  </a:lnTo>
                  <a:lnTo>
                    <a:pt x="10368" y="23502"/>
                  </a:lnTo>
                  <a:lnTo>
                    <a:pt x="17110" y="14042"/>
                  </a:lnTo>
                  <a:lnTo>
                    <a:pt x="41529" y="2302"/>
                  </a:lnTo>
                  <a:lnTo>
                    <a:pt x="75575" y="0"/>
                  </a:lnTo>
                  <a:lnTo>
                    <a:pt x="98145" y="7854"/>
                  </a:lnTo>
                  <a:lnTo>
                    <a:pt x="109103" y="13899"/>
                  </a:lnTo>
                  <a:lnTo>
                    <a:pt x="115702" y="21457"/>
                  </a:lnTo>
                  <a:lnTo>
                    <a:pt x="121154" y="39262"/>
                  </a:lnTo>
                  <a:lnTo>
                    <a:pt x="113514" y="75862"/>
                  </a:lnTo>
                  <a:lnTo>
                    <a:pt x="84361" y="117986"/>
                  </a:lnTo>
                  <a:lnTo>
                    <a:pt x="47814" y="155005"/>
                  </a:lnTo>
                  <a:lnTo>
                    <a:pt x="4341" y="199177"/>
                  </a:lnTo>
                  <a:lnTo>
                    <a:pt x="0" y="204948"/>
                  </a:lnTo>
                  <a:lnTo>
                    <a:pt x="634" y="208796"/>
                  </a:lnTo>
                  <a:lnTo>
                    <a:pt x="4584" y="211360"/>
                  </a:lnTo>
                  <a:lnTo>
                    <a:pt x="10745" y="213070"/>
                  </a:lnTo>
                  <a:lnTo>
                    <a:pt x="40169" y="213089"/>
                  </a:lnTo>
                  <a:lnTo>
                    <a:pt x="84996" y="210039"/>
                  </a:lnTo>
                  <a:lnTo>
                    <a:pt x="113742" y="207251"/>
                  </a:lnTo>
                  <a:lnTo>
                    <a:pt x="144901" y="203980"/>
                  </a:lnTo>
                  <a:lnTo>
                    <a:pt x="176962" y="201800"/>
                  </a:lnTo>
                  <a:lnTo>
                    <a:pt x="209625" y="200347"/>
                  </a:lnTo>
                  <a:lnTo>
                    <a:pt x="242689" y="199378"/>
                  </a:lnTo>
                  <a:lnTo>
                    <a:pt x="288835" y="202064"/>
                  </a:lnTo>
                  <a:lnTo>
                    <a:pt x="340568" y="210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5">
              <a:extLst>
                <a:ext uri="{FF2B5EF4-FFF2-40B4-BE49-F238E27FC236}">
                  <a16:creationId xmlns:a16="http://schemas.microsoft.com/office/drawing/2014/main" xmlns="" id="{BEDFE150-F272-42C7-9685-83FEBAAFFBC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346129" y="750183"/>
              <a:ext cx="41472" cy="18168"/>
            </a:xfrm>
            <a:custGeom>
              <a:avLst/>
              <a:gdLst/>
              <a:ahLst/>
              <a:cxnLst/>
              <a:rect l="0" t="0" r="0" b="0"/>
              <a:pathLst>
                <a:path w="41472" h="1816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1829" y="1103"/>
                  </a:lnTo>
                  <a:lnTo>
                    <a:pt x="11388" y="0"/>
                  </a:lnTo>
                  <a:lnTo>
                    <a:pt x="23162" y="5154"/>
                  </a:lnTo>
                  <a:lnTo>
                    <a:pt x="41471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6">
              <a:extLst>
                <a:ext uri="{FF2B5EF4-FFF2-40B4-BE49-F238E27FC236}">
                  <a16:creationId xmlns:a16="http://schemas.microsoft.com/office/drawing/2014/main" xmlns="" id="{F5BAC088-C573-4E1F-A3FB-EBE3557365E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298308" y="952500"/>
              <a:ext cx="44843" cy="12701"/>
            </a:xfrm>
            <a:custGeom>
              <a:avLst/>
              <a:gdLst/>
              <a:ahLst/>
              <a:cxnLst/>
              <a:rect l="0" t="0" r="0" b="0"/>
              <a:pathLst>
                <a:path w="44843" h="12701">
                  <a:moveTo>
                    <a:pt x="6742" y="12700"/>
                  </a:moveTo>
                  <a:lnTo>
                    <a:pt x="6742" y="12700"/>
                  </a:lnTo>
                  <a:lnTo>
                    <a:pt x="0" y="12700"/>
                  </a:lnTo>
                  <a:lnTo>
                    <a:pt x="5920" y="12700"/>
                  </a:lnTo>
                  <a:lnTo>
                    <a:pt x="44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277">
            <a:extLst>
              <a:ext uri="{FF2B5EF4-FFF2-40B4-BE49-F238E27FC236}">
                <a16:creationId xmlns:a16="http://schemas.microsoft.com/office/drawing/2014/main" xmlns="" id="{03A4C0CA-F10E-4167-851E-81F7D86F0C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3974" y="629793"/>
            <a:ext cx="239490" cy="425170"/>
          </a:xfrm>
          <a:custGeom>
            <a:avLst/>
            <a:gdLst/>
            <a:ahLst/>
            <a:cxnLst/>
            <a:rect l="0" t="0" r="0" b="0"/>
            <a:pathLst>
              <a:path w="239490" h="425170">
                <a:moveTo>
                  <a:pt x="52626" y="106807"/>
                </a:moveTo>
                <a:lnTo>
                  <a:pt x="52626" y="106807"/>
                </a:lnTo>
                <a:lnTo>
                  <a:pt x="45884" y="110178"/>
                </a:lnTo>
                <a:lnTo>
                  <a:pt x="28207" y="112274"/>
                </a:lnTo>
                <a:lnTo>
                  <a:pt x="11837" y="109524"/>
                </a:lnTo>
                <a:lnTo>
                  <a:pt x="7795" y="106502"/>
                </a:lnTo>
                <a:lnTo>
                  <a:pt x="1422" y="97499"/>
                </a:lnTo>
                <a:lnTo>
                  <a:pt x="0" y="84561"/>
                </a:lnTo>
                <a:lnTo>
                  <a:pt x="2425" y="69403"/>
                </a:lnTo>
                <a:lnTo>
                  <a:pt x="12430" y="45708"/>
                </a:lnTo>
                <a:lnTo>
                  <a:pt x="40486" y="11873"/>
                </a:lnTo>
                <a:lnTo>
                  <a:pt x="52400" y="2714"/>
                </a:lnTo>
                <a:lnTo>
                  <a:pt x="60398" y="0"/>
                </a:lnTo>
                <a:lnTo>
                  <a:pt x="62746" y="1030"/>
                </a:lnTo>
                <a:lnTo>
                  <a:pt x="67237" y="5938"/>
                </a:lnTo>
                <a:lnTo>
                  <a:pt x="77999" y="49117"/>
                </a:lnTo>
                <a:lnTo>
                  <a:pt x="82486" y="91360"/>
                </a:lnTo>
                <a:lnTo>
                  <a:pt x="84242" y="123931"/>
                </a:lnTo>
                <a:lnTo>
                  <a:pt x="87374" y="159573"/>
                </a:lnTo>
                <a:lnTo>
                  <a:pt x="89236" y="198462"/>
                </a:lnTo>
                <a:lnTo>
                  <a:pt x="90064" y="238559"/>
                </a:lnTo>
                <a:lnTo>
                  <a:pt x="90432" y="277547"/>
                </a:lnTo>
                <a:lnTo>
                  <a:pt x="88713" y="314160"/>
                </a:lnTo>
                <a:lnTo>
                  <a:pt x="85598" y="347836"/>
                </a:lnTo>
                <a:lnTo>
                  <a:pt x="78466" y="388479"/>
                </a:lnTo>
                <a:lnTo>
                  <a:pt x="69049" y="406972"/>
                </a:lnTo>
                <a:lnTo>
                  <a:pt x="57808" y="418484"/>
                </a:lnTo>
                <a:lnTo>
                  <a:pt x="51848" y="422542"/>
                </a:lnTo>
                <a:lnTo>
                  <a:pt x="39580" y="425169"/>
                </a:lnTo>
                <a:lnTo>
                  <a:pt x="33345" y="424881"/>
                </a:lnTo>
                <a:lnTo>
                  <a:pt x="28483" y="423279"/>
                </a:lnTo>
                <a:lnTo>
                  <a:pt x="21199" y="417735"/>
                </a:lnTo>
                <a:lnTo>
                  <a:pt x="17492" y="410568"/>
                </a:lnTo>
                <a:lnTo>
                  <a:pt x="16503" y="406681"/>
                </a:lnTo>
                <a:lnTo>
                  <a:pt x="17961" y="401973"/>
                </a:lnTo>
                <a:lnTo>
                  <a:pt x="25225" y="391097"/>
                </a:lnTo>
                <a:lnTo>
                  <a:pt x="68895" y="358733"/>
                </a:lnTo>
                <a:lnTo>
                  <a:pt x="104483" y="334793"/>
                </a:lnTo>
                <a:lnTo>
                  <a:pt x="151064" y="301419"/>
                </a:lnTo>
                <a:lnTo>
                  <a:pt x="187050" y="268355"/>
                </a:lnTo>
                <a:lnTo>
                  <a:pt x="199386" y="248042"/>
                </a:lnTo>
                <a:lnTo>
                  <a:pt x="202519" y="237547"/>
                </a:lnTo>
                <a:lnTo>
                  <a:pt x="202030" y="228178"/>
                </a:lnTo>
                <a:lnTo>
                  <a:pt x="200912" y="223705"/>
                </a:lnTo>
                <a:lnTo>
                  <a:pt x="198756" y="222133"/>
                </a:lnTo>
                <a:lnTo>
                  <a:pt x="195907" y="222497"/>
                </a:lnTo>
                <a:lnTo>
                  <a:pt x="192597" y="224150"/>
                </a:lnTo>
                <a:lnTo>
                  <a:pt x="187037" y="229750"/>
                </a:lnTo>
                <a:lnTo>
                  <a:pt x="182214" y="238354"/>
                </a:lnTo>
                <a:lnTo>
                  <a:pt x="177718" y="251585"/>
                </a:lnTo>
                <a:lnTo>
                  <a:pt x="177963" y="274901"/>
                </a:lnTo>
                <a:lnTo>
                  <a:pt x="185875" y="296313"/>
                </a:lnTo>
                <a:lnTo>
                  <a:pt x="207173" y="328926"/>
                </a:lnTo>
                <a:lnTo>
                  <a:pt x="234942" y="360790"/>
                </a:lnTo>
                <a:lnTo>
                  <a:pt x="239489" y="373499"/>
                </a:lnTo>
                <a:lnTo>
                  <a:pt x="237879" y="380558"/>
                </a:lnTo>
                <a:lnTo>
                  <a:pt x="228564" y="395926"/>
                </a:lnTo>
                <a:lnTo>
                  <a:pt x="185976" y="4243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65">
            <a:extLst>
              <a:ext uri="{FF2B5EF4-FFF2-40B4-BE49-F238E27FC236}">
                <a16:creationId xmlns:a16="http://schemas.microsoft.com/office/drawing/2014/main" xmlns="" id="{B9CA08AA-A297-4566-BB41-6FA9096C4681}"/>
              </a:ext>
            </a:extLst>
          </p:cNvPr>
          <p:cNvGrpSpPr/>
          <p:nvPr/>
        </p:nvGrpSpPr>
        <p:grpSpPr>
          <a:xfrm>
            <a:off x="4309829" y="629632"/>
            <a:ext cx="306622" cy="469481"/>
            <a:chOff x="4309829" y="629632"/>
            <a:chExt cx="306622" cy="469481"/>
          </a:xfrm>
        </p:grpSpPr>
        <p:sp>
          <p:nvSpPr>
            <p:cNvPr id="12" name="SMARTInkShape-278">
              <a:extLst>
                <a:ext uri="{FF2B5EF4-FFF2-40B4-BE49-F238E27FC236}">
                  <a16:creationId xmlns:a16="http://schemas.microsoft.com/office/drawing/2014/main" xmlns="" id="{9139A6D6-B4FE-4C99-B1B7-F4D7B9F1187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324745" y="629632"/>
              <a:ext cx="202806" cy="469481"/>
            </a:xfrm>
            <a:custGeom>
              <a:avLst/>
              <a:gdLst/>
              <a:ahLst/>
              <a:cxnLst/>
              <a:rect l="0" t="0" r="0" b="0"/>
              <a:pathLst>
                <a:path w="202806" h="469481">
                  <a:moveTo>
                    <a:pt x="5955" y="189518"/>
                  </a:moveTo>
                  <a:lnTo>
                    <a:pt x="5955" y="189518"/>
                  </a:lnTo>
                  <a:lnTo>
                    <a:pt x="21150" y="228505"/>
                  </a:lnTo>
                  <a:lnTo>
                    <a:pt x="28723" y="271939"/>
                  </a:lnTo>
                  <a:lnTo>
                    <a:pt x="33242" y="306583"/>
                  </a:lnTo>
                  <a:lnTo>
                    <a:pt x="31959" y="345028"/>
                  </a:lnTo>
                  <a:lnTo>
                    <a:pt x="26684" y="384223"/>
                  </a:lnTo>
                  <a:lnTo>
                    <a:pt x="19636" y="420457"/>
                  </a:lnTo>
                  <a:lnTo>
                    <a:pt x="8684" y="462246"/>
                  </a:lnTo>
                  <a:lnTo>
                    <a:pt x="4111" y="469480"/>
                  </a:lnTo>
                  <a:lnTo>
                    <a:pt x="2608" y="468587"/>
                  </a:lnTo>
                  <a:lnTo>
                    <a:pt x="940" y="460069"/>
                  </a:lnTo>
                  <a:lnTo>
                    <a:pt x="0" y="415810"/>
                  </a:lnTo>
                  <a:lnTo>
                    <a:pt x="1985" y="392590"/>
                  </a:lnTo>
                  <a:lnTo>
                    <a:pt x="5425" y="365822"/>
                  </a:lnTo>
                  <a:lnTo>
                    <a:pt x="9835" y="336687"/>
                  </a:lnTo>
                  <a:lnTo>
                    <a:pt x="17009" y="304564"/>
                  </a:lnTo>
                  <a:lnTo>
                    <a:pt x="26024" y="270449"/>
                  </a:lnTo>
                  <a:lnTo>
                    <a:pt x="36267" y="235005"/>
                  </a:lnTo>
                  <a:lnTo>
                    <a:pt x="48741" y="200793"/>
                  </a:lnTo>
                  <a:lnTo>
                    <a:pt x="62701" y="167401"/>
                  </a:lnTo>
                  <a:lnTo>
                    <a:pt x="77653" y="134557"/>
                  </a:lnTo>
                  <a:lnTo>
                    <a:pt x="91854" y="107016"/>
                  </a:lnTo>
                  <a:lnTo>
                    <a:pt x="118921" y="61363"/>
                  </a:lnTo>
                  <a:lnTo>
                    <a:pt x="147847" y="17412"/>
                  </a:lnTo>
                  <a:lnTo>
                    <a:pt x="159710" y="0"/>
                  </a:lnTo>
                  <a:lnTo>
                    <a:pt x="162786" y="1084"/>
                  </a:lnTo>
                  <a:lnTo>
                    <a:pt x="169967" y="11695"/>
                  </a:lnTo>
                  <a:lnTo>
                    <a:pt x="175201" y="54358"/>
                  </a:lnTo>
                  <a:lnTo>
                    <a:pt x="178307" y="99343"/>
                  </a:lnTo>
                  <a:lnTo>
                    <a:pt x="180123" y="125168"/>
                  </a:lnTo>
                  <a:lnTo>
                    <a:pt x="182744" y="152968"/>
                  </a:lnTo>
                  <a:lnTo>
                    <a:pt x="185904" y="182085"/>
                  </a:lnTo>
                  <a:lnTo>
                    <a:pt x="189421" y="212079"/>
                  </a:lnTo>
                  <a:lnTo>
                    <a:pt x="192471" y="241248"/>
                  </a:lnTo>
                  <a:lnTo>
                    <a:pt x="195210" y="269866"/>
                  </a:lnTo>
                  <a:lnTo>
                    <a:pt x="197742" y="298116"/>
                  </a:lnTo>
                  <a:lnTo>
                    <a:pt x="199430" y="324006"/>
                  </a:lnTo>
                  <a:lnTo>
                    <a:pt x="201305" y="371587"/>
                  </a:lnTo>
                  <a:lnTo>
                    <a:pt x="202138" y="408726"/>
                  </a:lnTo>
                  <a:lnTo>
                    <a:pt x="202673" y="453579"/>
                  </a:lnTo>
                  <a:lnTo>
                    <a:pt x="202805" y="462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9">
              <a:extLst>
                <a:ext uri="{FF2B5EF4-FFF2-40B4-BE49-F238E27FC236}">
                  <a16:creationId xmlns:a16="http://schemas.microsoft.com/office/drawing/2014/main" xmlns="" id="{13F2604C-1320-428E-97DD-2C5134D63F4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309829" y="920750"/>
              <a:ext cx="306622" cy="44451"/>
            </a:xfrm>
            <a:custGeom>
              <a:avLst/>
              <a:gdLst/>
              <a:ahLst/>
              <a:cxnLst/>
              <a:rect l="0" t="0" r="0" b="0"/>
              <a:pathLst>
                <a:path w="306622" h="44451">
                  <a:moveTo>
                    <a:pt x="8171" y="44450"/>
                  </a:moveTo>
                  <a:lnTo>
                    <a:pt x="8171" y="44450"/>
                  </a:lnTo>
                  <a:lnTo>
                    <a:pt x="149" y="40086"/>
                  </a:lnTo>
                  <a:lnTo>
                    <a:pt x="0" y="39424"/>
                  </a:lnTo>
                  <a:lnTo>
                    <a:pt x="607" y="38983"/>
                  </a:lnTo>
                  <a:lnTo>
                    <a:pt x="46371" y="32499"/>
                  </a:lnTo>
                  <a:lnTo>
                    <a:pt x="92647" y="25968"/>
                  </a:lnTo>
                  <a:lnTo>
                    <a:pt x="119522" y="22251"/>
                  </a:lnTo>
                  <a:lnTo>
                    <a:pt x="148022" y="18362"/>
                  </a:lnTo>
                  <a:lnTo>
                    <a:pt x="177605" y="14358"/>
                  </a:lnTo>
                  <a:lnTo>
                    <a:pt x="205088" y="10983"/>
                  </a:lnTo>
                  <a:lnTo>
                    <a:pt x="231171" y="8028"/>
                  </a:lnTo>
                  <a:lnTo>
                    <a:pt x="273088" y="3568"/>
                  </a:lnTo>
                  <a:lnTo>
                    <a:pt x="306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66">
            <a:extLst>
              <a:ext uri="{FF2B5EF4-FFF2-40B4-BE49-F238E27FC236}">
                <a16:creationId xmlns:a16="http://schemas.microsoft.com/office/drawing/2014/main" xmlns="" id="{16DA28C8-1404-4F24-BB34-40ED401EED79}"/>
              </a:ext>
            </a:extLst>
          </p:cNvPr>
          <p:cNvGrpSpPr/>
          <p:nvPr/>
        </p:nvGrpSpPr>
        <p:grpSpPr>
          <a:xfrm>
            <a:off x="4941343" y="654050"/>
            <a:ext cx="562029" cy="476251"/>
            <a:chOff x="4941343" y="654050"/>
            <a:chExt cx="562029" cy="476251"/>
          </a:xfrm>
        </p:grpSpPr>
        <p:sp>
          <p:nvSpPr>
            <p:cNvPr id="15" name="SMARTInkShape-280">
              <a:extLst>
                <a:ext uri="{FF2B5EF4-FFF2-40B4-BE49-F238E27FC236}">
                  <a16:creationId xmlns:a16="http://schemas.microsoft.com/office/drawing/2014/main" xmlns="" id="{1B7B0BB8-7066-4D99-B3FD-7D99DDD5764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200650" y="654050"/>
              <a:ext cx="16170" cy="463551"/>
            </a:xfrm>
            <a:custGeom>
              <a:avLst/>
              <a:gdLst/>
              <a:ahLst/>
              <a:cxnLst/>
              <a:rect l="0" t="0" r="0" b="0"/>
              <a:pathLst>
                <a:path w="16170" h="4635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026" y="46758"/>
                  </a:lnTo>
                  <a:lnTo>
                    <a:pt x="6467" y="86398"/>
                  </a:lnTo>
                  <a:lnTo>
                    <a:pt x="7839" y="109810"/>
                  </a:lnTo>
                  <a:lnTo>
                    <a:pt x="9459" y="134590"/>
                  </a:lnTo>
                  <a:lnTo>
                    <a:pt x="10539" y="160988"/>
                  </a:lnTo>
                  <a:lnTo>
                    <a:pt x="11259" y="188464"/>
                  </a:lnTo>
                  <a:lnTo>
                    <a:pt x="11739" y="216659"/>
                  </a:lnTo>
                  <a:lnTo>
                    <a:pt x="12765" y="244628"/>
                  </a:lnTo>
                  <a:lnTo>
                    <a:pt x="14155" y="272447"/>
                  </a:lnTo>
                  <a:lnTo>
                    <a:pt x="15786" y="300164"/>
                  </a:lnTo>
                  <a:lnTo>
                    <a:pt x="16169" y="326404"/>
                  </a:lnTo>
                  <a:lnTo>
                    <a:pt x="15718" y="351658"/>
                  </a:lnTo>
                  <a:lnTo>
                    <a:pt x="14041" y="396887"/>
                  </a:lnTo>
                  <a:lnTo>
                    <a:pt x="13097" y="441917"/>
                  </a:lnTo>
                  <a:lnTo>
                    <a:pt x="1270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1">
              <a:extLst>
                <a:ext uri="{FF2B5EF4-FFF2-40B4-BE49-F238E27FC236}">
                  <a16:creationId xmlns:a16="http://schemas.microsoft.com/office/drawing/2014/main" xmlns="" id="{A856A736-74D9-48BE-828F-1222F122AA6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941343" y="1093430"/>
              <a:ext cx="562029" cy="36871"/>
            </a:xfrm>
            <a:custGeom>
              <a:avLst/>
              <a:gdLst/>
              <a:ahLst/>
              <a:cxnLst/>
              <a:rect l="0" t="0" r="0" b="0"/>
              <a:pathLst>
                <a:path w="562029" h="36871">
                  <a:moveTo>
                    <a:pt x="30707" y="36870"/>
                  </a:moveTo>
                  <a:lnTo>
                    <a:pt x="30707" y="36870"/>
                  </a:lnTo>
                  <a:lnTo>
                    <a:pt x="0" y="31403"/>
                  </a:lnTo>
                  <a:lnTo>
                    <a:pt x="358" y="31108"/>
                  </a:lnTo>
                  <a:lnTo>
                    <a:pt x="40025" y="28755"/>
                  </a:lnTo>
                  <a:lnTo>
                    <a:pt x="62319" y="27226"/>
                  </a:lnTo>
                  <a:lnTo>
                    <a:pt x="91293" y="25502"/>
                  </a:lnTo>
                  <a:lnTo>
                    <a:pt x="124720" y="23647"/>
                  </a:lnTo>
                  <a:lnTo>
                    <a:pt x="161115" y="21705"/>
                  </a:lnTo>
                  <a:lnTo>
                    <a:pt x="201607" y="20410"/>
                  </a:lnTo>
                  <a:lnTo>
                    <a:pt x="244830" y="19547"/>
                  </a:lnTo>
                  <a:lnTo>
                    <a:pt x="289872" y="18971"/>
                  </a:lnTo>
                  <a:lnTo>
                    <a:pt x="331894" y="17882"/>
                  </a:lnTo>
                  <a:lnTo>
                    <a:pt x="371904" y="16450"/>
                  </a:lnTo>
                  <a:lnTo>
                    <a:pt x="410571" y="14790"/>
                  </a:lnTo>
                  <a:lnTo>
                    <a:pt x="442700" y="12978"/>
                  </a:lnTo>
                  <a:lnTo>
                    <a:pt x="470469" y="11064"/>
                  </a:lnTo>
                  <a:lnTo>
                    <a:pt x="514023" y="7056"/>
                  </a:lnTo>
                  <a:lnTo>
                    <a:pt x="557093" y="0"/>
                  </a:lnTo>
                  <a:lnTo>
                    <a:pt x="559431" y="296"/>
                  </a:lnTo>
                  <a:lnTo>
                    <a:pt x="560989" y="1198"/>
                  </a:lnTo>
                  <a:lnTo>
                    <a:pt x="562028" y="2506"/>
                  </a:lnTo>
                  <a:lnTo>
                    <a:pt x="561311" y="3377"/>
                  </a:lnTo>
                  <a:lnTo>
                    <a:pt x="554263" y="4604"/>
                  </a:lnTo>
                  <a:lnTo>
                    <a:pt x="545057" y="5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67">
            <a:extLst>
              <a:ext uri="{FF2B5EF4-FFF2-40B4-BE49-F238E27FC236}">
                <a16:creationId xmlns:a16="http://schemas.microsoft.com/office/drawing/2014/main" xmlns="" id="{509ECCD2-61DC-4BA4-9069-77E91F3388EA}"/>
              </a:ext>
            </a:extLst>
          </p:cNvPr>
          <p:cNvGrpSpPr/>
          <p:nvPr/>
        </p:nvGrpSpPr>
        <p:grpSpPr>
          <a:xfrm>
            <a:off x="5835650" y="529698"/>
            <a:ext cx="406401" cy="810153"/>
            <a:chOff x="5835650" y="529698"/>
            <a:chExt cx="406401" cy="810153"/>
          </a:xfrm>
        </p:grpSpPr>
        <p:sp>
          <p:nvSpPr>
            <p:cNvPr id="18" name="SMARTInkShape-282">
              <a:extLst>
                <a:ext uri="{FF2B5EF4-FFF2-40B4-BE49-F238E27FC236}">
                  <a16:creationId xmlns:a16="http://schemas.microsoft.com/office/drawing/2014/main" xmlns="" id="{E6087658-54CD-4FD0-B6E2-AF3A0D4811A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902929" y="736600"/>
              <a:ext cx="306369" cy="356430"/>
            </a:xfrm>
            <a:custGeom>
              <a:avLst/>
              <a:gdLst/>
              <a:ahLst/>
              <a:cxnLst/>
              <a:rect l="0" t="0" r="0" b="0"/>
              <a:pathLst>
                <a:path w="306369" h="356430">
                  <a:moveTo>
                    <a:pt x="174021" y="69850"/>
                  </a:moveTo>
                  <a:lnTo>
                    <a:pt x="174021" y="69850"/>
                  </a:lnTo>
                  <a:lnTo>
                    <a:pt x="165182" y="27755"/>
                  </a:lnTo>
                  <a:lnTo>
                    <a:pt x="161778" y="19914"/>
                  </a:lnTo>
                  <a:lnTo>
                    <a:pt x="152352" y="9321"/>
                  </a:lnTo>
                  <a:lnTo>
                    <a:pt x="145464" y="9036"/>
                  </a:lnTo>
                  <a:lnTo>
                    <a:pt x="128403" y="16246"/>
                  </a:lnTo>
                  <a:lnTo>
                    <a:pt x="88851" y="49656"/>
                  </a:lnTo>
                  <a:lnTo>
                    <a:pt x="57617" y="85099"/>
                  </a:lnTo>
                  <a:lnTo>
                    <a:pt x="28447" y="127427"/>
                  </a:lnTo>
                  <a:lnTo>
                    <a:pt x="8427" y="174462"/>
                  </a:lnTo>
                  <a:lnTo>
                    <a:pt x="2947" y="198858"/>
                  </a:lnTo>
                  <a:lnTo>
                    <a:pt x="0" y="223589"/>
                  </a:lnTo>
                  <a:lnTo>
                    <a:pt x="1428" y="270117"/>
                  </a:lnTo>
                  <a:lnTo>
                    <a:pt x="13823" y="307259"/>
                  </a:lnTo>
                  <a:lnTo>
                    <a:pt x="40498" y="334586"/>
                  </a:lnTo>
                  <a:lnTo>
                    <a:pt x="57489" y="345824"/>
                  </a:lnTo>
                  <a:lnTo>
                    <a:pt x="97064" y="356429"/>
                  </a:lnTo>
                  <a:lnTo>
                    <a:pt x="141935" y="355263"/>
                  </a:lnTo>
                  <a:lnTo>
                    <a:pt x="166742" y="349025"/>
                  </a:lnTo>
                  <a:lnTo>
                    <a:pt x="192450" y="340634"/>
                  </a:lnTo>
                  <a:lnTo>
                    <a:pt x="236069" y="312494"/>
                  </a:lnTo>
                  <a:lnTo>
                    <a:pt x="271448" y="275059"/>
                  </a:lnTo>
                  <a:lnTo>
                    <a:pt x="296579" y="230198"/>
                  </a:lnTo>
                  <a:lnTo>
                    <a:pt x="302999" y="205677"/>
                  </a:lnTo>
                  <a:lnTo>
                    <a:pt x="305867" y="180157"/>
                  </a:lnTo>
                  <a:lnTo>
                    <a:pt x="306368" y="153971"/>
                  </a:lnTo>
                  <a:lnTo>
                    <a:pt x="303175" y="129458"/>
                  </a:lnTo>
                  <a:lnTo>
                    <a:pt x="290219" y="83408"/>
                  </a:lnTo>
                  <a:lnTo>
                    <a:pt x="267057" y="48829"/>
                  </a:lnTo>
                  <a:lnTo>
                    <a:pt x="237947" y="23819"/>
                  </a:lnTo>
                  <a:lnTo>
                    <a:pt x="192649" y="3922"/>
                  </a:lnTo>
                  <a:lnTo>
                    <a:pt x="14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3">
              <a:extLst>
                <a:ext uri="{FF2B5EF4-FFF2-40B4-BE49-F238E27FC236}">
                  <a16:creationId xmlns:a16="http://schemas.microsoft.com/office/drawing/2014/main" xmlns="" id="{F6FAF62D-AEC0-46A5-8C73-8DEAC9BD1B9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35650" y="529698"/>
              <a:ext cx="406401" cy="810153"/>
            </a:xfrm>
            <a:custGeom>
              <a:avLst/>
              <a:gdLst/>
              <a:ahLst/>
              <a:cxnLst/>
              <a:rect l="0" t="0" r="0" b="0"/>
              <a:pathLst>
                <a:path w="406401" h="810153">
                  <a:moveTo>
                    <a:pt x="406400" y="16402"/>
                  </a:moveTo>
                  <a:lnTo>
                    <a:pt x="406400" y="16402"/>
                  </a:lnTo>
                  <a:lnTo>
                    <a:pt x="401331" y="3310"/>
                  </a:lnTo>
                  <a:lnTo>
                    <a:pt x="397561" y="0"/>
                  </a:lnTo>
                  <a:lnTo>
                    <a:pt x="387890" y="7936"/>
                  </a:lnTo>
                  <a:lnTo>
                    <a:pt x="381359" y="14992"/>
                  </a:lnTo>
                  <a:lnTo>
                    <a:pt x="358685" y="62002"/>
                  </a:lnTo>
                  <a:lnTo>
                    <a:pt x="349190" y="86313"/>
                  </a:lnTo>
                  <a:lnTo>
                    <a:pt x="338627" y="114515"/>
                  </a:lnTo>
                  <a:lnTo>
                    <a:pt x="327352" y="145311"/>
                  </a:lnTo>
                  <a:lnTo>
                    <a:pt x="313484" y="181363"/>
                  </a:lnTo>
                  <a:lnTo>
                    <a:pt x="297890" y="220921"/>
                  </a:lnTo>
                  <a:lnTo>
                    <a:pt x="281143" y="262814"/>
                  </a:lnTo>
                  <a:lnTo>
                    <a:pt x="260806" y="307677"/>
                  </a:lnTo>
                  <a:lnTo>
                    <a:pt x="238076" y="354519"/>
                  </a:lnTo>
                  <a:lnTo>
                    <a:pt x="213751" y="402680"/>
                  </a:lnTo>
                  <a:lnTo>
                    <a:pt x="189067" y="447487"/>
                  </a:lnTo>
                  <a:lnTo>
                    <a:pt x="164144" y="490059"/>
                  </a:lnTo>
                  <a:lnTo>
                    <a:pt x="139063" y="531140"/>
                  </a:lnTo>
                  <a:lnTo>
                    <a:pt x="116698" y="569816"/>
                  </a:lnTo>
                  <a:lnTo>
                    <a:pt x="96143" y="606889"/>
                  </a:lnTo>
                  <a:lnTo>
                    <a:pt x="76795" y="642894"/>
                  </a:lnTo>
                  <a:lnTo>
                    <a:pt x="61074" y="673952"/>
                  </a:lnTo>
                  <a:lnTo>
                    <a:pt x="47772" y="701713"/>
                  </a:lnTo>
                  <a:lnTo>
                    <a:pt x="26877" y="747846"/>
                  </a:lnTo>
                  <a:lnTo>
                    <a:pt x="8591" y="790123"/>
                  </a:lnTo>
                  <a:lnTo>
                    <a:pt x="0" y="810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68">
            <a:extLst>
              <a:ext uri="{FF2B5EF4-FFF2-40B4-BE49-F238E27FC236}">
                <a16:creationId xmlns:a16="http://schemas.microsoft.com/office/drawing/2014/main" xmlns="" id="{0375B5AC-C21A-407C-BB37-FB36C3CF72ED}"/>
              </a:ext>
            </a:extLst>
          </p:cNvPr>
          <p:cNvGrpSpPr/>
          <p:nvPr/>
        </p:nvGrpSpPr>
        <p:grpSpPr>
          <a:xfrm>
            <a:off x="6927849" y="496329"/>
            <a:ext cx="232406" cy="704543"/>
            <a:chOff x="6927849" y="496329"/>
            <a:chExt cx="232406" cy="704543"/>
          </a:xfrm>
        </p:grpSpPr>
        <p:sp>
          <p:nvSpPr>
            <p:cNvPr id="21" name="SMARTInkShape-284">
              <a:extLst>
                <a:ext uri="{FF2B5EF4-FFF2-40B4-BE49-F238E27FC236}">
                  <a16:creationId xmlns:a16="http://schemas.microsoft.com/office/drawing/2014/main" xmlns="" id="{C7326F3A-F827-4008-92A6-FD9E4E0C290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927849" y="496329"/>
              <a:ext cx="232406" cy="513322"/>
            </a:xfrm>
            <a:custGeom>
              <a:avLst/>
              <a:gdLst/>
              <a:ahLst/>
              <a:cxnLst/>
              <a:rect l="0" t="0" r="0" b="0"/>
              <a:pathLst>
                <a:path w="232406" h="513322">
                  <a:moveTo>
                    <a:pt x="1" y="49771"/>
                  </a:moveTo>
                  <a:lnTo>
                    <a:pt x="1" y="49771"/>
                  </a:lnTo>
                  <a:lnTo>
                    <a:pt x="0" y="39658"/>
                  </a:lnTo>
                  <a:lnTo>
                    <a:pt x="7527" y="29049"/>
                  </a:lnTo>
                  <a:lnTo>
                    <a:pt x="23101" y="17278"/>
                  </a:lnTo>
                  <a:lnTo>
                    <a:pt x="48838" y="4991"/>
                  </a:lnTo>
                  <a:lnTo>
                    <a:pt x="82855" y="0"/>
                  </a:lnTo>
                  <a:lnTo>
                    <a:pt x="121491" y="2251"/>
                  </a:lnTo>
                  <a:lnTo>
                    <a:pt x="162182" y="12658"/>
                  </a:lnTo>
                  <a:lnTo>
                    <a:pt x="196259" y="30454"/>
                  </a:lnTo>
                  <a:lnTo>
                    <a:pt x="211273" y="41126"/>
                  </a:lnTo>
                  <a:lnTo>
                    <a:pt x="221282" y="54591"/>
                  </a:lnTo>
                  <a:lnTo>
                    <a:pt x="232405" y="86486"/>
                  </a:lnTo>
                  <a:lnTo>
                    <a:pt x="229821" y="123709"/>
                  </a:lnTo>
                  <a:lnTo>
                    <a:pt x="216443" y="163771"/>
                  </a:lnTo>
                  <a:lnTo>
                    <a:pt x="191682" y="205095"/>
                  </a:lnTo>
                  <a:lnTo>
                    <a:pt x="161863" y="246980"/>
                  </a:lnTo>
                  <a:lnTo>
                    <a:pt x="130501" y="287703"/>
                  </a:lnTo>
                  <a:lnTo>
                    <a:pt x="100099" y="324617"/>
                  </a:lnTo>
                  <a:lnTo>
                    <a:pt x="73886" y="359838"/>
                  </a:lnTo>
                  <a:lnTo>
                    <a:pt x="52595" y="392895"/>
                  </a:lnTo>
                  <a:lnTo>
                    <a:pt x="38427" y="421698"/>
                  </a:lnTo>
                  <a:lnTo>
                    <a:pt x="34953" y="446729"/>
                  </a:lnTo>
                  <a:lnTo>
                    <a:pt x="36002" y="458343"/>
                  </a:lnTo>
                  <a:lnTo>
                    <a:pt x="48457" y="480655"/>
                  </a:lnTo>
                  <a:lnTo>
                    <a:pt x="76201" y="513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5">
              <a:extLst>
                <a:ext uri="{FF2B5EF4-FFF2-40B4-BE49-F238E27FC236}">
                  <a16:creationId xmlns:a16="http://schemas.microsoft.com/office/drawing/2014/main" xmlns="" id="{4B57D9BF-3A1D-432C-BE23-EC5A3B043A5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971310" y="1136650"/>
              <a:ext cx="124324" cy="64222"/>
            </a:xfrm>
            <a:custGeom>
              <a:avLst/>
              <a:gdLst/>
              <a:ahLst/>
              <a:cxnLst/>
              <a:rect l="0" t="0" r="0" b="0"/>
              <a:pathLst>
                <a:path w="124324" h="64222">
                  <a:moveTo>
                    <a:pt x="70840" y="6350"/>
                  </a:moveTo>
                  <a:lnTo>
                    <a:pt x="70840" y="6350"/>
                  </a:lnTo>
                  <a:lnTo>
                    <a:pt x="35486" y="9721"/>
                  </a:lnTo>
                  <a:lnTo>
                    <a:pt x="14503" y="15188"/>
                  </a:lnTo>
                  <a:lnTo>
                    <a:pt x="5114" y="21097"/>
                  </a:lnTo>
                  <a:lnTo>
                    <a:pt x="1623" y="24648"/>
                  </a:lnTo>
                  <a:lnTo>
                    <a:pt x="0" y="28426"/>
                  </a:lnTo>
                  <a:lnTo>
                    <a:pt x="79" y="36388"/>
                  </a:lnTo>
                  <a:lnTo>
                    <a:pt x="4349" y="44630"/>
                  </a:lnTo>
                  <a:lnTo>
                    <a:pt x="7462" y="48803"/>
                  </a:lnTo>
                  <a:lnTo>
                    <a:pt x="28699" y="61419"/>
                  </a:lnTo>
                  <a:lnTo>
                    <a:pt x="49289" y="64221"/>
                  </a:lnTo>
                  <a:lnTo>
                    <a:pt x="82799" y="59951"/>
                  </a:lnTo>
                  <a:lnTo>
                    <a:pt x="109426" y="49748"/>
                  </a:lnTo>
                  <a:lnTo>
                    <a:pt x="119739" y="41866"/>
                  </a:lnTo>
                  <a:lnTo>
                    <a:pt x="124323" y="33659"/>
                  </a:lnTo>
                  <a:lnTo>
                    <a:pt x="123428" y="29495"/>
                  </a:lnTo>
                  <a:lnTo>
                    <a:pt x="116790" y="21105"/>
                  </a:lnTo>
                  <a:lnTo>
                    <a:pt x="94411" y="8448"/>
                  </a:lnTo>
                  <a:lnTo>
                    <a:pt x="64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9">
            <a:extLst>
              <a:ext uri="{FF2B5EF4-FFF2-40B4-BE49-F238E27FC236}">
                <a16:creationId xmlns:a16="http://schemas.microsoft.com/office/drawing/2014/main" xmlns="" id="{86FA484B-2C01-4C2D-A82C-0A362C9D4CFA}"/>
              </a:ext>
            </a:extLst>
          </p:cNvPr>
          <p:cNvGrpSpPr/>
          <p:nvPr/>
        </p:nvGrpSpPr>
        <p:grpSpPr>
          <a:xfrm>
            <a:off x="2660650" y="1766103"/>
            <a:ext cx="1264808" cy="481798"/>
            <a:chOff x="2660650" y="1766103"/>
            <a:chExt cx="1264808" cy="481798"/>
          </a:xfrm>
        </p:grpSpPr>
        <p:sp>
          <p:nvSpPr>
            <p:cNvPr id="24" name="SMARTInkShape-286">
              <a:extLst>
                <a:ext uri="{FF2B5EF4-FFF2-40B4-BE49-F238E27FC236}">
                  <a16:creationId xmlns:a16="http://schemas.microsoft.com/office/drawing/2014/main" xmlns="" id="{5AAB6EF8-CAF4-4028-8516-1939374446C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660650" y="1766103"/>
              <a:ext cx="128602" cy="446958"/>
            </a:xfrm>
            <a:custGeom>
              <a:avLst/>
              <a:gdLst/>
              <a:ahLst/>
              <a:cxnLst/>
              <a:rect l="0" t="0" r="0" b="0"/>
              <a:pathLst>
                <a:path w="128602" h="446958">
                  <a:moveTo>
                    <a:pt x="0" y="151597"/>
                  </a:moveTo>
                  <a:lnTo>
                    <a:pt x="0" y="151597"/>
                  </a:lnTo>
                  <a:lnTo>
                    <a:pt x="6907" y="171056"/>
                  </a:lnTo>
                  <a:lnTo>
                    <a:pt x="18298" y="214707"/>
                  </a:lnTo>
                  <a:lnTo>
                    <a:pt x="24125" y="247850"/>
                  </a:lnTo>
                  <a:lnTo>
                    <a:pt x="28361" y="286098"/>
                  </a:lnTo>
                  <a:lnTo>
                    <a:pt x="30244" y="326616"/>
                  </a:lnTo>
                  <a:lnTo>
                    <a:pt x="31080" y="366261"/>
                  </a:lnTo>
                  <a:lnTo>
                    <a:pt x="31452" y="401520"/>
                  </a:lnTo>
                  <a:lnTo>
                    <a:pt x="31724" y="446957"/>
                  </a:lnTo>
                  <a:lnTo>
                    <a:pt x="27982" y="414289"/>
                  </a:lnTo>
                  <a:lnTo>
                    <a:pt x="22314" y="373477"/>
                  </a:lnTo>
                  <a:lnTo>
                    <a:pt x="19815" y="346789"/>
                  </a:lnTo>
                  <a:lnTo>
                    <a:pt x="17444" y="317708"/>
                  </a:lnTo>
                  <a:lnTo>
                    <a:pt x="16568" y="286327"/>
                  </a:lnTo>
                  <a:lnTo>
                    <a:pt x="16690" y="253411"/>
                  </a:lnTo>
                  <a:lnTo>
                    <a:pt x="17476" y="219473"/>
                  </a:lnTo>
                  <a:lnTo>
                    <a:pt x="18706" y="187676"/>
                  </a:lnTo>
                  <a:lnTo>
                    <a:pt x="20232" y="157305"/>
                  </a:lnTo>
                  <a:lnTo>
                    <a:pt x="21955" y="127886"/>
                  </a:lnTo>
                  <a:lnTo>
                    <a:pt x="25220" y="102628"/>
                  </a:lnTo>
                  <a:lnTo>
                    <a:pt x="34492" y="59513"/>
                  </a:lnTo>
                  <a:lnTo>
                    <a:pt x="51613" y="16990"/>
                  </a:lnTo>
                  <a:lnTo>
                    <a:pt x="58397" y="8942"/>
                  </a:lnTo>
                  <a:lnTo>
                    <a:pt x="73462" y="0"/>
                  </a:lnTo>
                  <a:lnTo>
                    <a:pt x="82136" y="438"/>
                  </a:lnTo>
                  <a:lnTo>
                    <a:pt x="101181" y="8450"/>
                  </a:lnTo>
                  <a:lnTo>
                    <a:pt x="117642" y="32708"/>
                  </a:lnTo>
                  <a:lnTo>
                    <a:pt x="128485" y="66302"/>
                  </a:lnTo>
                  <a:lnTo>
                    <a:pt x="128601" y="102399"/>
                  </a:lnTo>
                  <a:lnTo>
                    <a:pt x="120185" y="135846"/>
                  </a:lnTo>
                  <a:lnTo>
                    <a:pt x="105627" y="165763"/>
                  </a:lnTo>
                  <a:lnTo>
                    <a:pt x="74335" y="200323"/>
                  </a:lnTo>
                  <a:lnTo>
                    <a:pt x="44525" y="218324"/>
                  </a:lnTo>
                  <a:lnTo>
                    <a:pt x="19050" y="22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7">
              <a:extLst>
                <a:ext uri="{FF2B5EF4-FFF2-40B4-BE49-F238E27FC236}">
                  <a16:creationId xmlns:a16="http://schemas.microsoft.com/office/drawing/2014/main" xmlns="" id="{3E400171-B1BF-4D51-8436-7C3206E62BD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774950" y="2025650"/>
              <a:ext cx="177801" cy="194843"/>
            </a:xfrm>
            <a:custGeom>
              <a:avLst/>
              <a:gdLst/>
              <a:ahLst/>
              <a:cxnLst/>
              <a:rect l="0" t="0" r="0" b="0"/>
              <a:pathLst>
                <a:path w="177801" h="194843">
                  <a:moveTo>
                    <a:pt x="0" y="57150"/>
                  </a:moveTo>
                  <a:lnTo>
                    <a:pt x="0" y="57150"/>
                  </a:lnTo>
                  <a:lnTo>
                    <a:pt x="6742" y="50408"/>
                  </a:lnTo>
                  <a:lnTo>
                    <a:pt x="19460" y="47098"/>
                  </a:lnTo>
                  <a:lnTo>
                    <a:pt x="36871" y="47038"/>
                  </a:lnTo>
                  <a:lnTo>
                    <a:pt x="56368" y="51715"/>
                  </a:lnTo>
                  <a:lnTo>
                    <a:pt x="64390" y="57760"/>
                  </a:lnTo>
                  <a:lnTo>
                    <a:pt x="77066" y="75766"/>
                  </a:lnTo>
                  <a:lnTo>
                    <a:pt x="85394" y="116445"/>
                  </a:lnTo>
                  <a:lnTo>
                    <a:pt x="84490" y="157504"/>
                  </a:lnTo>
                  <a:lnTo>
                    <a:pt x="76383" y="186368"/>
                  </a:lnTo>
                  <a:lnTo>
                    <a:pt x="72794" y="191273"/>
                  </a:lnTo>
                  <a:lnTo>
                    <a:pt x="68991" y="193837"/>
                  </a:lnTo>
                  <a:lnTo>
                    <a:pt x="65044" y="194842"/>
                  </a:lnTo>
                  <a:lnTo>
                    <a:pt x="62412" y="191277"/>
                  </a:lnTo>
                  <a:lnTo>
                    <a:pt x="59489" y="176029"/>
                  </a:lnTo>
                  <a:lnTo>
                    <a:pt x="67956" y="133531"/>
                  </a:lnTo>
                  <a:lnTo>
                    <a:pt x="90612" y="87464"/>
                  </a:lnTo>
                  <a:lnTo>
                    <a:pt x="123039" y="4590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8">
              <a:extLst>
                <a:ext uri="{FF2B5EF4-FFF2-40B4-BE49-F238E27FC236}">
                  <a16:creationId xmlns:a16="http://schemas.microsoft.com/office/drawing/2014/main" xmlns="" id="{C5E2392B-38BF-4CA7-97CB-C50A11C6EB7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086059" y="1881267"/>
              <a:ext cx="120692" cy="366634"/>
            </a:xfrm>
            <a:custGeom>
              <a:avLst/>
              <a:gdLst/>
              <a:ahLst/>
              <a:cxnLst/>
              <a:rect l="0" t="0" r="0" b="0"/>
              <a:pathLst>
                <a:path w="120692" h="366634">
                  <a:moveTo>
                    <a:pt x="120691" y="23733"/>
                  </a:moveTo>
                  <a:lnTo>
                    <a:pt x="120691" y="23733"/>
                  </a:lnTo>
                  <a:lnTo>
                    <a:pt x="120691" y="13620"/>
                  </a:lnTo>
                  <a:lnTo>
                    <a:pt x="119280" y="9935"/>
                  </a:lnTo>
                  <a:lnTo>
                    <a:pt x="113949" y="3960"/>
                  </a:lnTo>
                  <a:lnTo>
                    <a:pt x="108758" y="834"/>
                  </a:lnTo>
                  <a:lnTo>
                    <a:pt x="106386" y="0"/>
                  </a:lnTo>
                  <a:lnTo>
                    <a:pt x="89563" y="2198"/>
                  </a:lnTo>
                  <a:lnTo>
                    <a:pt x="74636" y="16749"/>
                  </a:lnTo>
                  <a:lnTo>
                    <a:pt x="48484" y="60234"/>
                  </a:lnTo>
                  <a:lnTo>
                    <a:pt x="30038" y="102750"/>
                  </a:lnTo>
                  <a:lnTo>
                    <a:pt x="22155" y="127917"/>
                  </a:lnTo>
                  <a:lnTo>
                    <a:pt x="14784" y="154572"/>
                  </a:lnTo>
                  <a:lnTo>
                    <a:pt x="9164" y="180103"/>
                  </a:lnTo>
                  <a:lnTo>
                    <a:pt x="4712" y="204886"/>
                  </a:lnTo>
                  <a:lnTo>
                    <a:pt x="0" y="251706"/>
                  </a:lnTo>
                  <a:lnTo>
                    <a:pt x="2610" y="293682"/>
                  </a:lnTo>
                  <a:lnTo>
                    <a:pt x="14118" y="324098"/>
                  </a:lnTo>
                  <a:lnTo>
                    <a:pt x="22126" y="336159"/>
                  </a:lnTo>
                  <a:lnTo>
                    <a:pt x="46075" y="351443"/>
                  </a:lnTo>
                  <a:lnTo>
                    <a:pt x="88941" y="366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9">
              <a:extLst>
                <a:ext uri="{FF2B5EF4-FFF2-40B4-BE49-F238E27FC236}">
                  <a16:creationId xmlns:a16="http://schemas.microsoft.com/office/drawing/2014/main" xmlns="" id="{2F9AE322-FDAE-42BA-98EE-CF189C4F92A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337503" y="1903760"/>
              <a:ext cx="129598" cy="338598"/>
            </a:xfrm>
            <a:custGeom>
              <a:avLst/>
              <a:gdLst/>
              <a:ahLst/>
              <a:cxnLst/>
              <a:rect l="0" t="0" r="0" b="0"/>
              <a:pathLst>
                <a:path w="129598" h="338598">
                  <a:moveTo>
                    <a:pt x="59747" y="109190"/>
                  </a:moveTo>
                  <a:lnTo>
                    <a:pt x="59747" y="109190"/>
                  </a:lnTo>
                  <a:lnTo>
                    <a:pt x="56376" y="105819"/>
                  </a:lnTo>
                  <a:lnTo>
                    <a:pt x="52840" y="104164"/>
                  </a:lnTo>
                  <a:lnTo>
                    <a:pt x="50909" y="103723"/>
                  </a:lnTo>
                  <a:lnTo>
                    <a:pt x="48916" y="105545"/>
                  </a:lnTo>
                  <a:lnTo>
                    <a:pt x="44820" y="113215"/>
                  </a:lnTo>
                  <a:lnTo>
                    <a:pt x="38548" y="146288"/>
                  </a:lnTo>
                  <a:lnTo>
                    <a:pt x="32451" y="181652"/>
                  </a:lnTo>
                  <a:lnTo>
                    <a:pt x="25037" y="221828"/>
                  </a:lnTo>
                  <a:lnTo>
                    <a:pt x="17039" y="260851"/>
                  </a:lnTo>
                  <a:lnTo>
                    <a:pt x="7973" y="308408"/>
                  </a:lnTo>
                  <a:lnTo>
                    <a:pt x="0" y="338597"/>
                  </a:lnTo>
                  <a:lnTo>
                    <a:pt x="12229" y="302462"/>
                  </a:lnTo>
                  <a:lnTo>
                    <a:pt x="23105" y="260470"/>
                  </a:lnTo>
                  <a:lnTo>
                    <a:pt x="28969" y="235443"/>
                  </a:lnTo>
                  <a:lnTo>
                    <a:pt x="35700" y="206764"/>
                  </a:lnTo>
                  <a:lnTo>
                    <a:pt x="43010" y="175651"/>
                  </a:lnTo>
                  <a:lnTo>
                    <a:pt x="50706" y="142914"/>
                  </a:lnTo>
                  <a:lnTo>
                    <a:pt x="58658" y="113328"/>
                  </a:lnTo>
                  <a:lnTo>
                    <a:pt x="66782" y="85843"/>
                  </a:lnTo>
                  <a:lnTo>
                    <a:pt x="82629" y="39547"/>
                  </a:lnTo>
                  <a:lnTo>
                    <a:pt x="96728" y="9563"/>
                  </a:lnTo>
                  <a:lnTo>
                    <a:pt x="102040" y="2556"/>
                  </a:lnTo>
                  <a:lnTo>
                    <a:pt x="106287" y="0"/>
                  </a:lnTo>
                  <a:lnTo>
                    <a:pt x="109823" y="413"/>
                  </a:lnTo>
                  <a:lnTo>
                    <a:pt x="111871" y="17806"/>
                  </a:lnTo>
                  <a:lnTo>
                    <a:pt x="111841" y="48819"/>
                  </a:lnTo>
                  <a:lnTo>
                    <a:pt x="114179" y="90825"/>
                  </a:lnTo>
                  <a:lnTo>
                    <a:pt x="117571" y="137717"/>
                  </a:lnTo>
                  <a:lnTo>
                    <a:pt x="121430" y="184663"/>
                  </a:lnTo>
                  <a:lnTo>
                    <a:pt x="125496" y="226695"/>
                  </a:lnTo>
                  <a:lnTo>
                    <a:pt x="127775" y="260898"/>
                  </a:lnTo>
                  <a:lnTo>
                    <a:pt x="129597" y="306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0">
              <a:extLst>
                <a:ext uri="{FF2B5EF4-FFF2-40B4-BE49-F238E27FC236}">
                  <a16:creationId xmlns:a16="http://schemas.microsoft.com/office/drawing/2014/main" xmlns="" id="{DA7ABBE6-A5C6-492E-A349-03E62E94877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29375" y="2095500"/>
              <a:ext cx="175826" cy="38101"/>
            </a:xfrm>
            <a:custGeom>
              <a:avLst/>
              <a:gdLst/>
              <a:ahLst/>
              <a:cxnLst/>
              <a:rect l="0" t="0" r="0" b="0"/>
              <a:pathLst>
                <a:path w="175826" h="38101">
                  <a:moveTo>
                    <a:pt x="36125" y="38100"/>
                  </a:moveTo>
                  <a:lnTo>
                    <a:pt x="36125" y="38100"/>
                  </a:lnTo>
                  <a:lnTo>
                    <a:pt x="0" y="32338"/>
                  </a:lnTo>
                  <a:lnTo>
                    <a:pt x="47" y="32142"/>
                  </a:lnTo>
                  <a:lnTo>
                    <a:pt x="42114" y="25321"/>
                  </a:lnTo>
                  <a:lnTo>
                    <a:pt x="79474" y="16193"/>
                  </a:lnTo>
                  <a:lnTo>
                    <a:pt x="118185" y="8843"/>
                  </a:lnTo>
                  <a:lnTo>
                    <a:pt x="175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1">
              <a:extLst>
                <a:ext uri="{FF2B5EF4-FFF2-40B4-BE49-F238E27FC236}">
                  <a16:creationId xmlns:a16="http://schemas.microsoft.com/office/drawing/2014/main" xmlns="" id="{E0A44F24-A20E-496C-9FCE-7260EA0C096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21100" y="1935988"/>
              <a:ext cx="204358" cy="305563"/>
            </a:xfrm>
            <a:custGeom>
              <a:avLst/>
              <a:gdLst/>
              <a:ahLst/>
              <a:cxnLst/>
              <a:rect l="0" t="0" r="0" b="0"/>
              <a:pathLst>
                <a:path w="204358" h="305563">
                  <a:moveTo>
                    <a:pt x="0" y="305562"/>
                  </a:moveTo>
                  <a:lnTo>
                    <a:pt x="0" y="305562"/>
                  </a:lnTo>
                  <a:lnTo>
                    <a:pt x="0" y="300095"/>
                  </a:lnTo>
                  <a:lnTo>
                    <a:pt x="5026" y="285513"/>
                  </a:lnTo>
                  <a:lnTo>
                    <a:pt x="13141" y="241565"/>
                  </a:lnTo>
                  <a:lnTo>
                    <a:pt x="21062" y="198170"/>
                  </a:lnTo>
                  <a:lnTo>
                    <a:pt x="27705" y="163288"/>
                  </a:lnTo>
                  <a:lnTo>
                    <a:pt x="33010" y="126618"/>
                  </a:lnTo>
                  <a:lnTo>
                    <a:pt x="46705" y="80386"/>
                  </a:lnTo>
                  <a:lnTo>
                    <a:pt x="67539" y="43248"/>
                  </a:lnTo>
                  <a:lnTo>
                    <a:pt x="94957" y="13272"/>
                  </a:lnTo>
                  <a:lnTo>
                    <a:pt x="115110" y="2794"/>
                  </a:lnTo>
                  <a:lnTo>
                    <a:pt x="125423" y="0"/>
                  </a:lnTo>
                  <a:lnTo>
                    <a:pt x="135827" y="1665"/>
                  </a:lnTo>
                  <a:lnTo>
                    <a:pt x="156793" y="12922"/>
                  </a:lnTo>
                  <a:lnTo>
                    <a:pt x="181689" y="45836"/>
                  </a:lnTo>
                  <a:lnTo>
                    <a:pt x="191993" y="76534"/>
                  </a:lnTo>
                  <a:lnTo>
                    <a:pt x="198925" y="110638"/>
                  </a:lnTo>
                  <a:lnTo>
                    <a:pt x="204357" y="144611"/>
                  </a:lnTo>
                  <a:lnTo>
                    <a:pt x="201269" y="192099"/>
                  </a:lnTo>
                  <a:lnTo>
                    <a:pt x="194788" y="230708"/>
                  </a:lnTo>
                  <a:lnTo>
                    <a:pt x="189183" y="273580"/>
                  </a:lnTo>
                  <a:lnTo>
                    <a:pt x="187506" y="277891"/>
                  </a:lnTo>
                  <a:lnTo>
                    <a:pt x="190500" y="299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70">
            <a:extLst>
              <a:ext uri="{FF2B5EF4-FFF2-40B4-BE49-F238E27FC236}">
                <a16:creationId xmlns:a16="http://schemas.microsoft.com/office/drawing/2014/main" xmlns="" id="{89FFC443-6409-4F2A-8766-A9F8DEC6A9FD}"/>
              </a:ext>
            </a:extLst>
          </p:cNvPr>
          <p:cNvGrpSpPr/>
          <p:nvPr/>
        </p:nvGrpSpPr>
        <p:grpSpPr>
          <a:xfrm>
            <a:off x="4146550" y="1879600"/>
            <a:ext cx="467014" cy="514351"/>
            <a:chOff x="4146550" y="1879600"/>
            <a:chExt cx="467014" cy="514351"/>
          </a:xfrm>
        </p:grpSpPr>
        <p:sp>
          <p:nvSpPr>
            <p:cNvPr id="31" name="SMARTInkShape-292">
              <a:extLst>
                <a:ext uri="{FF2B5EF4-FFF2-40B4-BE49-F238E27FC236}">
                  <a16:creationId xmlns:a16="http://schemas.microsoft.com/office/drawing/2014/main" xmlns="" id="{0885DA61-442A-4AE3-86AC-2AC7ACC0867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146550" y="1957618"/>
              <a:ext cx="311116" cy="436333"/>
            </a:xfrm>
            <a:custGeom>
              <a:avLst/>
              <a:gdLst/>
              <a:ahLst/>
              <a:cxnLst/>
              <a:rect l="0" t="0" r="0" b="0"/>
              <a:pathLst>
                <a:path w="311116" h="436333">
                  <a:moveTo>
                    <a:pt x="209550" y="93432"/>
                  </a:moveTo>
                  <a:lnTo>
                    <a:pt x="209550" y="93432"/>
                  </a:lnTo>
                  <a:lnTo>
                    <a:pt x="206179" y="90061"/>
                  </a:lnTo>
                  <a:lnTo>
                    <a:pt x="200761" y="88406"/>
                  </a:lnTo>
                  <a:lnTo>
                    <a:pt x="197341" y="87965"/>
                  </a:lnTo>
                  <a:lnTo>
                    <a:pt x="179043" y="97457"/>
                  </a:lnTo>
                  <a:lnTo>
                    <a:pt x="142506" y="136247"/>
                  </a:lnTo>
                  <a:lnTo>
                    <a:pt x="113877" y="180750"/>
                  </a:lnTo>
                  <a:lnTo>
                    <a:pt x="97634" y="227567"/>
                  </a:lnTo>
                  <a:lnTo>
                    <a:pt x="95839" y="253001"/>
                  </a:lnTo>
                  <a:lnTo>
                    <a:pt x="100581" y="261900"/>
                  </a:lnTo>
                  <a:lnTo>
                    <a:pt x="108682" y="268539"/>
                  </a:lnTo>
                  <a:lnTo>
                    <a:pt x="119021" y="273670"/>
                  </a:lnTo>
                  <a:lnTo>
                    <a:pt x="143680" y="275608"/>
                  </a:lnTo>
                  <a:lnTo>
                    <a:pt x="173219" y="268943"/>
                  </a:lnTo>
                  <a:lnTo>
                    <a:pt x="209865" y="251870"/>
                  </a:lnTo>
                  <a:lnTo>
                    <a:pt x="256680" y="211716"/>
                  </a:lnTo>
                  <a:lnTo>
                    <a:pt x="274712" y="182221"/>
                  </a:lnTo>
                  <a:lnTo>
                    <a:pt x="283666" y="151944"/>
                  </a:lnTo>
                  <a:lnTo>
                    <a:pt x="285294" y="119673"/>
                  </a:lnTo>
                  <a:lnTo>
                    <a:pt x="272131" y="73142"/>
                  </a:lnTo>
                  <a:lnTo>
                    <a:pt x="258060" y="52429"/>
                  </a:lnTo>
                  <a:lnTo>
                    <a:pt x="242398" y="39930"/>
                  </a:lnTo>
                  <a:lnTo>
                    <a:pt x="226031" y="34376"/>
                  </a:lnTo>
                  <a:lnTo>
                    <a:pt x="214993" y="33788"/>
                  </a:lnTo>
                  <a:lnTo>
                    <a:pt x="211062" y="34620"/>
                  </a:lnTo>
                  <a:lnTo>
                    <a:pt x="211969" y="35174"/>
                  </a:lnTo>
                  <a:lnTo>
                    <a:pt x="222384" y="35789"/>
                  </a:lnTo>
                  <a:lnTo>
                    <a:pt x="262886" y="25340"/>
                  </a:lnTo>
                  <a:lnTo>
                    <a:pt x="307329" y="4319"/>
                  </a:lnTo>
                  <a:lnTo>
                    <a:pt x="310013" y="2273"/>
                  </a:lnTo>
                  <a:lnTo>
                    <a:pt x="311098" y="910"/>
                  </a:lnTo>
                  <a:lnTo>
                    <a:pt x="311115" y="0"/>
                  </a:lnTo>
                  <a:lnTo>
                    <a:pt x="297655" y="5463"/>
                  </a:lnTo>
                  <a:lnTo>
                    <a:pt x="275794" y="22760"/>
                  </a:lnTo>
                  <a:lnTo>
                    <a:pt x="244700" y="62615"/>
                  </a:lnTo>
                  <a:lnTo>
                    <a:pt x="217176" y="102313"/>
                  </a:lnTo>
                  <a:lnTo>
                    <a:pt x="185422" y="149590"/>
                  </a:lnTo>
                  <a:lnTo>
                    <a:pt x="168065" y="176026"/>
                  </a:lnTo>
                  <a:lnTo>
                    <a:pt x="150144" y="203528"/>
                  </a:lnTo>
                  <a:lnTo>
                    <a:pt x="132551" y="231035"/>
                  </a:lnTo>
                  <a:lnTo>
                    <a:pt x="115178" y="258545"/>
                  </a:lnTo>
                  <a:lnTo>
                    <a:pt x="97952" y="286057"/>
                  </a:lnTo>
                  <a:lnTo>
                    <a:pt x="81529" y="311455"/>
                  </a:lnTo>
                  <a:lnTo>
                    <a:pt x="50111" y="358488"/>
                  </a:lnTo>
                  <a:lnTo>
                    <a:pt x="25329" y="395385"/>
                  </a:lnTo>
                  <a:lnTo>
                    <a:pt x="0" y="436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3">
              <a:extLst>
                <a:ext uri="{FF2B5EF4-FFF2-40B4-BE49-F238E27FC236}">
                  <a16:creationId xmlns:a16="http://schemas.microsoft.com/office/drawing/2014/main" xmlns="" id="{8F6DD17F-54F5-4949-B34A-C2B3703845E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406900" y="1879600"/>
              <a:ext cx="206664" cy="476251"/>
            </a:xfrm>
            <a:custGeom>
              <a:avLst/>
              <a:gdLst/>
              <a:ahLst/>
              <a:cxnLst/>
              <a:rect l="0" t="0" r="0" b="0"/>
              <a:pathLst>
                <a:path w="206664" h="476251">
                  <a:moveTo>
                    <a:pt x="190500" y="0"/>
                  </a:moveTo>
                  <a:lnTo>
                    <a:pt x="190500" y="0"/>
                  </a:lnTo>
                  <a:lnTo>
                    <a:pt x="187129" y="0"/>
                  </a:lnTo>
                  <a:lnTo>
                    <a:pt x="186136" y="2117"/>
                  </a:lnTo>
                  <a:lnTo>
                    <a:pt x="185033" y="10113"/>
                  </a:lnTo>
                  <a:lnTo>
                    <a:pt x="187782" y="43370"/>
                  </a:lnTo>
                  <a:lnTo>
                    <a:pt x="194937" y="82540"/>
                  </a:lnTo>
                  <a:lnTo>
                    <a:pt x="199807" y="105827"/>
                  </a:lnTo>
                  <a:lnTo>
                    <a:pt x="203055" y="132640"/>
                  </a:lnTo>
                  <a:lnTo>
                    <a:pt x="205220" y="161804"/>
                  </a:lnTo>
                  <a:lnTo>
                    <a:pt x="206663" y="192536"/>
                  </a:lnTo>
                  <a:lnTo>
                    <a:pt x="202686" y="222902"/>
                  </a:lnTo>
                  <a:lnTo>
                    <a:pt x="195097" y="253024"/>
                  </a:lnTo>
                  <a:lnTo>
                    <a:pt x="185098" y="282982"/>
                  </a:lnTo>
                  <a:lnTo>
                    <a:pt x="171376" y="312127"/>
                  </a:lnTo>
                  <a:lnTo>
                    <a:pt x="155173" y="340729"/>
                  </a:lnTo>
                  <a:lnTo>
                    <a:pt x="137316" y="368969"/>
                  </a:lnTo>
                  <a:lnTo>
                    <a:pt x="98659" y="413518"/>
                  </a:lnTo>
                  <a:lnTo>
                    <a:pt x="60782" y="445547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71">
            <a:extLst>
              <a:ext uri="{FF2B5EF4-FFF2-40B4-BE49-F238E27FC236}">
                <a16:creationId xmlns:a16="http://schemas.microsoft.com/office/drawing/2014/main" xmlns="" id="{EA66E11B-A1C1-4F74-8D9E-DDD24FAB8016}"/>
              </a:ext>
            </a:extLst>
          </p:cNvPr>
          <p:cNvGrpSpPr/>
          <p:nvPr/>
        </p:nvGrpSpPr>
        <p:grpSpPr>
          <a:xfrm>
            <a:off x="5060558" y="2139950"/>
            <a:ext cx="178193" cy="144286"/>
            <a:chOff x="5060558" y="2139950"/>
            <a:chExt cx="178193" cy="144286"/>
          </a:xfrm>
        </p:grpSpPr>
        <p:sp>
          <p:nvSpPr>
            <p:cNvPr id="34" name="SMARTInkShape-294">
              <a:extLst>
                <a:ext uri="{FF2B5EF4-FFF2-40B4-BE49-F238E27FC236}">
                  <a16:creationId xmlns:a16="http://schemas.microsoft.com/office/drawing/2014/main" xmlns="" id="{5E996460-7BB3-412D-BCE9-791C2E5D9FC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073650" y="21399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5455" y="13275"/>
                  </a:lnTo>
                  <a:lnTo>
                    <a:pt x="92961" y="4560"/>
                  </a:lnTo>
                  <a:lnTo>
                    <a:pt x="128805" y="202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5">
              <a:extLst>
                <a:ext uri="{FF2B5EF4-FFF2-40B4-BE49-F238E27FC236}">
                  <a16:creationId xmlns:a16="http://schemas.microsoft.com/office/drawing/2014/main" xmlns="" id="{01E028FE-1A2D-43EF-9B4F-2FB1C5ADB08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060558" y="2266950"/>
              <a:ext cx="159143" cy="17286"/>
            </a:xfrm>
            <a:custGeom>
              <a:avLst/>
              <a:gdLst/>
              <a:ahLst/>
              <a:cxnLst/>
              <a:rect l="0" t="0" r="0" b="0"/>
              <a:pathLst>
                <a:path w="159143" h="17286">
                  <a:moveTo>
                    <a:pt x="6742" y="6350"/>
                  </a:moveTo>
                  <a:lnTo>
                    <a:pt x="6742" y="6350"/>
                  </a:lnTo>
                  <a:lnTo>
                    <a:pt x="0" y="13092"/>
                  </a:lnTo>
                  <a:lnTo>
                    <a:pt x="131" y="15078"/>
                  </a:lnTo>
                  <a:lnTo>
                    <a:pt x="2335" y="16402"/>
                  </a:lnTo>
                  <a:lnTo>
                    <a:pt x="5920" y="17285"/>
                  </a:lnTo>
                  <a:lnTo>
                    <a:pt x="41306" y="15156"/>
                  </a:lnTo>
                  <a:lnTo>
                    <a:pt x="83722" y="10028"/>
                  </a:lnTo>
                  <a:lnTo>
                    <a:pt x="125622" y="4457"/>
                  </a:lnTo>
                  <a:lnTo>
                    <a:pt x="159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72">
            <a:extLst>
              <a:ext uri="{FF2B5EF4-FFF2-40B4-BE49-F238E27FC236}">
                <a16:creationId xmlns:a16="http://schemas.microsoft.com/office/drawing/2014/main" xmlns="" id="{6B58D340-149B-4ADC-94BE-1FBEDA04BD57}"/>
              </a:ext>
            </a:extLst>
          </p:cNvPr>
          <p:cNvGrpSpPr/>
          <p:nvPr/>
        </p:nvGrpSpPr>
        <p:grpSpPr>
          <a:xfrm>
            <a:off x="5772150" y="1975804"/>
            <a:ext cx="927101" cy="379635"/>
            <a:chOff x="5772150" y="1975804"/>
            <a:chExt cx="927101" cy="379635"/>
          </a:xfrm>
        </p:grpSpPr>
        <p:sp>
          <p:nvSpPr>
            <p:cNvPr id="37" name="SMARTInkShape-296">
              <a:extLst>
                <a:ext uri="{FF2B5EF4-FFF2-40B4-BE49-F238E27FC236}">
                  <a16:creationId xmlns:a16="http://schemas.microsoft.com/office/drawing/2014/main" xmlns="" id="{2E20ED3D-C462-4A1F-B59A-B6B755AF420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772150" y="1975804"/>
              <a:ext cx="140484" cy="377661"/>
            </a:xfrm>
            <a:custGeom>
              <a:avLst/>
              <a:gdLst/>
              <a:ahLst/>
              <a:cxnLst/>
              <a:rect l="0" t="0" r="0" b="0"/>
              <a:pathLst>
                <a:path w="140484" h="377661">
                  <a:moveTo>
                    <a:pt x="0" y="170496"/>
                  </a:moveTo>
                  <a:lnTo>
                    <a:pt x="0" y="170496"/>
                  </a:lnTo>
                  <a:lnTo>
                    <a:pt x="3371" y="170496"/>
                  </a:lnTo>
                  <a:lnTo>
                    <a:pt x="6908" y="172377"/>
                  </a:lnTo>
                  <a:lnTo>
                    <a:pt x="8839" y="173867"/>
                  </a:lnTo>
                  <a:lnTo>
                    <a:pt x="18298" y="192818"/>
                  </a:lnTo>
                  <a:lnTo>
                    <a:pt x="30037" y="237631"/>
                  </a:lnTo>
                  <a:lnTo>
                    <a:pt x="36398" y="271830"/>
                  </a:lnTo>
                  <a:lnTo>
                    <a:pt x="40871" y="305139"/>
                  </a:lnTo>
                  <a:lnTo>
                    <a:pt x="42684" y="348836"/>
                  </a:lnTo>
                  <a:lnTo>
                    <a:pt x="38843" y="377660"/>
                  </a:lnTo>
                  <a:lnTo>
                    <a:pt x="31290" y="335787"/>
                  </a:lnTo>
                  <a:lnTo>
                    <a:pt x="26607" y="298286"/>
                  </a:lnTo>
                  <a:lnTo>
                    <a:pt x="19821" y="251045"/>
                  </a:lnTo>
                  <a:lnTo>
                    <a:pt x="17448" y="223490"/>
                  </a:lnTo>
                  <a:lnTo>
                    <a:pt x="15865" y="193831"/>
                  </a:lnTo>
                  <a:lnTo>
                    <a:pt x="14810" y="162769"/>
                  </a:lnTo>
                  <a:lnTo>
                    <a:pt x="19045" y="131478"/>
                  </a:lnTo>
                  <a:lnTo>
                    <a:pt x="26808" y="100034"/>
                  </a:lnTo>
                  <a:lnTo>
                    <a:pt x="36921" y="68488"/>
                  </a:lnTo>
                  <a:lnTo>
                    <a:pt x="55685" y="29674"/>
                  </a:lnTo>
                  <a:lnTo>
                    <a:pt x="64640" y="17348"/>
                  </a:lnTo>
                  <a:lnTo>
                    <a:pt x="85879" y="3653"/>
                  </a:lnTo>
                  <a:lnTo>
                    <a:pt x="97470" y="0"/>
                  </a:lnTo>
                  <a:lnTo>
                    <a:pt x="108019" y="1799"/>
                  </a:lnTo>
                  <a:lnTo>
                    <a:pt x="127266" y="15086"/>
                  </a:lnTo>
                  <a:lnTo>
                    <a:pt x="137701" y="40747"/>
                  </a:lnTo>
                  <a:lnTo>
                    <a:pt x="140483" y="56480"/>
                  </a:lnTo>
                  <a:lnTo>
                    <a:pt x="136049" y="89013"/>
                  </a:lnTo>
                  <a:lnTo>
                    <a:pt x="122555" y="120170"/>
                  </a:lnTo>
                  <a:lnTo>
                    <a:pt x="87897" y="157544"/>
                  </a:lnTo>
                  <a:lnTo>
                    <a:pt x="51209" y="188139"/>
                  </a:lnTo>
                  <a:lnTo>
                    <a:pt x="21210" y="201515"/>
                  </a:lnTo>
                  <a:lnTo>
                    <a:pt x="6350" y="202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7">
              <a:extLst>
                <a:ext uri="{FF2B5EF4-FFF2-40B4-BE49-F238E27FC236}">
                  <a16:creationId xmlns:a16="http://schemas.microsoft.com/office/drawing/2014/main" xmlns="" id="{2CF2B161-83A6-4A4F-AECC-EBA7F288BD1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892800" y="2178050"/>
              <a:ext cx="177801" cy="177389"/>
            </a:xfrm>
            <a:custGeom>
              <a:avLst/>
              <a:gdLst/>
              <a:ahLst/>
              <a:cxnLst/>
              <a:rect l="0" t="0" r="0" b="0"/>
              <a:pathLst>
                <a:path w="177801" h="177389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37249" y="72730"/>
                  </a:lnTo>
                  <a:lnTo>
                    <a:pt x="61366" y="93124"/>
                  </a:lnTo>
                  <a:lnTo>
                    <a:pt x="71489" y="112650"/>
                  </a:lnTo>
                  <a:lnTo>
                    <a:pt x="76929" y="134027"/>
                  </a:lnTo>
                  <a:lnTo>
                    <a:pt x="76994" y="152936"/>
                  </a:lnTo>
                  <a:lnTo>
                    <a:pt x="70908" y="166985"/>
                  </a:lnTo>
                  <a:lnTo>
                    <a:pt x="66322" y="172706"/>
                  </a:lnTo>
                  <a:lnTo>
                    <a:pt x="61148" y="175815"/>
                  </a:lnTo>
                  <a:lnTo>
                    <a:pt x="49755" y="177388"/>
                  </a:lnTo>
                  <a:lnTo>
                    <a:pt x="44458" y="174703"/>
                  </a:lnTo>
                  <a:lnTo>
                    <a:pt x="34812" y="164194"/>
                  </a:lnTo>
                  <a:lnTo>
                    <a:pt x="33346" y="144471"/>
                  </a:lnTo>
                  <a:lnTo>
                    <a:pt x="39515" y="118537"/>
                  </a:lnTo>
                  <a:lnTo>
                    <a:pt x="54016" y="88196"/>
                  </a:lnTo>
                  <a:lnTo>
                    <a:pt x="92126" y="46123"/>
                  </a:lnTo>
                  <a:lnTo>
                    <a:pt x="124906" y="2543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8">
              <a:extLst>
                <a:ext uri="{FF2B5EF4-FFF2-40B4-BE49-F238E27FC236}">
                  <a16:creationId xmlns:a16="http://schemas.microsoft.com/office/drawing/2014/main" xmlns="" id="{449DB2B1-B7F1-4256-AB5E-D16850BF8C7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06753" y="2047511"/>
              <a:ext cx="103548" cy="282940"/>
            </a:xfrm>
            <a:custGeom>
              <a:avLst/>
              <a:gdLst/>
              <a:ahLst/>
              <a:cxnLst/>
              <a:rect l="0" t="0" r="0" b="0"/>
              <a:pathLst>
                <a:path w="103548" h="282940">
                  <a:moveTo>
                    <a:pt x="103547" y="35289"/>
                  </a:moveTo>
                  <a:lnTo>
                    <a:pt x="103547" y="35289"/>
                  </a:lnTo>
                  <a:lnTo>
                    <a:pt x="103547" y="21805"/>
                  </a:lnTo>
                  <a:lnTo>
                    <a:pt x="99784" y="11422"/>
                  </a:lnTo>
                  <a:lnTo>
                    <a:pt x="96805" y="6678"/>
                  </a:lnTo>
                  <a:lnTo>
                    <a:pt x="93408" y="3515"/>
                  </a:lnTo>
                  <a:lnTo>
                    <a:pt x="85871" y="0"/>
                  </a:lnTo>
                  <a:lnTo>
                    <a:pt x="72173" y="9727"/>
                  </a:lnTo>
                  <a:lnTo>
                    <a:pt x="54326" y="30984"/>
                  </a:lnTo>
                  <a:lnTo>
                    <a:pt x="34634" y="63950"/>
                  </a:lnTo>
                  <a:lnTo>
                    <a:pt x="17886" y="104001"/>
                  </a:lnTo>
                  <a:lnTo>
                    <a:pt x="5503" y="146966"/>
                  </a:lnTo>
                  <a:lnTo>
                    <a:pt x="0" y="189581"/>
                  </a:lnTo>
                  <a:lnTo>
                    <a:pt x="1316" y="224513"/>
                  </a:lnTo>
                  <a:lnTo>
                    <a:pt x="8016" y="252033"/>
                  </a:lnTo>
                  <a:lnTo>
                    <a:pt x="20401" y="271320"/>
                  </a:lnTo>
                  <a:lnTo>
                    <a:pt x="30477" y="276604"/>
                  </a:lnTo>
                  <a:lnTo>
                    <a:pt x="84497" y="28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9">
              <a:extLst>
                <a:ext uri="{FF2B5EF4-FFF2-40B4-BE49-F238E27FC236}">
                  <a16:creationId xmlns:a16="http://schemas.microsoft.com/office/drawing/2014/main" xmlns="" id="{32BF8FB7-8FEC-4CBB-A4AB-966EF255398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309951" y="2047148"/>
              <a:ext cx="160700" cy="304456"/>
            </a:xfrm>
            <a:custGeom>
              <a:avLst/>
              <a:gdLst/>
              <a:ahLst/>
              <a:cxnLst/>
              <a:rect l="0" t="0" r="0" b="0"/>
              <a:pathLst>
                <a:path w="160700" h="304456">
                  <a:moveTo>
                    <a:pt x="46399" y="86452"/>
                  </a:moveTo>
                  <a:lnTo>
                    <a:pt x="46399" y="86452"/>
                  </a:lnTo>
                  <a:lnTo>
                    <a:pt x="46398" y="80985"/>
                  </a:lnTo>
                  <a:lnTo>
                    <a:pt x="46398" y="120178"/>
                  </a:lnTo>
                  <a:lnTo>
                    <a:pt x="42636" y="153888"/>
                  </a:lnTo>
                  <a:lnTo>
                    <a:pt x="35554" y="193329"/>
                  </a:lnTo>
                  <a:lnTo>
                    <a:pt x="25351" y="232025"/>
                  </a:lnTo>
                  <a:lnTo>
                    <a:pt x="14449" y="279398"/>
                  </a:lnTo>
                  <a:lnTo>
                    <a:pt x="6750" y="303390"/>
                  </a:lnTo>
                  <a:lnTo>
                    <a:pt x="4444" y="304455"/>
                  </a:lnTo>
                  <a:lnTo>
                    <a:pt x="2201" y="302343"/>
                  </a:lnTo>
                  <a:lnTo>
                    <a:pt x="0" y="298113"/>
                  </a:lnTo>
                  <a:lnTo>
                    <a:pt x="3645" y="265191"/>
                  </a:lnTo>
                  <a:lnTo>
                    <a:pt x="11875" y="227981"/>
                  </a:lnTo>
                  <a:lnTo>
                    <a:pt x="24000" y="181809"/>
                  </a:lnTo>
                  <a:lnTo>
                    <a:pt x="32172" y="155668"/>
                  </a:lnTo>
                  <a:lnTo>
                    <a:pt x="41147" y="128362"/>
                  </a:lnTo>
                  <a:lnTo>
                    <a:pt x="56765" y="82971"/>
                  </a:lnTo>
                  <a:lnTo>
                    <a:pt x="71468" y="46805"/>
                  </a:lnTo>
                  <a:lnTo>
                    <a:pt x="102138" y="1224"/>
                  </a:lnTo>
                  <a:lnTo>
                    <a:pt x="105431" y="0"/>
                  </a:lnTo>
                  <a:lnTo>
                    <a:pt x="108331" y="1301"/>
                  </a:lnTo>
                  <a:lnTo>
                    <a:pt x="110970" y="4285"/>
                  </a:lnTo>
                  <a:lnTo>
                    <a:pt x="125345" y="46677"/>
                  </a:lnTo>
                  <a:lnTo>
                    <a:pt x="133462" y="81709"/>
                  </a:lnTo>
                  <a:lnTo>
                    <a:pt x="141774" y="120798"/>
                  </a:lnTo>
                  <a:lnTo>
                    <a:pt x="149465" y="160278"/>
                  </a:lnTo>
                  <a:lnTo>
                    <a:pt x="155236" y="196639"/>
                  </a:lnTo>
                  <a:lnTo>
                    <a:pt x="160699" y="232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00">
              <a:extLst>
                <a:ext uri="{FF2B5EF4-FFF2-40B4-BE49-F238E27FC236}">
                  <a16:creationId xmlns:a16="http://schemas.microsoft.com/office/drawing/2014/main" xmlns="" id="{723AEC4C-8AFB-443B-AAC8-A573344F4C9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33597" y="2171700"/>
              <a:ext cx="175154" cy="69851"/>
            </a:xfrm>
            <a:custGeom>
              <a:avLst/>
              <a:gdLst/>
              <a:ahLst/>
              <a:cxnLst/>
              <a:rect l="0" t="0" r="0" b="0"/>
              <a:pathLst>
                <a:path w="175154" h="69851">
                  <a:moveTo>
                    <a:pt x="16403" y="69850"/>
                  </a:moveTo>
                  <a:lnTo>
                    <a:pt x="16403" y="69850"/>
                  </a:lnTo>
                  <a:lnTo>
                    <a:pt x="0" y="69850"/>
                  </a:lnTo>
                  <a:lnTo>
                    <a:pt x="8250" y="63108"/>
                  </a:lnTo>
                  <a:lnTo>
                    <a:pt x="48032" y="43118"/>
                  </a:lnTo>
                  <a:lnTo>
                    <a:pt x="82201" y="31158"/>
                  </a:lnTo>
                  <a:lnTo>
                    <a:pt x="1751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01">
              <a:extLst>
                <a:ext uri="{FF2B5EF4-FFF2-40B4-BE49-F238E27FC236}">
                  <a16:creationId xmlns:a16="http://schemas.microsoft.com/office/drawing/2014/main" xmlns="" id="{C7349603-7025-4098-BB38-CFEE21D4A9F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557730" y="2034979"/>
              <a:ext cx="70039" cy="270072"/>
            </a:xfrm>
            <a:custGeom>
              <a:avLst/>
              <a:gdLst/>
              <a:ahLst/>
              <a:cxnLst/>
              <a:rect l="0" t="0" r="0" b="0"/>
              <a:pathLst>
                <a:path w="70039" h="270072">
                  <a:moveTo>
                    <a:pt x="8170" y="3371"/>
                  </a:moveTo>
                  <a:lnTo>
                    <a:pt x="8170" y="3371"/>
                  </a:lnTo>
                  <a:lnTo>
                    <a:pt x="1428" y="0"/>
                  </a:lnTo>
                  <a:lnTo>
                    <a:pt x="147" y="418"/>
                  </a:lnTo>
                  <a:lnTo>
                    <a:pt x="0" y="2108"/>
                  </a:lnTo>
                  <a:lnTo>
                    <a:pt x="2422" y="8454"/>
                  </a:lnTo>
                  <a:lnTo>
                    <a:pt x="29503" y="45903"/>
                  </a:lnTo>
                  <a:lnTo>
                    <a:pt x="54786" y="87626"/>
                  </a:lnTo>
                  <a:lnTo>
                    <a:pt x="66047" y="119370"/>
                  </a:lnTo>
                  <a:lnTo>
                    <a:pt x="70038" y="135737"/>
                  </a:lnTo>
                  <a:lnTo>
                    <a:pt x="66947" y="168974"/>
                  </a:lnTo>
                  <a:lnTo>
                    <a:pt x="53343" y="202561"/>
                  </a:lnTo>
                  <a:lnTo>
                    <a:pt x="19594" y="247559"/>
                  </a:lnTo>
                  <a:lnTo>
                    <a:pt x="182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2">
              <a:extLst>
                <a:ext uri="{FF2B5EF4-FFF2-40B4-BE49-F238E27FC236}">
                  <a16:creationId xmlns:a16="http://schemas.microsoft.com/office/drawing/2014/main" xmlns="" id="{9D2515E5-7EFB-4305-B6B4-842E677AAF0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692900" y="2228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73">
            <a:extLst>
              <a:ext uri="{FF2B5EF4-FFF2-40B4-BE49-F238E27FC236}">
                <a16:creationId xmlns:a16="http://schemas.microsoft.com/office/drawing/2014/main" xmlns="" id="{96253395-9B66-433E-B143-E386ABA99D6F}"/>
              </a:ext>
            </a:extLst>
          </p:cNvPr>
          <p:cNvGrpSpPr/>
          <p:nvPr/>
        </p:nvGrpSpPr>
        <p:grpSpPr>
          <a:xfrm>
            <a:off x="7042150" y="1916651"/>
            <a:ext cx="1214808" cy="538754"/>
            <a:chOff x="7042150" y="1916651"/>
            <a:chExt cx="1214808" cy="538754"/>
          </a:xfrm>
        </p:grpSpPr>
        <p:sp>
          <p:nvSpPr>
            <p:cNvPr id="45" name="SMARTInkShape-303">
              <a:extLst>
                <a:ext uri="{FF2B5EF4-FFF2-40B4-BE49-F238E27FC236}">
                  <a16:creationId xmlns:a16="http://schemas.microsoft.com/office/drawing/2014/main" xmlns="" id="{BE111BB4-D0EC-4A45-9388-A011EC8D9B8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42150" y="1916651"/>
              <a:ext cx="154547" cy="425150"/>
            </a:xfrm>
            <a:custGeom>
              <a:avLst/>
              <a:gdLst/>
              <a:ahLst/>
              <a:cxnLst/>
              <a:rect l="0" t="0" r="0" b="0"/>
              <a:pathLst>
                <a:path w="154547" h="425150">
                  <a:moveTo>
                    <a:pt x="0" y="185199"/>
                  </a:moveTo>
                  <a:lnTo>
                    <a:pt x="0" y="185199"/>
                  </a:lnTo>
                  <a:lnTo>
                    <a:pt x="4364" y="204641"/>
                  </a:lnTo>
                  <a:lnTo>
                    <a:pt x="5762" y="248815"/>
                  </a:lnTo>
                  <a:lnTo>
                    <a:pt x="6088" y="286380"/>
                  </a:lnTo>
                  <a:lnTo>
                    <a:pt x="8115" y="324713"/>
                  </a:lnTo>
                  <a:lnTo>
                    <a:pt x="12073" y="360800"/>
                  </a:lnTo>
                  <a:lnTo>
                    <a:pt x="20824" y="402094"/>
                  </a:lnTo>
                  <a:lnTo>
                    <a:pt x="23338" y="422403"/>
                  </a:lnTo>
                  <a:lnTo>
                    <a:pt x="22614" y="424474"/>
                  </a:lnTo>
                  <a:lnTo>
                    <a:pt x="21426" y="425149"/>
                  </a:lnTo>
                  <a:lnTo>
                    <a:pt x="14450" y="393698"/>
                  </a:lnTo>
                  <a:lnTo>
                    <a:pt x="10420" y="363238"/>
                  </a:lnTo>
                  <a:lnTo>
                    <a:pt x="6278" y="321007"/>
                  </a:lnTo>
                  <a:lnTo>
                    <a:pt x="4185" y="296904"/>
                  </a:lnTo>
                  <a:lnTo>
                    <a:pt x="3495" y="268841"/>
                  </a:lnTo>
                  <a:lnTo>
                    <a:pt x="3741" y="238138"/>
                  </a:lnTo>
                  <a:lnTo>
                    <a:pt x="4611" y="205675"/>
                  </a:lnTo>
                  <a:lnTo>
                    <a:pt x="8013" y="173450"/>
                  </a:lnTo>
                  <a:lnTo>
                    <a:pt x="13103" y="141383"/>
                  </a:lnTo>
                  <a:lnTo>
                    <a:pt x="19319" y="109422"/>
                  </a:lnTo>
                  <a:lnTo>
                    <a:pt x="26990" y="83175"/>
                  </a:lnTo>
                  <a:lnTo>
                    <a:pt x="44921" y="40842"/>
                  </a:lnTo>
                  <a:lnTo>
                    <a:pt x="66532" y="14972"/>
                  </a:lnTo>
                  <a:lnTo>
                    <a:pt x="78222" y="6098"/>
                  </a:lnTo>
                  <a:lnTo>
                    <a:pt x="104380" y="0"/>
                  </a:lnTo>
                  <a:lnTo>
                    <a:pt x="118270" y="349"/>
                  </a:lnTo>
                  <a:lnTo>
                    <a:pt x="128941" y="5522"/>
                  </a:lnTo>
                  <a:lnTo>
                    <a:pt x="144560" y="24439"/>
                  </a:lnTo>
                  <a:lnTo>
                    <a:pt x="154546" y="66227"/>
                  </a:lnTo>
                  <a:lnTo>
                    <a:pt x="149355" y="96104"/>
                  </a:lnTo>
                  <a:lnTo>
                    <a:pt x="136230" y="125140"/>
                  </a:lnTo>
                  <a:lnTo>
                    <a:pt x="104335" y="163170"/>
                  </a:lnTo>
                  <a:lnTo>
                    <a:pt x="65329" y="187374"/>
                  </a:lnTo>
                  <a:lnTo>
                    <a:pt x="19050" y="204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4">
              <a:extLst>
                <a:ext uri="{FF2B5EF4-FFF2-40B4-BE49-F238E27FC236}">
                  <a16:creationId xmlns:a16="http://schemas.microsoft.com/office/drawing/2014/main" xmlns="" id="{F7D67719-3DD9-4329-A9CE-AC363D37A05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210229" y="2133600"/>
              <a:ext cx="181172" cy="211535"/>
            </a:xfrm>
            <a:custGeom>
              <a:avLst/>
              <a:gdLst/>
              <a:ahLst/>
              <a:cxnLst/>
              <a:rect l="0" t="0" r="0" b="0"/>
              <a:pathLst>
                <a:path w="181172" h="211535">
                  <a:moveTo>
                    <a:pt x="3371" y="120650"/>
                  </a:moveTo>
                  <a:lnTo>
                    <a:pt x="3371" y="120650"/>
                  </a:lnTo>
                  <a:lnTo>
                    <a:pt x="0" y="117279"/>
                  </a:lnTo>
                  <a:lnTo>
                    <a:pt x="418" y="115580"/>
                  </a:lnTo>
                  <a:lnTo>
                    <a:pt x="4645" y="111812"/>
                  </a:lnTo>
                  <a:lnTo>
                    <a:pt x="21702" y="109094"/>
                  </a:lnTo>
                  <a:lnTo>
                    <a:pt x="51370" y="121773"/>
                  </a:lnTo>
                  <a:lnTo>
                    <a:pt x="67273" y="137612"/>
                  </a:lnTo>
                  <a:lnTo>
                    <a:pt x="73488" y="146775"/>
                  </a:lnTo>
                  <a:lnTo>
                    <a:pt x="78514" y="166363"/>
                  </a:lnTo>
                  <a:lnTo>
                    <a:pt x="78866" y="176525"/>
                  </a:lnTo>
                  <a:lnTo>
                    <a:pt x="73612" y="193461"/>
                  </a:lnTo>
                  <a:lnTo>
                    <a:pt x="69249" y="200941"/>
                  </a:lnTo>
                  <a:lnTo>
                    <a:pt x="64223" y="205927"/>
                  </a:lnTo>
                  <a:lnTo>
                    <a:pt x="52994" y="211467"/>
                  </a:lnTo>
                  <a:lnTo>
                    <a:pt x="47742" y="211534"/>
                  </a:lnTo>
                  <a:lnTo>
                    <a:pt x="38143" y="207845"/>
                  </a:lnTo>
                  <a:lnTo>
                    <a:pt x="35019" y="202063"/>
                  </a:lnTo>
                  <a:lnTo>
                    <a:pt x="31548" y="184350"/>
                  </a:lnTo>
                  <a:lnTo>
                    <a:pt x="43077" y="137094"/>
                  </a:lnTo>
                  <a:lnTo>
                    <a:pt x="60530" y="102323"/>
                  </a:lnTo>
                  <a:lnTo>
                    <a:pt x="83807" y="70171"/>
                  </a:lnTo>
                  <a:lnTo>
                    <a:pt x="127236" y="33649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5">
              <a:extLst>
                <a:ext uri="{FF2B5EF4-FFF2-40B4-BE49-F238E27FC236}">
                  <a16:creationId xmlns:a16="http://schemas.microsoft.com/office/drawing/2014/main" xmlns="" id="{3E219CD3-DBA2-46C8-817A-52E81E9E18A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534352" y="1998546"/>
              <a:ext cx="123749" cy="370005"/>
            </a:xfrm>
            <a:custGeom>
              <a:avLst/>
              <a:gdLst/>
              <a:ahLst/>
              <a:cxnLst/>
              <a:rect l="0" t="0" r="0" b="0"/>
              <a:pathLst>
                <a:path w="123749" h="370005">
                  <a:moveTo>
                    <a:pt x="117398" y="27104"/>
                  </a:moveTo>
                  <a:lnTo>
                    <a:pt x="117398" y="27104"/>
                  </a:lnTo>
                  <a:lnTo>
                    <a:pt x="122865" y="7331"/>
                  </a:lnTo>
                  <a:lnTo>
                    <a:pt x="122454" y="4750"/>
                  </a:lnTo>
                  <a:lnTo>
                    <a:pt x="120116" y="0"/>
                  </a:lnTo>
                  <a:lnTo>
                    <a:pt x="91235" y="16956"/>
                  </a:lnTo>
                  <a:lnTo>
                    <a:pt x="66258" y="48699"/>
                  </a:lnTo>
                  <a:lnTo>
                    <a:pt x="41753" y="91735"/>
                  </a:lnTo>
                  <a:lnTo>
                    <a:pt x="30279" y="116053"/>
                  </a:lnTo>
                  <a:lnTo>
                    <a:pt x="19102" y="141436"/>
                  </a:lnTo>
                  <a:lnTo>
                    <a:pt x="10946" y="166826"/>
                  </a:lnTo>
                  <a:lnTo>
                    <a:pt x="4802" y="192219"/>
                  </a:lnTo>
                  <a:lnTo>
                    <a:pt x="0" y="217613"/>
                  </a:lnTo>
                  <a:lnTo>
                    <a:pt x="310" y="260882"/>
                  </a:lnTo>
                  <a:lnTo>
                    <a:pt x="3355" y="280323"/>
                  </a:lnTo>
                  <a:lnTo>
                    <a:pt x="21791" y="313212"/>
                  </a:lnTo>
                  <a:lnTo>
                    <a:pt x="34611" y="327909"/>
                  </a:lnTo>
                  <a:lnTo>
                    <a:pt x="67668" y="348003"/>
                  </a:lnTo>
                  <a:lnTo>
                    <a:pt x="123748" y="370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6">
              <a:extLst>
                <a:ext uri="{FF2B5EF4-FFF2-40B4-BE49-F238E27FC236}">
                  <a16:creationId xmlns:a16="http://schemas.microsoft.com/office/drawing/2014/main" xmlns="" id="{6C50737A-0AAA-4973-9C1F-44DD7F8E48E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841917" y="1964778"/>
              <a:ext cx="235886" cy="490627"/>
            </a:xfrm>
            <a:custGeom>
              <a:avLst/>
              <a:gdLst/>
              <a:ahLst/>
              <a:cxnLst/>
              <a:rect l="0" t="0" r="0" b="0"/>
              <a:pathLst>
                <a:path w="235886" h="490627">
                  <a:moveTo>
                    <a:pt x="146383" y="143422"/>
                  </a:moveTo>
                  <a:lnTo>
                    <a:pt x="146383" y="143422"/>
                  </a:lnTo>
                  <a:lnTo>
                    <a:pt x="136270" y="140051"/>
                  </a:lnTo>
                  <a:lnTo>
                    <a:pt x="125659" y="140277"/>
                  </a:lnTo>
                  <a:lnTo>
                    <a:pt x="111067" y="144847"/>
                  </a:lnTo>
                  <a:lnTo>
                    <a:pt x="88118" y="156285"/>
                  </a:lnTo>
                  <a:lnTo>
                    <a:pt x="54174" y="195446"/>
                  </a:lnTo>
                  <a:lnTo>
                    <a:pt x="38138" y="227457"/>
                  </a:lnTo>
                  <a:lnTo>
                    <a:pt x="29130" y="259793"/>
                  </a:lnTo>
                  <a:lnTo>
                    <a:pt x="29830" y="290628"/>
                  </a:lnTo>
                  <a:lnTo>
                    <a:pt x="40489" y="313269"/>
                  </a:lnTo>
                  <a:lnTo>
                    <a:pt x="48270" y="322270"/>
                  </a:lnTo>
                  <a:lnTo>
                    <a:pt x="70086" y="332271"/>
                  </a:lnTo>
                  <a:lnTo>
                    <a:pt x="82819" y="334938"/>
                  </a:lnTo>
                  <a:lnTo>
                    <a:pt x="127706" y="328579"/>
                  </a:lnTo>
                  <a:lnTo>
                    <a:pt x="170012" y="309918"/>
                  </a:lnTo>
                  <a:lnTo>
                    <a:pt x="199245" y="283144"/>
                  </a:lnTo>
                  <a:lnTo>
                    <a:pt x="208682" y="261259"/>
                  </a:lnTo>
                  <a:lnTo>
                    <a:pt x="211466" y="236716"/>
                  </a:lnTo>
                  <a:lnTo>
                    <a:pt x="205805" y="195132"/>
                  </a:lnTo>
                  <a:lnTo>
                    <a:pt x="199346" y="151531"/>
                  </a:lnTo>
                  <a:lnTo>
                    <a:pt x="195785" y="108038"/>
                  </a:lnTo>
                  <a:lnTo>
                    <a:pt x="206175" y="70849"/>
                  </a:lnTo>
                  <a:lnTo>
                    <a:pt x="230288" y="24804"/>
                  </a:lnTo>
                  <a:lnTo>
                    <a:pt x="234069" y="19893"/>
                  </a:lnTo>
                  <a:lnTo>
                    <a:pt x="235885" y="15208"/>
                  </a:lnTo>
                  <a:lnTo>
                    <a:pt x="235502" y="0"/>
                  </a:lnTo>
                  <a:lnTo>
                    <a:pt x="225235" y="8263"/>
                  </a:lnTo>
                  <a:lnTo>
                    <a:pt x="187593" y="53825"/>
                  </a:lnTo>
                  <a:lnTo>
                    <a:pt x="163993" y="94429"/>
                  </a:lnTo>
                  <a:lnTo>
                    <a:pt x="150362" y="118521"/>
                  </a:lnTo>
                  <a:lnTo>
                    <a:pt x="135630" y="144460"/>
                  </a:lnTo>
                  <a:lnTo>
                    <a:pt x="120164" y="171631"/>
                  </a:lnTo>
                  <a:lnTo>
                    <a:pt x="104914" y="198917"/>
                  </a:lnTo>
                  <a:lnTo>
                    <a:pt x="89810" y="226280"/>
                  </a:lnTo>
                  <a:lnTo>
                    <a:pt x="74801" y="253694"/>
                  </a:lnTo>
                  <a:lnTo>
                    <a:pt x="61266" y="281848"/>
                  </a:lnTo>
                  <a:lnTo>
                    <a:pt x="48716" y="310495"/>
                  </a:lnTo>
                  <a:lnTo>
                    <a:pt x="36821" y="339470"/>
                  </a:lnTo>
                  <a:lnTo>
                    <a:pt x="28186" y="365843"/>
                  </a:lnTo>
                  <a:lnTo>
                    <a:pt x="21724" y="390481"/>
                  </a:lnTo>
                  <a:lnTo>
                    <a:pt x="11957" y="433848"/>
                  </a:lnTo>
                  <a:lnTo>
                    <a:pt x="642" y="477829"/>
                  </a:lnTo>
                  <a:lnTo>
                    <a:pt x="0" y="489603"/>
                  </a:lnTo>
                  <a:lnTo>
                    <a:pt x="2227" y="490626"/>
                  </a:lnTo>
                  <a:lnTo>
                    <a:pt x="19383" y="47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7">
              <a:extLst>
                <a:ext uri="{FF2B5EF4-FFF2-40B4-BE49-F238E27FC236}">
                  <a16:creationId xmlns:a16="http://schemas.microsoft.com/office/drawing/2014/main" xmlns="" id="{E01D5D08-0560-434F-A353-ED1930F9F02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956550" y="1933379"/>
              <a:ext cx="300408" cy="460572"/>
            </a:xfrm>
            <a:custGeom>
              <a:avLst/>
              <a:gdLst/>
              <a:ahLst/>
              <a:cxnLst/>
              <a:rect l="0" t="0" r="0" b="0"/>
              <a:pathLst>
                <a:path w="300408" h="460572">
                  <a:moveTo>
                    <a:pt x="254000" y="3371"/>
                  </a:moveTo>
                  <a:lnTo>
                    <a:pt x="254000" y="3371"/>
                  </a:lnTo>
                  <a:lnTo>
                    <a:pt x="257370" y="0"/>
                  </a:lnTo>
                  <a:lnTo>
                    <a:pt x="264670" y="7752"/>
                  </a:lnTo>
                  <a:lnTo>
                    <a:pt x="282561" y="41358"/>
                  </a:lnTo>
                  <a:lnTo>
                    <a:pt x="294916" y="80932"/>
                  </a:lnTo>
                  <a:lnTo>
                    <a:pt x="298211" y="107289"/>
                  </a:lnTo>
                  <a:lnTo>
                    <a:pt x="300407" y="136150"/>
                  </a:lnTo>
                  <a:lnTo>
                    <a:pt x="299048" y="165973"/>
                  </a:lnTo>
                  <a:lnTo>
                    <a:pt x="295321" y="196439"/>
                  </a:lnTo>
                  <a:lnTo>
                    <a:pt x="290014" y="227333"/>
                  </a:lnTo>
                  <a:lnTo>
                    <a:pt x="278715" y="256396"/>
                  </a:lnTo>
                  <a:lnTo>
                    <a:pt x="263420" y="284237"/>
                  </a:lnTo>
                  <a:lnTo>
                    <a:pt x="245464" y="311265"/>
                  </a:lnTo>
                  <a:lnTo>
                    <a:pt x="221498" y="336339"/>
                  </a:lnTo>
                  <a:lnTo>
                    <a:pt x="193527" y="360111"/>
                  </a:lnTo>
                  <a:lnTo>
                    <a:pt x="162884" y="383014"/>
                  </a:lnTo>
                  <a:lnTo>
                    <a:pt x="131167" y="401811"/>
                  </a:lnTo>
                  <a:lnTo>
                    <a:pt x="98733" y="417870"/>
                  </a:lnTo>
                  <a:lnTo>
                    <a:pt x="65822" y="432104"/>
                  </a:lnTo>
                  <a:lnTo>
                    <a:pt x="0" y="46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4">
            <a:extLst>
              <a:ext uri="{FF2B5EF4-FFF2-40B4-BE49-F238E27FC236}">
                <a16:creationId xmlns:a16="http://schemas.microsoft.com/office/drawing/2014/main" xmlns="" id="{1D4F23D1-78A3-4EC9-8CDF-7118CC7ECFAE}"/>
              </a:ext>
            </a:extLst>
          </p:cNvPr>
          <p:cNvGrpSpPr/>
          <p:nvPr/>
        </p:nvGrpSpPr>
        <p:grpSpPr>
          <a:xfrm>
            <a:off x="6981297" y="1518349"/>
            <a:ext cx="1849825" cy="1262952"/>
            <a:chOff x="6981297" y="1518349"/>
            <a:chExt cx="1849825" cy="1262952"/>
          </a:xfrm>
        </p:grpSpPr>
        <p:sp>
          <p:nvSpPr>
            <p:cNvPr id="51" name="SMARTInkShape-308">
              <a:extLst>
                <a:ext uri="{FF2B5EF4-FFF2-40B4-BE49-F238E27FC236}">
                  <a16:creationId xmlns:a16="http://schemas.microsoft.com/office/drawing/2014/main" xmlns="" id="{9929501D-6CB5-4D58-89FD-D0371C23E80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81297" y="1593850"/>
              <a:ext cx="1756304" cy="1187451"/>
            </a:xfrm>
            <a:custGeom>
              <a:avLst/>
              <a:gdLst/>
              <a:ahLst/>
              <a:cxnLst/>
              <a:rect l="0" t="0" r="0" b="0"/>
              <a:pathLst>
                <a:path w="1756304" h="1187451">
                  <a:moveTo>
                    <a:pt x="16403" y="1187450"/>
                  </a:moveTo>
                  <a:lnTo>
                    <a:pt x="16403" y="1187450"/>
                  </a:lnTo>
                  <a:lnTo>
                    <a:pt x="0" y="1187450"/>
                  </a:lnTo>
                  <a:lnTo>
                    <a:pt x="34214" y="1156289"/>
                  </a:lnTo>
                  <a:lnTo>
                    <a:pt x="66181" y="1128445"/>
                  </a:lnTo>
                  <a:lnTo>
                    <a:pt x="113316" y="1089965"/>
                  </a:lnTo>
                  <a:lnTo>
                    <a:pt x="146628" y="1063899"/>
                  </a:lnTo>
                  <a:lnTo>
                    <a:pt x="183652" y="1035233"/>
                  </a:lnTo>
                  <a:lnTo>
                    <a:pt x="227386" y="1001305"/>
                  </a:lnTo>
                  <a:lnTo>
                    <a:pt x="275592" y="963870"/>
                  </a:lnTo>
                  <a:lnTo>
                    <a:pt x="326778" y="924097"/>
                  </a:lnTo>
                  <a:lnTo>
                    <a:pt x="384892" y="879942"/>
                  </a:lnTo>
                  <a:lnTo>
                    <a:pt x="447624" y="832867"/>
                  </a:lnTo>
                  <a:lnTo>
                    <a:pt x="513434" y="783845"/>
                  </a:lnTo>
                  <a:lnTo>
                    <a:pt x="586234" y="730702"/>
                  </a:lnTo>
                  <a:lnTo>
                    <a:pt x="663696" y="674812"/>
                  </a:lnTo>
                  <a:lnTo>
                    <a:pt x="744264" y="617092"/>
                  </a:lnTo>
                  <a:lnTo>
                    <a:pt x="826905" y="560972"/>
                  </a:lnTo>
                  <a:lnTo>
                    <a:pt x="910926" y="505920"/>
                  </a:lnTo>
                  <a:lnTo>
                    <a:pt x="995868" y="451580"/>
                  </a:lnTo>
                  <a:lnTo>
                    <a:pt x="1077896" y="401242"/>
                  </a:lnTo>
                  <a:lnTo>
                    <a:pt x="1157981" y="353573"/>
                  </a:lnTo>
                  <a:lnTo>
                    <a:pt x="1236772" y="307682"/>
                  </a:lnTo>
                  <a:lnTo>
                    <a:pt x="1309054" y="266504"/>
                  </a:lnTo>
                  <a:lnTo>
                    <a:pt x="1376998" y="228470"/>
                  </a:lnTo>
                  <a:lnTo>
                    <a:pt x="1442049" y="192530"/>
                  </a:lnTo>
                  <a:lnTo>
                    <a:pt x="1499528" y="161514"/>
                  </a:lnTo>
                  <a:lnTo>
                    <a:pt x="1551959" y="133782"/>
                  </a:lnTo>
                  <a:lnTo>
                    <a:pt x="1601023" y="108238"/>
                  </a:lnTo>
                  <a:lnTo>
                    <a:pt x="1638671" y="88386"/>
                  </a:lnTo>
                  <a:lnTo>
                    <a:pt x="1668710" y="72330"/>
                  </a:lnTo>
                  <a:lnTo>
                    <a:pt x="1713139" y="47669"/>
                  </a:lnTo>
                  <a:lnTo>
                    <a:pt x="1749786" y="22591"/>
                  </a:lnTo>
                  <a:lnTo>
                    <a:pt x="1753368" y="16471"/>
                  </a:lnTo>
                  <a:lnTo>
                    <a:pt x="175630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9">
              <a:extLst>
                <a:ext uri="{FF2B5EF4-FFF2-40B4-BE49-F238E27FC236}">
                  <a16:creationId xmlns:a16="http://schemas.microsoft.com/office/drawing/2014/main" xmlns="" id="{B1A0321D-1DA6-4DDD-9282-2FECD8B3073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495908" y="1518349"/>
              <a:ext cx="335214" cy="304102"/>
            </a:xfrm>
            <a:custGeom>
              <a:avLst/>
              <a:gdLst/>
              <a:ahLst/>
              <a:cxnLst/>
              <a:rect l="0" t="0" r="0" b="0"/>
              <a:pathLst>
                <a:path w="335214" h="304102">
                  <a:moveTo>
                    <a:pt x="6742" y="5651"/>
                  </a:moveTo>
                  <a:lnTo>
                    <a:pt x="6742" y="5651"/>
                  </a:lnTo>
                  <a:lnTo>
                    <a:pt x="0" y="2280"/>
                  </a:lnTo>
                  <a:lnTo>
                    <a:pt x="1542" y="1993"/>
                  </a:lnTo>
                  <a:lnTo>
                    <a:pt x="40652" y="2838"/>
                  </a:lnTo>
                  <a:lnTo>
                    <a:pt x="80374" y="873"/>
                  </a:lnTo>
                  <a:lnTo>
                    <a:pt x="103807" y="349"/>
                  </a:lnTo>
                  <a:lnTo>
                    <a:pt x="128603" y="0"/>
                  </a:lnTo>
                  <a:lnTo>
                    <a:pt x="153598" y="472"/>
                  </a:lnTo>
                  <a:lnTo>
                    <a:pt x="178729" y="1493"/>
                  </a:lnTo>
                  <a:lnTo>
                    <a:pt x="203950" y="2879"/>
                  </a:lnTo>
                  <a:lnTo>
                    <a:pt x="248907" y="10064"/>
                  </a:lnTo>
                  <a:lnTo>
                    <a:pt x="287231" y="22429"/>
                  </a:lnTo>
                  <a:lnTo>
                    <a:pt x="316024" y="42036"/>
                  </a:lnTo>
                  <a:lnTo>
                    <a:pt x="331173" y="68624"/>
                  </a:lnTo>
                  <a:lnTo>
                    <a:pt x="335213" y="83616"/>
                  </a:lnTo>
                  <a:lnTo>
                    <a:pt x="328412" y="119089"/>
                  </a:lnTo>
                  <a:lnTo>
                    <a:pt x="310573" y="157668"/>
                  </a:lnTo>
                  <a:lnTo>
                    <a:pt x="286182" y="195981"/>
                  </a:lnTo>
                  <a:lnTo>
                    <a:pt x="248054" y="243138"/>
                  </a:lnTo>
                  <a:lnTo>
                    <a:pt x="205884" y="290489"/>
                  </a:lnTo>
                  <a:lnTo>
                    <a:pt x="197242" y="3041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310">
            <a:extLst>
              <a:ext uri="{FF2B5EF4-FFF2-40B4-BE49-F238E27FC236}">
                <a16:creationId xmlns:a16="http://schemas.microsoft.com/office/drawing/2014/main" xmlns="" id="{EA6DF6BB-D0ED-4CEF-A311-C8926FEA65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18050" y="1598241"/>
            <a:ext cx="243331" cy="230458"/>
          </a:xfrm>
          <a:custGeom>
            <a:avLst/>
            <a:gdLst/>
            <a:ahLst/>
            <a:cxnLst/>
            <a:rect l="0" t="0" r="0" b="0"/>
            <a:pathLst>
              <a:path w="243331" h="230458">
                <a:moveTo>
                  <a:pt x="121200" y="33709"/>
                </a:moveTo>
                <a:lnTo>
                  <a:pt x="121200" y="33709"/>
                </a:lnTo>
                <a:lnTo>
                  <a:pt x="134291" y="19206"/>
                </a:lnTo>
                <a:lnTo>
                  <a:pt x="137601" y="10565"/>
                </a:lnTo>
                <a:lnTo>
                  <a:pt x="137073" y="6991"/>
                </a:lnTo>
                <a:lnTo>
                  <a:pt x="135309" y="3902"/>
                </a:lnTo>
                <a:lnTo>
                  <a:pt x="132723" y="1138"/>
                </a:lnTo>
                <a:lnTo>
                  <a:pt x="128882" y="0"/>
                </a:lnTo>
                <a:lnTo>
                  <a:pt x="118970" y="618"/>
                </a:lnTo>
                <a:lnTo>
                  <a:pt x="84634" y="21788"/>
                </a:lnTo>
                <a:lnTo>
                  <a:pt x="45454" y="61613"/>
                </a:lnTo>
                <a:lnTo>
                  <a:pt x="23564" y="94794"/>
                </a:lnTo>
                <a:lnTo>
                  <a:pt x="7251" y="129297"/>
                </a:lnTo>
                <a:lnTo>
                  <a:pt x="0" y="161094"/>
                </a:lnTo>
                <a:lnTo>
                  <a:pt x="4303" y="187926"/>
                </a:lnTo>
                <a:lnTo>
                  <a:pt x="9402" y="200021"/>
                </a:lnTo>
                <a:lnTo>
                  <a:pt x="28238" y="219103"/>
                </a:lnTo>
                <a:lnTo>
                  <a:pt x="40175" y="227155"/>
                </a:lnTo>
                <a:lnTo>
                  <a:pt x="70372" y="230457"/>
                </a:lnTo>
                <a:lnTo>
                  <a:pt x="106371" y="222752"/>
                </a:lnTo>
                <a:lnTo>
                  <a:pt x="148240" y="205217"/>
                </a:lnTo>
                <a:lnTo>
                  <a:pt x="187075" y="179550"/>
                </a:lnTo>
                <a:lnTo>
                  <a:pt x="218917" y="150033"/>
                </a:lnTo>
                <a:lnTo>
                  <a:pt x="237772" y="120451"/>
                </a:lnTo>
                <a:lnTo>
                  <a:pt x="243330" y="92722"/>
                </a:lnTo>
                <a:lnTo>
                  <a:pt x="242837" y="79401"/>
                </a:lnTo>
                <a:lnTo>
                  <a:pt x="231000" y="55192"/>
                </a:lnTo>
                <a:lnTo>
                  <a:pt x="221916" y="43798"/>
                </a:lnTo>
                <a:lnTo>
                  <a:pt x="194891" y="27374"/>
                </a:lnTo>
                <a:lnTo>
                  <a:pt x="146600" y="830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Shape-311">
            <a:extLst>
              <a:ext uri="{FF2B5EF4-FFF2-40B4-BE49-F238E27FC236}">
                <a16:creationId xmlns:a16="http://schemas.microsoft.com/office/drawing/2014/main" xmlns="" id="{59A60F2E-A721-4E74-A356-2EB0F48FC8C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10925" y="2432050"/>
            <a:ext cx="1057876" cy="184570"/>
          </a:xfrm>
          <a:custGeom>
            <a:avLst/>
            <a:gdLst/>
            <a:ahLst/>
            <a:cxnLst/>
            <a:rect l="0" t="0" r="0" b="0"/>
            <a:pathLst>
              <a:path w="1057876" h="184570">
                <a:moveTo>
                  <a:pt x="10125" y="0"/>
                </a:moveTo>
                <a:lnTo>
                  <a:pt x="10125" y="0"/>
                </a:lnTo>
                <a:lnTo>
                  <a:pt x="6754" y="0"/>
                </a:lnTo>
                <a:lnTo>
                  <a:pt x="3218" y="7526"/>
                </a:lnTo>
                <a:lnTo>
                  <a:pt x="0" y="23100"/>
                </a:lnTo>
                <a:lnTo>
                  <a:pt x="304" y="63603"/>
                </a:lnTo>
                <a:lnTo>
                  <a:pt x="7877" y="95060"/>
                </a:lnTo>
                <a:lnTo>
                  <a:pt x="27705" y="124093"/>
                </a:lnTo>
                <a:lnTo>
                  <a:pt x="57450" y="149697"/>
                </a:lnTo>
                <a:lnTo>
                  <a:pt x="96539" y="170484"/>
                </a:lnTo>
                <a:lnTo>
                  <a:pt x="141665" y="181604"/>
                </a:lnTo>
                <a:lnTo>
                  <a:pt x="165551" y="184569"/>
                </a:lnTo>
                <a:lnTo>
                  <a:pt x="192059" y="184429"/>
                </a:lnTo>
                <a:lnTo>
                  <a:pt x="220314" y="182219"/>
                </a:lnTo>
                <a:lnTo>
                  <a:pt x="249734" y="178630"/>
                </a:lnTo>
                <a:lnTo>
                  <a:pt x="279931" y="172003"/>
                </a:lnTo>
                <a:lnTo>
                  <a:pt x="310646" y="163352"/>
                </a:lnTo>
                <a:lnTo>
                  <a:pt x="341706" y="153351"/>
                </a:lnTo>
                <a:lnTo>
                  <a:pt x="370879" y="141745"/>
                </a:lnTo>
                <a:lnTo>
                  <a:pt x="398794" y="129069"/>
                </a:lnTo>
                <a:lnTo>
                  <a:pt x="425871" y="115679"/>
                </a:lnTo>
                <a:lnTo>
                  <a:pt x="469127" y="95157"/>
                </a:lnTo>
                <a:lnTo>
                  <a:pt x="515602" y="75467"/>
                </a:lnTo>
                <a:lnTo>
                  <a:pt x="549846" y="65864"/>
                </a:lnTo>
                <a:lnTo>
                  <a:pt x="562562" y="68314"/>
                </a:lnTo>
                <a:lnTo>
                  <a:pt x="575269" y="74812"/>
                </a:lnTo>
                <a:lnTo>
                  <a:pt x="613766" y="102253"/>
                </a:lnTo>
                <a:lnTo>
                  <a:pt x="650493" y="127586"/>
                </a:lnTo>
                <a:lnTo>
                  <a:pt x="683965" y="141606"/>
                </a:lnTo>
                <a:lnTo>
                  <a:pt x="723771" y="152542"/>
                </a:lnTo>
                <a:lnTo>
                  <a:pt x="769684" y="162106"/>
                </a:lnTo>
                <a:lnTo>
                  <a:pt x="793781" y="165220"/>
                </a:lnTo>
                <a:lnTo>
                  <a:pt x="818312" y="167297"/>
                </a:lnTo>
                <a:lnTo>
                  <a:pt x="843133" y="168681"/>
                </a:lnTo>
                <a:lnTo>
                  <a:pt x="868852" y="170310"/>
                </a:lnTo>
                <a:lnTo>
                  <a:pt x="895171" y="172101"/>
                </a:lnTo>
                <a:lnTo>
                  <a:pt x="921889" y="174001"/>
                </a:lnTo>
                <a:lnTo>
                  <a:pt x="964746" y="174230"/>
                </a:lnTo>
                <a:lnTo>
                  <a:pt x="1009114" y="170392"/>
                </a:lnTo>
                <a:lnTo>
                  <a:pt x="1057875" y="1587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77">
            <a:extLst>
              <a:ext uri="{FF2B5EF4-FFF2-40B4-BE49-F238E27FC236}">
                <a16:creationId xmlns:a16="http://schemas.microsoft.com/office/drawing/2014/main" xmlns="" id="{1C0606D3-EF2B-4110-9874-CBF512DA0B5F}"/>
              </a:ext>
            </a:extLst>
          </p:cNvPr>
          <p:cNvGrpSpPr/>
          <p:nvPr/>
        </p:nvGrpSpPr>
        <p:grpSpPr>
          <a:xfrm>
            <a:off x="3282950" y="2815742"/>
            <a:ext cx="737849" cy="429109"/>
            <a:chOff x="3282950" y="2815742"/>
            <a:chExt cx="737849" cy="429109"/>
          </a:xfrm>
        </p:grpSpPr>
        <p:sp>
          <p:nvSpPr>
            <p:cNvPr id="56" name="SMARTInkShape-312">
              <a:extLst>
                <a:ext uri="{FF2B5EF4-FFF2-40B4-BE49-F238E27FC236}">
                  <a16:creationId xmlns:a16="http://schemas.microsoft.com/office/drawing/2014/main" xmlns="" id="{4B56BE6C-15C2-43CE-96C0-5E22F2E324B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646217" y="2932272"/>
              <a:ext cx="138384" cy="198477"/>
            </a:xfrm>
            <a:custGeom>
              <a:avLst/>
              <a:gdLst/>
              <a:ahLst/>
              <a:cxnLst/>
              <a:rect l="0" t="0" r="0" b="0"/>
              <a:pathLst>
                <a:path w="138384" h="198477">
                  <a:moveTo>
                    <a:pt x="87583" y="14128"/>
                  </a:moveTo>
                  <a:lnTo>
                    <a:pt x="87583" y="14128"/>
                  </a:lnTo>
                  <a:lnTo>
                    <a:pt x="84212" y="14128"/>
                  </a:lnTo>
                  <a:lnTo>
                    <a:pt x="83219" y="13422"/>
                  </a:lnTo>
                  <a:lnTo>
                    <a:pt x="82557" y="12247"/>
                  </a:lnTo>
                  <a:lnTo>
                    <a:pt x="78123" y="1919"/>
                  </a:lnTo>
                  <a:lnTo>
                    <a:pt x="76338" y="344"/>
                  </a:lnTo>
                  <a:lnTo>
                    <a:pt x="74442" y="0"/>
                  </a:lnTo>
                  <a:lnTo>
                    <a:pt x="72472" y="476"/>
                  </a:lnTo>
                  <a:lnTo>
                    <a:pt x="56216" y="14630"/>
                  </a:lnTo>
                  <a:lnTo>
                    <a:pt x="30154" y="50182"/>
                  </a:lnTo>
                  <a:lnTo>
                    <a:pt x="14082" y="82363"/>
                  </a:lnTo>
                  <a:lnTo>
                    <a:pt x="2704" y="115010"/>
                  </a:lnTo>
                  <a:lnTo>
                    <a:pt x="0" y="141279"/>
                  </a:lnTo>
                  <a:lnTo>
                    <a:pt x="4912" y="164714"/>
                  </a:lnTo>
                  <a:lnTo>
                    <a:pt x="9186" y="175902"/>
                  </a:lnTo>
                  <a:lnTo>
                    <a:pt x="21460" y="190215"/>
                  </a:lnTo>
                  <a:lnTo>
                    <a:pt x="28684" y="195019"/>
                  </a:lnTo>
                  <a:lnTo>
                    <a:pt x="46119" y="198476"/>
                  </a:lnTo>
                  <a:lnTo>
                    <a:pt x="55707" y="198410"/>
                  </a:lnTo>
                  <a:lnTo>
                    <a:pt x="75767" y="187048"/>
                  </a:lnTo>
                  <a:lnTo>
                    <a:pt x="86056" y="178091"/>
                  </a:lnTo>
                  <a:lnTo>
                    <a:pt x="101251" y="153087"/>
                  </a:lnTo>
                  <a:lnTo>
                    <a:pt x="113975" y="112922"/>
                  </a:lnTo>
                  <a:lnTo>
                    <a:pt x="118627" y="71431"/>
                  </a:lnTo>
                  <a:lnTo>
                    <a:pt x="122611" y="36177"/>
                  </a:lnTo>
                  <a:lnTo>
                    <a:pt x="138383" y="1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3">
              <a:extLst>
                <a:ext uri="{FF2B5EF4-FFF2-40B4-BE49-F238E27FC236}">
                  <a16:creationId xmlns:a16="http://schemas.microsoft.com/office/drawing/2014/main" xmlns="" id="{0481EC7D-1E52-4F1A-9B93-33CDFD24716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32200" y="2815742"/>
              <a:ext cx="203201" cy="429109"/>
            </a:xfrm>
            <a:custGeom>
              <a:avLst/>
              <a:gdLst/>
              <a:ahLst/>
              <a:cxnLst/>
              <a:rect l="0" t="0" r="0" b="0"/>
              <a:pathLst>
                <a:path w="203201" h="429109">
                  <a:moveTo>
                    <a:pt x="203200" y="3658"/>
                  </a:moveTo>
                  <a:lnTo>
                    <a:pt x="203200" y="3658"/>
                  </a:lnTo>
                  <a:lnTo>
                    <a:pt x="199829" y="287"/>
                  </a:lnTo>
                  <a:lnTo>
                    <a:pt x="198130" y="0"/>
                  </a:lnTo>
                  <a:lnTo>
                    <a:pt x="196293" y="514"/>
                  </a:lnTo>
                  <a:lnTo>
                    <a:pt x="194362" y="1562"/>
                  </a:lnTo>
                  <a:lnTo>
                    <a:pt x="164642" y="40419"/>
                  </a:lnTo>
                  <a:lnTo>
                    <a:pt x="143730" y="74324"/>
                  </a:lnTo>
                  <a:lnTo>
                    <a:pt x="122676" y="117615"/>
                  </a:lnTo>
                  <a:lnTo>
                    <a:pt x="110712" y="143129"/>
                  </a:lnTo>
                  <a:lnTo>
                    <a:pt x="97797" y="170722"/>
                  </a:lnTo>
                  <a:lnTo>
                    <a:pt x="84248" y="199701"/>
                  </a:lnTo>
                  <a:lnTo>
                    <a:pt x="72393" y="227487"/>
                  </a:lnTo>
                  <a:lnTo>
                    <a:pt x="61668" y="254476"/>
                  </a:lnTo>
                  <a:lnTo>
                    <a:pt x="51695" y="280937"/>
                  </a:lnTo>
                  <a:lnTo>
                    <a:pt x="42930" y="305633"/>
                  </a:lnTo>
                  <a:lnTo>
                    <a:pt x="27546" y="351888"/>
                  </a:lnTo>
                  <a:lnTo>
                    <a:pt x="15535" y="386556"/>
                  </a:lnTo>
                  <a:lnTo>
                    <a:pt x="0" y="429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4">
              <a:extLst>
                <a:ext uri="{FF2B5EF4-FFF2-40B4-BE49-F238E27FC236}">
                  <a16:creationId xmlns:a16="http://schemas.microsoft.com/office/drawing/2014/main" xmlns="" id="{EB6D505F-463C-417C-87BA-0D0F9C42310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282950" y="2940050"/>
              <a:ext cx="152401" cy="233162"/>
            </a:xfrm>
            <a:custGeom>
              <a:avLst/>
              <a:gdLst/>
              <a:ahLst/>
              <a:cxnLst/>
              <a:rect l="0" t="0" r="0" b="0"/>
              <a:pathLst>
                <a:path w="152401" h="233162">
                  <a:moveTo>
                    <a:pt x="0" y="31750"/>
                  </a:moveTo>
                  <a:lnTo>
                    <a:pt x="0" y="31750"/>
                  </a:lnTo>
                  <a:lnTo>
                    <a:pt x="26732" y="77910"/>
                  </a:lnTo>
                  <a:lnTo>
                    <a:pt x="38691" y="111062"/>
                  </a:lnTo>
                  <a:lnTo>
                    <a:pt x="47300" y="143670"/>
                  </a:lnTo>
                  <a:lnTo>
                    <a:pt x="52350" y="186032"/>
                  </a:lnTo>
                  <a:lnTo>
                    <a:pt x="47735" y="225209"/>
                  </a:lnTo>
                  <a:lnTo>
                    <a:pt x="45229" y="229867"/>
                  </a:lnTo>
                  <a:lnTo>
                    <a:pt x="42147" y="232267"/>
                  </a:lnTo>
                  <a:lnTo>
                    <a:pt x="38681" y="233161"/>
                  </a:lnTo>
                  <a:lnTo>
                    <a:pt x="35665" y="230230"/>
                  </a:lnTo>
                  <a:lnTo>
                    <a:pt x="30433" y="217565"/>
                  </a:lnTo>
                  <a:lnTo>
                    <a:pt x="33633" y="180489"/>
                  </a:lnTo>
                  <a:lnTo>
                    <a:pt x="45522" y="142306"/>
                  </a:lnTo>
                  <a:lnTo>
                    <a:pt x="63976" y="99936"/>
                  </a:lnTo>
                  <a:lnTo>
                    <a:pt x="88641" y="62290"/>
                  </a:lnTo>
                  <a:lnTo>
                    <a:pt x="135415" y="1523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5">
              <a:extLst>
                <a:ext uri="{FF2B5EF4-FFF2-40B4-BE49-F238E27FC236}">
                  <a16:creationId xmlns:a16="http://schemas.microsoft.com/office/drawing/2014/main" xmlns="" id="{60BF4867-B4A8-45D1-AE0C-89D507D311C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414084" y="2874190"/>
              <a:ext cx="110167" cy="319861"/>
            </a:xfrm>
            <a:custGeom>
              <a:avLst/>
              <a:gdLst/>
              <a:ahLst/>
              <a:cxnLst/>
              <a:rect l="0" t="0" r="0" b="0"/>
              <a:pathLst>
                <a:path w="110167" h="319861">
                  <a:moveTo>
                    <a:pt x="110166" y="15060"/>
                  </a:moveTo>
                  <a:lnTo>
                    <a:pt x="110166" y="15060"/>
                  </a:lnTo>
                  <a:lnTo>
                    <a:pt x="87022" y="754"/>
                  </a:lnTo>
                  <a:lnTo>
                    <a:pt x="76596" y="0"/>
                  </a:lnTo>
                  <a:lnTo>
                    <a:pt x="70853" y="787"/>
                  </a:lnTo>
                  <a:lnTo>
                    <a:pt x="45915" y="25491"/>
                  </a:lnTo>
                  <a:lnTo>
                    <a:pt x="30105" y="58031"/>
                  </a:lnTo>
                  <a:lnTo>
                    <a:pt x="16728" y="98364"/>
                  </a:lnTo>
                  <a:lnTo>
                    <a:pt x="6079" y="142160"/>
                  </a:lnTo>
                  <a:lnTo>
                    <a:pt x="405" y="185614"/>
                  </a:lnTo>
                  <a:lnTo>
                    <a:pt x="0" y="226328"/>
                  </a:lnTo>
                  <a:lnTo>
                    <a:pt x="6876" y="260887"/>
                  </a:lnTo>
                  <a:lnTo>
                    <a:pt x="24513" y="287065"/>
                  </a:lnTo>
                  <a:lnTo>
                    <a:pt x="59366" y="3198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6">
              <a:extLst>
                <a:ext uri="{FF2B5EF4-FFF2-40B4-BE49-F238E27FC236}">
                  <a16:creationId xmlns:a16="http://schemas.microsoft.com/office/drawing/2014/main" xmlns="" id="{A5F7BBFD-273E-4CDC-B14E-2A904DC5EB2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905250" y="2825750"/>
              <a:ext cx="115549" cy="349251"/>
            </a:xfrm>
            <a:custGeom>
              <a:avLst/>
              <a:gdLst/>
              <a:ahLst/>
              <a:cxnLst/>
              <a:rect l="0" t="0" r="0" b="0"/>
              <a:pathLst>
                <a:path w="115549" h="349251">
                  <a:moveTo>
                    <a:pt x="0" y="0"/>
                  </a:moveTo>
                  <a:lnTo>
                    <a:pt x="0" y="0"/>
                  </a:lnTo>
                  <a:lnTo>
                    <a:pt x="24419" y="36628"/>
                  </a:lnTo>
                  <a:lnTo>
                    <a:pt x="41427" y="68725"/>
                  </a:lnTo>
                  <a:lnTo>
                    <a:pt x="61451" y="110273"/>
                  </a:lnTo>
                  <a:lnTo>
                    <a:pt x="72717" y="134193"/>
                  </a:lnTo>
                  <a:lnTo>
                    <a:pt x="84461" y="159312"/>
                  </a:lnTo>
                  <a:lnTo>
                    <a:pt x="94407" y="183819"/>
                  </a:lnTo>
                  <a:lnTo>
                    <a:pt x="103155" y="207918"/>
                  </a:lnTo>
                  <a:lnTo>
                    <a:pt x="114991" y="253274"/>
                  </a:lnTo>
                  <a:lnTo>
                    <a:pt x="115548" y="292248"/>
                  </a:lnTo>
                  <a:lnTo>
                    <a:pt x="105447" y="318977"/>
                  </a:lnTo>
                  <a:lnTo>
                    <a:pt x="82550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317">
            <a:extLst>
              <a:ext uri="{FF2B5EF4-FFF2-40B4-BE49-F238E27FC236}">
                <a16:creationId xmlns:a16="http://schemas.microsoft.com/office/drawing/2014/main" xmlns="" id="{544140E9-DECF-44C3-BB73-1E15EE02D39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32315" y="2798893"/>
            <a:ext cx="124493" cy="440214"/>
          </a:xfrm>
          <a:custGeom>
            <a:avLst/>
            <a:gdLst/>
            <a:ahLst/>
            <a:cxnLst/>
            <a:rect l="0" t="0" r="0" b="0"/>
            <a:pathLst>
              <a:path w="124493" h="440214">
                <a:moveTo>
                  <a:pt x="10935" y="185607"/>
                </a:moveTo>
                <a:lnTo>
                  <a:pt x="10935" y="185607"/>
                </a:lnTo>
                <a:lnTo>
                  <a:pt x="4193" y="185607"/>
                </a:lnTo>
                <a:lnTo>
                  <a:pt x="2207" y="187724"/>
                </a:lnTo>
                <a:lnTo>
                  <a:pt x="0" y="195720"/>
                </a:lnTo>
                <a:lnTo>
                  <a:pt x="3653" y="241201"/>
                </a:lnTo>
                <a:lnTo>
                  <a:pt x="7228" y="279225"/>
                </a:lnTo>
                <a:lnTo>
                  <a:pt x="13050" y="318231"/>
                </a:lnTo>
                <a:lnTo>
                  <a:pt x="19636" y="356029"/>
                </a:lnTo>
                <a:lnTo>
                  <a:pt x="24915" y="391643"/>
                </a:lnTo>
                <a:lnTo>
                  <a:pt x="29317" y="437341"/>
                </a:lnTo>
                <a:lnTo>
                  <a:pt x="29540" y="440213"/>
                </a:lnTo>
                <a:lnTo>
                  <a:pt x="23019" y="405019"/>
                </a:lnTo>
                <a:lnTo>
                  <a:pt x="19128" y="371318"/>
                </a:lnTo>
                <a:lnTo>
                  <a:pt x="17103" y="347514"/>
                </a:lnTo>
                <a:lnTo>
                  <a:pt x="15047" y="321062"/>
                </a:lnTo>
                <a:lnTo>
                  <a:pt x="15793" y="287905"/>
                </a:lnTo>
                <a:lnTo>
                  <a:pt x="18407" y="250278"/>
                </a:lnTo>
                <a:lnTo>
                  <a:pt x="22267" y="209671"/>
                </a:lnTo>
                <a:lnTo>
                  <a:pt x="27662" y="171311"/>
                </a:lnTo>
                <a:lnTo>
                  <a:pt x="34080" y="134448"/>
                </a:lnTo>
                <a:lnTo>
                  <a:pt x="41182" y="98585"/>
                </a:lnTo>
                <a:lnTo>
                  <a:pt x="48739" y="71148"/>
                </a:lnTo>
                <a:lnTo>
                  <a:pt x="64661" y="31255"/>
                </a:lnTo>
                <a:lnTo>
                  <a:pt x="81144" y="9291"/>
                </a:lnTo>
                <a:lnTo>
                  <a:pt x="89491" y="2446"/>
                </a:lnTo>
                <a:lnTo>
                  <a:pt x="97173" y="0"/>
                </a:lnTo>
                <a:lnTo>
                  <a:pt x="104410" y="486"/>
                </a:lnTo>
                <a:lnTo>
                  <a:pt x="111352" y="2926"/>
                </a:lnTo>
                <a:lnTo>
                  <a:pt x="116685" y="10197"/>
                </a:lnTo>
                <a:lnTo>
                  <a:pt x="124492" y="33329"/>
                </a:lnTo>
                <a:lnTo>
                  <a:pt x="122788" y="64305"/>
                </a:lnTo>
                <a:lnTo>
                  <a:pt x="112858" y="99239"/>
                </a:lnTo>
                <a:lnTo>
                  <a:pt x="94334" y="135933"/>
                </a:lnTo>
                <a:lnTo>
                  <a:pt x="66847" y="182177"/>
                </a:lnTo>
                <a:lnTo>
                  <a:pt x="36335" y="23640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79">
            <a:extLst>
              <a:ext uri="{FF2B5EF4-FFF2-40B4-BE49-F238E27FC236}">
                <a16:creationId xmlns:a16="http://schemas.microsoft.com/office/drawing/2014/main" xmlns="" id="{7FA3C035-439F-4269-98B0-A2E00A73951C}"/>
              </a:ext>
            </a:extLst>
          </p:cNvPr>
          <p:cNvGrpSpPr/>
          <p:nvPr/>
        </p:nvGrpSpPr>
        <p:grpSpPr>
          <a:xfrm>
            <a:off x="4337050" y="3016250"/>
            <a:ext cx="383462" cy="181792"/>
            <a:chOff x="4337050" y="3016250"/>
            <a:chExt cx="383462" cy="181792"/>
          </a:xfrm>
        </p:grpSpPr>
        <p:sp>
          <p:nvSpPr>
            <p:cNvPr id="63" name="SMARTInkShape-318">
              <a:extLst>
                <a:ext uri="{FF2B5EF4-FFF2-40B4-BE49-F238E27FC236}">
                  <a16:creationId xmlns:a16="http://schemas.microsoft.com/office/drawing/2014/main" xmlns="" id="{6E3F2FB0-8984-4D90-BF75-F4E87AB2B19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337050" y="30162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12961" y="17639"/>
                  </a:lnTo>
                  <a:lnTo>
                    <a:pt x="59005" y="7117"/>
                  </a:lnTo>
                  <a:lnTo>
                    <a:pt x="102855" y="210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19">
              <a:extLst>
                <a:ext uri="{FF2B5EF4-FFF2-40B4-BE49-F238E27FC236}">
                  <a16:creationId xmlns:a16="http://schemas.microsoft.com/office/drawing/2014/main" xmlns="" id="{F45BAF36-95B3-46C4-99F0-25E81ED747F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43008" y="3111500"/>
              <a:ext cx="209943" cy="58579"/>
            </a:xfrm>
            <a:custGeom>
              <a:avLst/>
              <a:gdLst/>
              <a:ahLst/>
              <a:cxnLst/>
              <a:rect l="0" t="0" r="0" b="0"/>
              <a:pathLst>
                <a:path w="209943" h="58579">
                  <a:moveTo>
                    <a:pt x="6742" y="44450"/>
                  </a:moveTo>
                  <a:lnTo>
                    <a:pt x="6742" y="44450"/>
                  </a:lnTo>
                  <a:lnTo>
                    <a:pt x="0" y="47821"/>
                  </a:lnTo>
                  <a:lnTo>
                    <a:pt x="130" y="50225"/>
                  </a:lnTo>
                  <a:lnTo>
                    <a:pt x="5920" y="56659"/>
                  </a:lnTo>
                  <a:lnTo>
                    <a:pt x="21194" y="58578"/>
                  </a:lnTo>
                  <a:lnTo>
                    <a:pt x="45621" y="54962"/>
                  </a:lnTo>
                  <a:lnTo>
                    <a:pt x="82347" y="43948"/>
                  </a:lnTo>
                  <a:lnTo>
                    <a:pt x="105123" y="36354"/>
                  </a:lnTo>
                  <a:lnTo>
                    <a:pt x="130185" y="27764"/>
                  </a:lnTo>
                  <a:lnTo>
                    <a:pt x="174494" y="12340"/>
                  </a:lnTo>
                  <a:lnTo>
                    <a:pt x="20994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0">
              <a:extLst>
                <a:ext uri="{FF2B5EF4-FFF2-40B4-BE49-F238E27FC236}">
                  <a16:creationId xmlns:a16="http://schemas.microsoft.com/office/drawing/2014/main" xmlns="" id="{86FDC82C-4A5F-45DB-B62B-68E742F3E22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591785" y="3020240"/>
              <a:ext cx="128727" cy="177802"/>
            </a:xfrm>
            <a:custGeom>
              <a:avLst/>
              <a:gdLst/>
              <a:ahLst/>
              <a:cxnLst/>
              <a:rect l="0" t="0" r="0" b="0"/>
              <a:pathLst>
                <a:path w="128727" h="177802">
                  <a:moveTo>
                    <a:pt x="62765" y="15060"/>
                  </a:moveTo>
                  <a:lnTo>
                    <a:pt x="62765" y="15060"/>
                  </a:lnTo>
                  <a:lnTo>
                    <a:pt x="59394" y="8318"/>
                  </a:lnTo>
                  <a:lnTo>
                    <a:pt x="53976" y="3127"/>
                  </a:lnTo>
                  <a:lnTo>
                    <a:pt x="50556" y="755"/>
                  </a:lnTo>
                  <a:lnTo>
                    <a:pt x="41111" y="0"/>
                  </a:lnTo>
                  <a:lnTo>
                    <a:pt x="35629" y="787"/>
                  </a:lnTo>
                  <a:lnTo>
                    <a:pt x="23893" y="12950"/>
                  </a:lnTo>
                  <a:lnTo>
                    <a:pt x="12328" y="33878"/>
                  </a:lnTo>
                  <a:lnTo>
                    <a:pt x="0" y="77393"/>
                  </a:lnTo>
                  <a:lnTo>
                    <a:pt x="1286" y="124624"/>
                  </a:lnTo>
                  <a:lnTo>
                    <a:pt x="9335" y="152655"/>
                  </a:lnTo>
                  <a:lnTo>
                    <a:pt x="16562" y="162529"/>
                  </a:lnTo>
                  <a:lnTo>
                    <a:pt x="35880" y="175381"/>
                  </a:lnTo>
                  <a:lnTo>
                    <a:pt x="58578" y="177801"/>
                  </a:lnTo>
                  <a:lnTo>
                    <a:pt x="70557" y="176470"/>
                  </a:lnTo>
                  <a:lnTo>
                    <a:pt x="91393" y="163703"/>
                  </a:lnTo>
                  <a:lnTo>
                    <a:pt x="109355" y="143212"/>
                  </a:lnTo>
                  <a:lnTo>
                    <a:pt x="124394" y="117642"/>
                  </a:lnTo>
                  <a:lnTo>
                    <a:pt x="128726" y="89815"/>
                  </a:lnTo>
                  <a:lnTo>
                    <a:pt x="124536" y="63101"/>
                  </a:lnTo>
                  <a:lnTo>
                    <a:pt x="100865" y="214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321">
            <a:extLst>
              <a:ext uri="{FF2B5EF4-FFF2-40B4-BE49-F238E27FC236}">
                <a16:creationId xmlns:a16="http://schemas.microsoft.com/office/drawing/2014/main" xmlns="" id="{321DD830-52D8-49A7-BAC6-BB430F9EBD9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03350" y="3731080"/>
            <a:ext cx="8432801" cy="332921"/>
          </a:xfrm>
          <a:custGeom>
            <a:avLst/>
            <a:gdLst/>
            <a:ahLst/>
            <a:cxnLst/>
            <a:rect l="0" t="0" r="0" b="0"/>
            <a:pathLst>
              <a:path w="8432801" h="332921">
                <a:moveTo>
                  <a:pt x="0" y="167820"/>
                </a:moveTo>
                <a:lnTo>
                  <a:pt x="0" y="167820"/>
                </a:lnTo>
                <a:lnTo>
                  <a:pt x="19442" y="163456"/>
                </a:lnTo>
                <a:lnTo>
                  <a:pt x="46741" y="162353"/>
                </a:lnTo>
                <a:lnTo>
                  <a:pt x="93211" y="159981"/>
                </a:lnTo>
                <a:lnTo>
                  <a:pt x="121407" y="158360"/>
                </a:lnTo>
                <a:lnTo>
                  <a:pt x="157138" y="155869"/>
                </a:lnTo>
                <a:lnTo>
                  <a:pt x="197892" y="152797"/>
                </a:lnTo>
                <a:lnTo>
                  <a:pt x="241995" y="149338"/>
                </a:lnTo>
                <a:lnTo>
                  <a:pt x="292563" y="145621"/>
                </a:lnTo>
                <a:lnTo>
                  <a:pt x="347442" y="141731"/>
                </a:lnTo>
                <a:lnTo>
                  <a:pt x="405194" y="137728"/>
                </a:lnTo>
                <a:lnTo>
                  <a:pt x="471918" y="132942"/>
                </a:lnTo>
                <a:lnTo>
                  <a:pt x="544624" y="127634"/>
                </a:lnTo>
                <a:lnTo>
                  <a:pt x="621316" y="121979"/>
                </a:lnTo>
                <a:lnTo>
                  <a:pt x="709838" y="115388"/>
                </a:lnTo>
                <a:lnTo>
                  <a:pt x="806248" y="108171"/>
                </a:lnTo>
                <a:lnTo>
                  <a:pt x="907915" y="100537"/>
                </a:lnTo>
                <a:lnTo>
                  <a:pt x="1019438" y="91920"/>
                </a:lnTo>
                <a:lnTo>
                  <a:pt x="1137531" y="82648"/>
                </a:lnTo>
                <a:lnTo>
                  <a:pt x="1260004" y="72939"/>
                </a:lnTo>
                <a:lnTo>
                  <a:pt x="1394569" y="63643"/>
                </a:lnTo>
                <a:lnTo>
                  <a:pt x="1537196" y="54625"/>
                </a:lnTo>
                <a:lnTo>
                  <a:pt x="1685197" y="45789"/>
                </a:lnTo>
                <a:lnTo>
                  <a:pt x="1841015" y="38489"/>
                </a:lnTo>
                <a:lnTo>
                  <a:pt x="2002043" y="32210"/>
                </a:lnTo>
                <a:lnTo>
                  <a:pt x="2166545" y="26614"/>
                </a:lnTo>
                <a:lnTo>
                  <a:pt x="2340419" y="20766"/>
                </a:lnTo>
                <a:lnTo>
                  <a:pt x="2520540" y="14751"/>
                </a:lnTo>
                <a:lnTo>
                  <a:pt x="2704827" y="8623"/>
                </a:lnTo>
                <a:lnTo>
                  <a:pt x="2896124" y="4539"/>
                </a:lnTo>
                <a:lnTo>
                  <a:pt x="3092093" y="1816"/>
                </a:lnTo>
                <a:lnTo>
                  <a:pt x="3291179" y="0"/>
                </a:lnTo>
                <a:lnTo>
                  <a:pt x="3494458" y="907"/>
                </a:lnTo>
                <a:lnTo>
                  <a:pt x="3700533" y="3628"/>
                </a:lnTo>
                <a:lnTo>
                  <a:pt x="3908472" y="7558"/>
                </a:lnTo>
                <a:lnTo>
                  <a:pt x="4119064" y="13707"/>
                </a:lnTo>
                <a:lnTo>
                  <a:pt x="4331427" y="21333"/>
                </a:lnTo>
                <a:lnTo>
                  <a:pt x="4544968" y="29945"/>
                </a:lnTo>
                <a:lnTo>
                  <a:pt x="4762823" y="41332"/>
                </a:lnTo>
                <a:lnTo>
                  <a:pt x="4983555" y="54567"/>
                </a:lnTo>
                <a:lnTo>
                  <a:pt x="5206203" y="69035"/>
                </a:lnTo>
                <a:lnTo>
                  <a:pt x="5423780" y="84324"/>
                </a:lnTo>
                <a:lnTo>
                  <a:pt x="5637976" y="100162"/>
                </a:lnTo>
                <a:lnTo>
                  <a:pt x="5849917" y="116364"/>
                </a:lnTo>
                <a:lnTo>
                  <a:pt x="6053300" y="132811"/>
                </a:lnTo>
                <a:lnTo>
                  <a:pt x="6250977" y="149419"/>
                </a:lnTo>
                <a:lnTo>
                  <a:pt x="6444852" y="166136"/>
                </a:lnTo>
                <a:lnTo>
                  <a:pt x="6634073" y="182925"/>
                </a:lnTo>
                <a:lnTo>
                  <a:pt x="6820193" y="199762"/>
                </a:lnTo>
                <a:lnTo>
                  <a:pt x="7004245" y="216631"/>
                </a:lnTo>
                <a:lnTo>
                  <a:pt x="7175630" y="231405"/>
                </a:lnTo>
                <a:lnTo>
                  <a:pt x="7338570" y="244782"/>
                </a:lnTo>
                <a:lnTo>
                  <a:pt x="7495880" y="257228"/>
                </a:lnTo>
                <a:lnTo>
                  <a:pt x="7640264" y="269053"/>
                </a:lnTo>
                <a:lnTo>
                  <a:pt x="7776032" y="280465"/>
                </a:lnTo>
                <a:lnTo>
                  <a:pt x="7906054" y="291599"/>
                </a:lnTo>
                <a:lnTo>
                  <a:pt x="8022369" y="301139"/>
                </a:lnTo>
                <a:lnTo>
                  <a:pt x="8129546" y="309616"/>
                </a:lnTo>
                <a:lnTo>
                  <a:pt x="8230630" y="317384"/>
                </a:lnTo>
                <a:lnTo>
                  <a:pt x="8298021" y="322562"/>
                </a:lnTo>
                <a:lnTo>
                  <a:pt x="8432800" y="3329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SMARTInkShape-Group81">
            <a:extLst>
              <a:ext uri="{FF2B5EF4-FFF2-40B4-BE49-F238E27FC236}">
                <a16:creationId xmlns:a16="http://schemas.microsoft.com/office/drawing/2014/main" xmlns="" id="{E1F8CB5A-71E2-400E-9E1F-94027AB9F008}"/>
              </a:ext>
            </a:extLst>
          </p:cNvPr>
          <p:cNvGrpSpPr/>
          <p:nvPr/>
        </p:nvGrpSpPr>
        <p:grpSpPr>
          <a:xfrm>
            <a:off x="2164589" y="3954155"/>
            <a:ext cx="2253239" cy="437981"/>
            <a:chOff x="2164589" y="3954155"/>
            <a:chExt cx="2253239" cy="437981"/>
          </a:xfrm>
        </p:grpSpPr>
        <p:sp>
          <p:nvSpPr>
            <p:cNvPr id="68" name="SMARTInkShape-322">
              <a:extLst>
                <a:ext uri="{FF2B5EF4-FFF2-40B4-BE49-F238E27FC236}">
                  <a16:creationId xmlns:a16="http://schemas.microsoft.com/office/drawing/2014/main" xmlns="" id="{03878E74-4519-48E7-8500-A12ACA38E25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64589" y="3994796"/>
              <a:ext cx="165862" cy="397340"/>
            </a:xfrm>
            <a:custGeom>
              <a:avLst/>
              <a:gdLst/>
              <a:ahLst/>
              <a:cxnLst/>
              <a:rect l="0" t="0" r="0" b="0"/>
              <a:pathLst>
                <a:path w="165862" h="397340">
                  <a:moveTo>
                    <a:pt x="134111" y="31104"/>
                  </a:moveTo>
                  <a:lnTo>
                    <a:pt x="134111" y="31104"/>
                  </a:lnTo>
                  <a:lnTo>
                    <a:pt x="129085" y="19171"/>
                  </a:lnTo>
                  <a:lnTo>
                    <a:pt x="126272" y="10400"/>
                  </a:lnTo>
                  <a:lnTo>
                    <a:pt x="124651" y="6718"/>
                  </a:lnTo>
                  <a:lnTo>
                    <a:pt x="122160" y="4263"/>
                  </a:lnTo>
                  <a:lnTo>
                    <a:pt x="115629" y="1536"/>
                  </a:lnTo>
                  <a:lnTo>
                    <a:pt x="100648" y="0"/>
                  </a:lnTo>
                  <a:lnTo>
                    <a:pt x="62119" y="5962"/>
                  </a:lnTo>
                  <a:lnTo>
                    <a:pt x="31798" y="20362"/>
                  </a:lnTo>
                  <a:lnTo>
                    <a:pt x="10192" y="37328"/>
                  </a:lnTo>
                  <a:lnTo>
                    <a:pt x="1895" y="47041"/>
                  </a:lnTo>
                  <a:lnTo>
                    <a:pt x="106" y="52312"/>
                  </a:lnTo>
                  <a:lnTo>
                    <a:pt x="0" y="63813"/>
                  </a:lnTo>
                  <a:lnTo>
                    <a:pt x="6067" y="74099"/>
                  </a:lnTo>
                  <a:lnTo>
                    <a:pt x="46234" y="107734"/>
                  </a:lnTo>
                  <a:lnTo>
                    <a:pt x="61894" y="121606"/>
                  </a:lnTo>
                  <a:lnTo>
                    <a:pt x="75909" y="139531"/>
                  </a:lnTo>
                  <a:lnTo>
                    <a:pt x="81667" y="157375"/>
                  </a:lnTo>
                  <a:lnTo>
                    <a:pt x="82215" y="166085"/>
                  </a:lnTo>
                  <a:lnTo>
                    <a:pt x="77179" y="183288"/>
                  </a:lnTo>
                  <a:lnTo>
                    <a:pt x="66475" y="199636"/>
                  </a:lnTo>
                  <a:lnTo>
                    <a:pt x="42731" y="218623"/>
                  </a:lnTo>
                  <a:lnTo>
                    <a:pt x="30938" y="223807"/>
                  </a:lnTo>
                  <a:lnTo>
                    <a:pt x="22875" y="224229"/>
                  </a:lnTo>
                  <a:lnTo>
                    <a:pt x="19737" y="223354"/>
                  </a:lnTo>
                  <a:lnTo>
                    <a:pt x="17645" y="222065"/>
                  </a:lnTo>
                  <a:lnTo>
                    <a:pt x="16251" y="220500"/>
                  </a:lnTo>
                  <a:lnTo>
                    <a:pt x="15321" y="218751"/>
                  </a:lnTo>
                  <a:lnTo>
                    <a:pt x="15406" y="216880"/>
                  </a:lnTo>
                  <a:lnTo>
                    <a:pt x="17383" y="212919"/>
                  </a:lnTo>
                  <a:lnTo>
                    <a:pt x="25834" y="206722"/>
                  </a:lnTo>
                  <a:lnTo>
                    <a:pt x="37069" y="208170"/>
                  </a:lnTo>
                  <a:lnTo>
                    <a:pt x="50059" y="214222"/>
                  </a:lnTo>
                  <a:lnTo>
                    <a:pt x="60536" y="223967"/>
                  </a:lnTo>
                  <a:lnTo>
                    <a:pt x="66133" y="239117"/>
                  </a:lnTo>
                  <a:lnTo>
                    <a:pt x="67210" y="257610"/>
                  </a:lnTo>
                  <a:lnTo>
                    <a:pt x="56403" y="300108"/>
                  </a:lnTo>
                  <a:lnTo>
                    <a:pt x="40680" y="342317"/>
                  </a:lnTo>
                  <a:lnTo>
                    <a:pt x="30466" y="376421"/>
                  </a:lnTo>
                  <a:lnTo>
                    <a:pt x="31132" y="388248"/>
                  </a:lnTo>
                  <a:lnTo>
                    <a:pt x="33708" y="391967"/>
                  </a:lnTo>
                  <a:lnTo>
                    <a:pt x="37542" y="394446"/>
                  </a:lnTo>
                  <a:lnTo>
                    <a:pt x="48153" y="397200"/>
                  </a:lnTo>
                  <a:lnTo>
                    <a:pt x="72110" y="397339"/>
                  </a:lnTo>
                  <a:lnTo>
                    <a:pt x="109547" y="389071"/>
                  </a:lnTo>
                  <a:lnTo>
                    <a:pt x="165861" y="374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3">
              <a:extLst>
                <a:ext uri="{FF2B5EF4-FFF2-40B4-BE49-F238E27FC236}">
                  <a16:creationId xmlns:a16="http://schemas.microsoft.com/office/drawing/2014/main" xmlns="" id="{6A59D3FB-9152-4961-BEF5-C8352A0AD62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406749" y="4080875"/>
              <a:ext cx="125332" cy="232442"/>
            </a:xfrm>
            <a:custGeom>
              <a:avLst/>
              <a:gdLst/>
              <a:ahLst/>
              <a:cxnLst/>
              <a:rect l="0" t="0" r="0" b="0"/>
              <a:pathLst>
                <a:path w="125332" h="232442">
                  <a:moveTo>
                    <a:pt x="95151" y="33925"/>
                  </a:moveTo>
                  <a:lnTo>
                    <a:pt x="95151" y="33925"/>
                  </a:lnTo>
                  <a:lnTo>
                    <a:pt x="100177" y="21992"/>
                  </a:lnTo>
                  <a:lnTo>
                    <a:pt x="100618" y="19619"/>
                  </a:lnTo>
                  <a:lnTo>
                    <a:pt x="97868" y="9539"/>
                  </a:lnTo>
                  <a:lnTo>
                    <a:pt x="92596" y="3566"/>
                  </a:lnTo>
                  <a:lnTo>
                    <a:pt x="89214" y="986"/>
                  </a:lnTo>
                  <a:lnTo>
                    <a:pt x="77931" y="0"/>
                  </a:lnTo>
                  <a:lnTo>
                    <a:pt x="44321" y="8487"/>
                  </a:lnTo>
                  <a:lnTo>
                    <a:pt x="20824" y="23095"/>
                  </a:lnTo>
                  <a:lnTo>
                    <a:pt x="3827" y="44200"/>
                  </a:lnTo>
                  <a:lnTo>
                    <a:pt x="0" y="58247"/>
                  </a:lnTo>
                  <a:lnTo>
                    <a:pt x="1356" y="72251"/>
                  </a:lnTo>
                  <a:lnTo>
                    <a:pt x="6662" y="87883"/>
                  </a:lnTo>
                  <a:lnTo>
                    <a:pt x="19369" y="102356"/>
                  </a:lnTo>
                  <a:lnTo>
                    <a:pt x="59642" y="132266"/>
                  </a:lnTo>
                  <a:lnTo>
                    <a:pt x="101882" y="165351"/>
                  </a:lnTo>
                  <a:lnTo>
                    <a:pt x="117898" y="182177"/>
                  </a:lnTo>
                  <a:lnTo>
                    <a:pt x="124546" y="197181"/>
                  </a:lnTo>
                  <a:lnTo>
                    <a:pt x="125331" y="204146"/>
                  </a:lnTo>
                  <a:lnTo>
                    <a:pt x="122440" y="215647"/>
                  </a:lnTo>
                  <a:lnTo>
                    <a:pt x="119694" y="220690"/>
                  </a:lnTo>
                  <a:lnTo>
                    <a:pt x="105353" y="228174"/>
                  </a:lnTo>
                  <a:lnTo>
                    <a:pt x="86280" y="232441"/>
                  </a:lnTo>
                  <a:lnTo>
                    <a:pt x="68395" y="231986"/>
                  </a:lnTo>
                  <a:lnTo>
                    <a:pt x="54802" y="225669"/>
                  </a:lnTo>
                  <a:lnTo>
                    <a:pt x="42979" y="213975"/>
                  </a:lnTo>
                  <a:lnTo>
                    <a:pt x="41320" y="211108"/>
                  </a:lnTo>
                  <a:lnTo>
                    <a:pt x="43036" y="208491"/>
                  </a:lnTo>
                  <a:lnTo>
                    <a:pt x="63401" y="199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24">
              <a:extLst>
                <a:ext uri="{FF2B5EF4-FFF2-40B4-BE49-F238E27FC236}">
                  <a16:creationId xmlns:a16="http://schemas.microsoft.com/office/drawing/2014/main" xmlns="" id="{F8756646-8C49-49CE-BC3F-F5A0C4B50FD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621225" y="4033307"/>
              <a:ext cx="130707" cy="282711"/>
            </a:xfrm>
            <a:custGeom>
              <a:avLst/>
              <a:gdLst/>
              <a:ahLst/>
              <a:cxnLst/>
              <a:rect l="0" t="0" r="0" b="0"/>
              <a:pathLst>
                <a:path w="130707" h="282711">
                  <a:moveTo>
                    <a:pt x="26725" y="113243"/>
                  </a:moveTo>
                  <a:lnTo>
                    <a:pt x="26725" y="113243"/>
                  </a:lnTo>
                  <a:lnTo>
                    <a:pt x="21258" y="102308"/>
                  </a:lnTo>
                  <a:lnTo>
                    <a:pt x="20636" y="111179"/>
                  </a:lnTo>
                  <a:lnTo>
                    <a:pt x="29860" y="153418"/>
                  </a:lnTo>
                  <a:lnTo>
                    <a:pt x="36278" y="195624"/>
                  </a:lnTo>
                  <a:lnTo>
                    <a:pt x="38492" y="240741"/>
                  </a:lnTo>
                  <a:lnTo>
                    <a:pt x="39302" y="281718"/>
                  </a:lnTo>
                  <a:lnTo>
                    <a:pt x="37932" y="282710"/>
                  </a:lnTo>
                  <a:lnTo>
                    <a:pt x="35607" y="281254"/>
                  </a:lnTo>
                  <a:lnTo>
                    <a:pt x="32647" y="278167"/>
                  </a:lnTo>
                  <a:lnTo>
                    <a:pt x="17755" y="234903"/>
                  </a:lnTo>
                  <a:lnTo>
                    <a:pt x="9568" y="197182"/>
                  </a:lnTo>
                  <a:lnTo>
                    <a:pt x="3107" y="154548"/>
                  </a:lnTo>
                  <a:lnTo>
                    <a:pt x="0" y="111845"/>
                  </a:lnTo>
                  <a:lnTo>
                    <a:pt x="3323" y="74052"/>
                  </a:lnTo>
                  <a:lnTo>
                    <a:pt x="16498" y="31153"/>
                  </a:lnTo>
                  <a:lnTo>
                    <a:pt x="29706" y="13024"/>
                  </a:lnTo>
                  <a:lnTo>
                    <a:pt x="37179" y="6213"/>
                  </a:lnTo>
                  <a:lnTo>
                    <a:pt x="44983" y="2379"/>
                  </a:lnTo>
                  <a:lnTo>
                    <a:pt x="61180" y="0"/>
                  </a:lnTo>
                  <a:lnTo>
                    <a:pt x="68040" y="3175"/>
                  </a:lnTo>
                  <a:lnTo>
                    <a:pt x="79424" y="16111"/>
                  </a:lnTo>
                  <a:lnTo>
                    <a:pt x="85425" y="35501"/>
                  </a:lnTo>
                  <a:lnTo>
                    <a:pt x="86921" y="70217"/>
                  </a:lnTo>
                  <a:lnTo>
                    <a:pt x="83112" y="94120"/>
                  </a:lnTo>
                  <a:lnTo>
                    <a:pt x="64280" y="138825"/>
                  </a:lnTo>
                  <a:lnTo>
                    <a:pt x="60195" y="154376"/>
                  </a:lnTo>
                  <a:lnTo>
                    <a:pt x="61033" y="157598"/>
                  </a:lnTo>
                  <a:lnTo>
                    <a:pt x="63002" y="159746"/>
                  </a:lnTo>
                  <a:lnTo>
                    <a:pt x="65727" y="161179"/>
                  </a:lnTo>
                  <a:lnTo>
                    <a:pt x="107713" y="169650"/>
                  </a:lnTo>
                  <a:lnTo>
                    <a:pt x="121281" y="176178"/>
                  </a:lnTo>
                  <a:lnTo>
                    <a:pt x="125745" y="180600"/>
                  </a:lnTo>
                  <a:lnTo>
                    <a:pt x="130706" y="191157"/>
                  </a:lnTo>
                  <a:lnTo>
                    <a:pt x="129913" y="197641"/>
                  </a:lnTo>
                  <a:lnTo>
                    <a:pt x="123386" y="212372"/>
                  </a:lnTo>
                  <a:lnTo>
                    <a:pt x="96880" y="244119"/>
                  </a:lnTo>
                  <a:lnTo>
                    <a:pt x="66349" y="267741"/>
                  </a:lnTo>
                  <a:lnTo>
                    <a:pt x="45775" y="278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25">
              <a:extLst>
                <a:ext uri="{FF2B5EF4-FFF2-40B4-BE49-F238E27FC236}">
                  <a16:creationId xmlns:a16="http://schemas.microsoft.com/office/drawing/2014/main" xmlns="" id="{69D79820-0102-4C31-8C8A-970ADD1CC4F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68600" y="431165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32287" y="4122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26">
              <a:extLst>
                <a:ext uri="{FF2B5EF4-FFF2-40B4-BE49-F238E27FC236}">
                  <a16:creationId xmlns:a16="http://schemas.microsoft.com/office/drawing/2014/main" xmlns="" id="{86A602EE-28B5-422A-855C-AB6AAD0C076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054350" y="4036865"/>
              <a:ext cx="158751" cy="287226"/>
            </a:xfrm>
            <a:custGeom>
              <a:avLst/>
              <a:gdLst/>
              <a:ahLst/>
              <a:cxnLst/>
              <a:rect l="0" t="0" r="0" b="0"/>
              <a:pathLst>
                <a:path w="158751" h="287226">
                  <a:moveTo>
                    <a:pt x="0" y="39835"/>
                  </a:moveTo>
                  <a:lnTo>
                    <a:pt x="0" y="39835"/>
                  </a:lnTo>
                  <a:lnTo>
                    <a:pt x="0" y="33093"/>
                  </a:lnTo>
                  <a:lnTo>
                    <a:pt x="706" y="31107"/>
                  </a:lnTo>
                  <a:lnTo>
                    <a:pt x="1881" y="29783"/>
                  </a:lnTo>
                  <a:lnTo>
                    <a:pt x="3371" y="28900"/>
                  </a:lnTo>
                  <a:lnTo>
                    <a:pt x="5070" y="30429"/>
                  </a:lnTo>
                  <a:lnTo>
                    <a:pt x="8838" y="37771"/>
                  </a:lnTo>
                  <a:lnTo>
                    <a:pt x="14927" y="70659"/>
                  </a:lnTo>
                  <a:lnTo>
                    <a:pt x="17217" y="104100"/>
                  </a:lnTo>
                  <a:lnTo>
                    <a:pt x="18236" y="141775"/>
                  </a:lnTo>
                  <a:lnTo>
                    <a:pt x="18688" y="179686"/>
                  </a:lnTo>
                  <a:lnTo>
                    <a:pt x="18889" y="215821"/>
                  </a:lnTo>
                  <a:lnTo>
                    <a:pt x="20884" y="260372"/>
                  </a:lnTo>
                  <a:lnTo>
                    <a:pt x="24508" y="287225"/>
                  </a:lnTo>
                  <a:lnTo>
                    <a:pt x="24805" y="286606"/>
                  </a:lnTo>
                  <a:lnTo>
                    <a:pt x="20984" y="239985"/>
                  </a:lnTo>
                  <a:lnTo>
                    <a:pt x="17550" y="197277"/>
                  </a:lnTo>
                  <a:lnTo>
                    <a:pt x="12984" y="169127"/>
                  </a:lnTo>
                  <a:lnTo>
                    <a:pt x="13595" y="168364"/>
                  </a:lnTo>
                  <a:lnTo>
                    <a:pt x="16155" y="167514"/>
                  </a:lnTo>
                  <a:lnTo>
                    <a:pt x="37510" y="173831"/>
                  </a:lnTo>
                  <a:lnTo>
                    <a:pt x="41939" y="175733"/>
                  </a:lnTo>
                  <a:lnTo>
                    <a:pt x="65030" y="175037"/>
                  </a:lnTo>
                  <a:lnTo>
                    <a:pt x="80407" y="168363"/>
                  </a:lnTo>
                  <a:lnTo>
                    <a:pt x="110898" y="143461"/>
                  </a:lnTo>
                  <a:lnTo>
                    <a:pt x="121725" y="122110"/>
                  </a:lnTo>
                  <a:lnTo>
                    <a:pt x="133668" y="84203"/>
                  </a:lnTo>
                  <a:lnTo>
                    <a:pt x="143604" y="36840"/>
                  </a:lnTo>
                  <a:lnTo>
                    <a:pt x="140368" y="0"/>
                  </a:lnTo>
                  <a:lnTo>
                    <a:pt x="140146" y="578"/>
                  </a:lnTo>
                  <a:lnTo>
                    <a:pt x="143130" y="35789"/>
                  </a:lnTo>
                  <a:lnTo>
                    <a:pt x="148556" y="79010"/>
                  </a:lnTo>
                  <a:lnTo>
                    <a:pt x="148810" y="112985"/>
                  </a:lnTo>
                  <a:lnTo>
                    <a:pt x="147277" y="147840"/>
                  </a:lnTo>
                  <a:lnTo>
                    <a:pt x="147119" y="194525"/>
                  </a:lnTo>
                  <a:lnTo>
                    <a:pt x="151227" y="234071"/>
                  </a:lnTo>
                  <a:lnTo>
                    <a:pt x="158750" y="27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27">
              <a:extLst>
                <a:ext uri="{FF2B5EF4-FFF2-40B4-BE49-F238E27FC236}">
                  <a16:creationId xmlns:a16="http://schemas.microsoft.com/office/drawing/2014/main" xmlns="" id="{81548268-6A87-449A-A830-D0F0B059842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311329" y="4020055"/>
              <a:ext cx="200222" cy="278896"/>
            </a:xfrm>
            <a:custGeom>
              <a:avLst/>
              <a:gdLst/>
              <a:ahLst/>
              <a:cxnLst/>
              <a:rect l="0" t="0" r="0" b="0"/>
              <a:pathLst>
                <a:path w="200222" h="278896">
                  <a:moveTo>
                    <a:pt x="3371" y="101095"/>
                  </a:moveTo>
                  <a:lnTo>
                    <a:pt x="3371" y="101095"/>
                  </a:lnTo>
                  <a:lnTo>
                    <a:pt x="0" y="107837"/>
                  </a:lnTo>
                  <a:lnTo>
                    <a:pt x="227" y="116791"/>
                  </a:lnTo>
                  <a:lnTo>
                    <a:pt x="10002" y="162828"/>
                  </a:lnTo>
                  <a:lnTo>
                    <a:pt x="14872" y="209950"/>
                  </a:lnTo>
                  <a:lnTo>
                    <a:pt x="11470" y="252838"/>
                  </a:lnTo>
                  <a:lnTo>
                    <a:pt x="9533" y="269842"/>
                  </a:lnTo>
                  <a:lnTo>
                    <a:pt x="8185" y="271448"/>
                  </a:lnTo>
                  <a:lnTo>
                    <a:pt x="6580" y="271814"/>
                  </a:lnTo>
                  <a:lnTo>
                    <a:pt x="6679" y="262813"/>
                  </a:lnTo>
                  <a:lnTo>
                    <a:pt x="8820" y="230386"/>
                  </a:lnTo>
                  <a:lnTo>
                    <a:pt x="9320" y="195246"/>
                  </a:lnTo>
                  <a:lnTo>
                    <a:pt x="9543" y="149054"/>
                  </a:lnTo>
                  <a:lnTo>
                    <a:pt x="11523" y="103596"/>
                  </a:lnTo>
                  <a:lnTo>
                    <a:pt x="14755" y="64107"/>
                  </a:lnTo>
                  <a:lnTo>
                    <a:pt x="21272" y="19589"/>
                  </a:lnTo>
                  <a:lnTo>
                    <a:pt x="22361" y="18535"/>
                  </a:lnTo>
                  <a:lnTo>
                    <a:pt x="23792" y="19244"/>
                  </a:lnTo>
                  <a:lnTo>
                    <a:pt x="28674" y="26617"/>
                  </a:lnTo>
                  <a:lnTo>
                    <a:pt x="49056" y="65843"/>
                  </a:lnTo>
                  <a:lnTo>
                    <a:pt x="70094" y="104244"/>
                  </a:lnTo>
                  <a:lnTo>
                    <a:pt x="81003" y="114959"/>
                  </a:lnTo>
                  <a:lnTo>
                    <a:pt x="86876" y="118805"/>
                  </a:lnTo>
                  <a:lnTo>
                    <a:pt x="93613" y="119252"/>
                  </a:lnTo>
                  <a:lnTo>
                    <a:pt x="108625" y="114104"/>
                  </a:lnTo>
                  <a:lnTo>
                    <a:pt x="132943" y="92563"/>
                  </a:lnTo>
                  <a:lnTo>
                    <a:pt x="160669" y="45656"/>
                  </a:lnTo>
                  <a:lnTo>
                    <a:pt x="183549" y="1689"/>
                  </a:lnTo>
                  <a:lnTo>
                    <a:pt x="184873" y="252"/>
                  </a:lnTo>
                  <a:lnTo>
                    <a:pt x="185756" y="0"/>
                  </a:lnTo>
                  <a:lnTo>
                    <a:pt x="188618" y="3482"/>
                  </a:lnTo>
                  <a:lnTo>
                    <a:pt x="190369" y="6386"/>
                  </a:lnTo>
                  <a:lnTo>
                    <a:pt x="193409" y="49730"/>
                  </a:lnTo>
                  <a:lnTo>
                    <a:pt x="195616" y="90109"/>
                  </a:lnTo>
                  <a:lnTo>
                    <a:pt x="196975" y="137116"/>
                  </a:lnTo>
                  <a:lnTo>
                    <a:pt x="195250" y="172137"/>
                  </a:lnTo>
                  <a:lnTo>
                    <a:pt x="194484" y="206517"/>
                  </a:lnTo>
                  <a:lnTo>
                    <a:pt x="197423" y="250865"/>
                  </a:lnTo>
                  <a:lnTo>
                    <a:pt x="200221" y="27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8">
              <a:extLst>
                <a:ext uri="{FF2B5EF4-FFF2-40B4-BE49-F238E27FC236}">
                  <a16:creationId xmlns:a16="http://schemas.microsoft.com/office/drawing/2014/main" xmlns="" id="{711E422E-3B1E-4A92-9CB0-D49C5E2F4B9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49650" y="4273550"/>
              <a:ext cx="57151" cy="101601"/>
            </a:xfrm>
            <a:custGeom>
              <a:avLst/>
              <a:gdLst/>
              <a:ahLst/>
              <a:cxnLst/>
              <a:rect l="0" t="0" r="0" b="0"/>
              <a:pathLst>
                <a:path w="57151" h="101601">
                  <a:moveTo>
                    <a:pt x="57150" y="0"/>
                  </a:moveTo>
                  <a:lnTo>
                    <a:pt x="57150" y="0"/>
                  </a:lnTo>
                  <a:lnTo>
                    <a:pt x="39473" y="38724"/>
                  </a:lnTo>
                  <a:lnTo>
                    <a:pt x="13926" y="8047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29">
              <a:extLst>
                <a:ext uri="{FF2B5EF4-FFF2-40B4-BE49-F238E27FC236}">
                  <a16:creationId xmlns:a16="http://schemas.microsoft.com/office/drawing/2014/main" xmlns="" id="{A4686619-6620-413D-8567-455CE2228FA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737042" y="4053494"/>
              <a:ext cx="237268" cy="238826"/>
            </a:xfrm>
            <a:custGeom>
              <a:avLst/>
              <a:gdLst/>
              <a:ahLst/>
              <a:cxnLst/>
              <a:rect l="0" t="0" r="0" b="0"/>
              <a:pathLst>
                <a:path w="237268" h="238826">
                  <a:moveTo>
                    <a:pt x="3108" y="67656"/>
                  </a:moveTo>
                  <a:lnTo>
                    <a:pt x="3108" y="67656"/>
                  </a:lnTo>
                  <a:lnTo>
                    <a:pt x="10015" y="110965"/>
                  </a:lnTo>
                  <a:lnTo>
                    <a:pt x="12210" y="145399"/>
                  </a:lnTo>
                  <a:lnTo>
                    <a:pt x="10273" y="182413"/>
                  </a:lnTo>
                  <a:lnTo>
                    <a:pt x="5201" y="228897"/>
                  </a:lnTo>
                  <a:lnTo>
                    <a:pt x="3728" y="238825"/>
                  </a:lnTo>
                  <a:lnTo>
                    <a:pt x="3522" y="238213"/>
                  </a:lnTo>
                  <a:lnTo>
                    <a:pt x="0" y="193053"/>
                  </a:lnTo>
                  <a:lnTo>
                    <a:pt x="2187" y="145968"/>
                  </a:lnTo>
                  <a:lnTo>
                    <a:pt x="3404" y="112339"/>
                  </a:lnTo>
                  <a:lnTo>
                    <a:pt x="8056" y="71017"/>
                  </a:lnTo>
                  <a:lnTo>
                    <a:pt x="18018" y="28831"/>
                  </a:lnTo>
                  <a:lnTo>
                    <a:pt x="24302" y="17033"/>
                  </a:lnTo>
                  <a:lnTo>
                    <a:pt x="27115" y="16268"/>
                  </a:lnTo>
                  <a:lnTo>
                    <a:pt x="30401" y="17170"/>
                  </a:lnTo>
                  <a:lnTo>
                    <a:pt x="34003" y="19182"/>
                  </a:lnTo>
                  <a:lnTo>
                    <a:pt x="49186" y="35497"/>
                  </a:lnTo>
                  <a:lnTo>
                    <a:pt x="67589" y="77654"/>
                  </a:lnTo>
                  <a:lnTo>
                    <a:pt x="83735" y="101851"/>
                  </a:lnTo>
                  <a:lnTo>
                    <a:pt x="92094" y="107549"/>
                  </a:lnTo>
                  <a:lnTo>
                    <a:pt x="96298" y="109067"/>
                  </a:lnTo>
                  <a:lnTo>
                    <a:pt x="101218" y="107258"/>
                  </a:lnTo>
                  <a:lnTo>
                    <a:pt x="126204" y="82194"/>
                  </a:lnTo>
                  <a:lnTo>
                    <a:pt x="160638" y="34606"/>
                  </a:lnTo>
                  <a:lnTo>
                    <a:pt x="180249" y="8917"/>
                  </a:lnTo>
                  <a:lnTo>
                    <a:pt x="191531" y="1098"/>
                  </a:lnTo>
                  <a:lnTo>
                    <a:pt x="194340" y="0"/>
                  </a:lnTo>
                  <a:lnTo>
                    <a:pt x="196918" y="680"/>
                  </a:lnTo>
                  <a:lnTo>
                    <a:pt x="201664" y="5198"/>
                  </a:lnTo>
                  <a:lnTo>
                    <a:pt x="216367" y="48108"/>
                  </a:lnTo>
                  <a:lnTo>
                    <a:pt x="229044" y="88440"/>
                  </a:lnTo>
                  <a:lnTo>
                    <a:pt x="235387" y="129788"/>
                  </a:lnTo>
                  <a:lnTo>
                    <a:pt x="237267" y="166969"/>
                  </a:lnTo>
                  <a:lnTo>
                    <a:pt x="233589" y="210321"/>
                  </a:lnTo>
                  <a:lnTo>
                    <a:pt x="231708" y="22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30">
              <a:extLst>
                <a:ext uri="{FF2B5EF4-FFF2-40B4-BE49-F238E27FC236}">
                  <a16:creationId xmlns:a16="http://schemas.microsoft.com/office/drawing/2014/main" xmlns="" id="{5BAF4E68-83BA-4D41-8407-CE8ECDC10B7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076703" y="4048985"/>
              <a:ext cx="177334" cy="257687"/>
            </a:xfrm>
            <a:custGeom>
              <a:avLst/>
              <a:gdLst/>
              <a:ahLst/>
              <a:cxnLst/>
              <a:rect l="0" t="0" r="0" b="0"/>
              <a:pathLst>
                <a:path w="177334" h="257687">
                  <a:moveTo>
                    <a:pt x="6347" y="84865"/>
                  </a:moveTo>
                  <a:lnTo>
                    <a:pt x="6347" y="84865"/>
                  </a:lnTo>
                  <a:lnTo>
                    <a:pt x="880" y="73930"/>
                  </a:lnTo>
                  <a:lnTo>
                    <a:pt x="585" y="74047"/>
                  </a:lnTo>
                  <a:lnTo>
                    <a:pt x="259" y="76059"/>
                  </a:lnTo>
                  <a:lnTo>
                    <a:pt x="5057" y="118373"/>
                  </a:lnTo>
                  <a:lnTo>
                    <a:pt x="5965" y="161586"/>
                  </a:lnTo>
                  <a:lnTo>
                    <a:pt x="4352" y="203788"/>
                  </a:lnTo>
                  <a:lnTo>
                    <a:pt x="857" y="245861"/>
                  </a:lnTo>
                  <a:lnTo>
                    <a:pt x="252" y="257686"/>
                  </a:lnTo>
                  <a:lnTo>
                    <a:pt x="19" y="222229"/>
                  </a:lnTo>
                  <a:lnTo>
                    <a:pt x="4" y="175659"/>
                  </a:lnTo>
                  <a:lnTo>
                    <a:pt x="0" y="140035"/>
                  </a:lnTo>
                  <a:lnTo>
                    <a:pt x="704" y="105151"/>
                  </a:lnTo>
                  <a:lnTo>
                    <a:pt x="5772" y="63829"/>
                  </a:lnTo>
                  <a:lnTo>
                    <a:pt x="18401" y="26800"/>
                  </a:lnTo>
                  <a:lnTo>
                    <a:pt x="20027" y="24988"/>
                  </a:lnTo>
                  <a:lnTo>
                    <a:pt x="21817" y="23780"/>
                  </a:lnTo>
                  <a:lnTo>
                    <a:pt x="24421" y="25798"/>
                  </a:lnTo>
                  <a:lnTo>
                    <a:pt x="46130" y="63672"/>
                  </a:lnTo>
                  <a:lnTo>
                    <a:pt x="60625" y="105553"/>
                  </a:lnTo>
                  <a:lnTo>
                    <a:pt x="73274" y="137334"/>
                  </a:lnTo>
                  <a:lnTo>
                    <a:pt x="94381" y="183197"/>
                  </a:lnTo>
                  <a:lnTo>
                    <a:pt x="115922" y="217952"/>
                  </a:lnTo>
                  <a:lnTo>
                    <a:pt x="130541" y="232209"/>
                  </a:lnTo>
                  <a:lnTo>
                    <a:pt x="141743" y="238546"/>
                  </a:lnTo>
                  <a:lnTo>
                    <a:pt x="146000" y="238824"/>
                  </a:lnTo>
                  <a:lnTo>
                    <a:pt x="149543" y="237599"/>
                  </a:lnTo>
                  <a:lnTo>
                    <a:pt x="152611" y="235371"/>
                  </a:lnTo>
                  <a:lnTo>
                    <a:pt x="163671" y="215380"/>
                  </a:lnTo>
                  <a:lnTo>
                    <a:pt x="172514" y="180373"/>
                  </a:lnTo>
                  <a:lnTo>
                    <a:pt x="175449" y="149185"/>
                  </a:lnTo>
                  <a:lnTo>
                    <a:pt x="176753" y="114157"/>
                  </a:lnTo>
                  <a:lnTo>
                    <a:pt x="177333" y="77423"/>
                  </a:lnTo>
                  <a:lnTo>
                    <a:pt x="174288" y="34525"/>
                  </a:lnTo>
                  <a:lnTo>
                    <a:pt x="166229" y="0"/>
                  </a:lnTo>
                  <a:lnTo>
                    <a:pt x="165852" y="66"/>
                  </a:lnTo>
                  <a:lnTo>
                    <a:pt x="165097" y="8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1">
              <a:extLst>
                <a:ext uri="{FF2B5EF4-FFF2-40B4-BE49-F238E27FC236}">
                  <a16:creationId xmlns:a16="http://schemas.microsoft.com/office/drawing/2014/main" xmlns="" id="{F931BBD8-60BD-4AFA-BD3F-BC539ECD247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30700" y="3954155"/>
              <a:ext cx="87128" cy="395596"/>
            </a:xfrm>
            <a:custGeom>
              <a:avLst/>
              <a:gdLst/>
              <a:ahLst/>
              <a:cxnLst/>
              <a:rect l="0" t="0" r="0" b="0"/>
              <a:pathLst>
                <a:path w="87128" h="395596">
                  <a:moveTo>
                    <a:pt x="6350" y="39995"/>
                  </a:moveTo>
                  <a:lnTo>
                    <a:pt x="6350" y="39995"/>
                  </a:lnTo>
                  <a:lnTo>
                    <a:pt x="883" y="11383"/>
                  </a:lnTo>
                  <a:lnTo>
                    <a:pt x="2705" y="7515"/>
                  </a:lnTo>
                  <a:lnTo>
                    <a:pt x="10375" y="1335"/>
                  </a:lnTo>
                  <a:lnTo>
                    <a:pt x="24602" y="0"/>
                  </a:lnTo>
                  <a:lnTo>
                    <a:pt x="33334" y="632"/>
                  </a:lnTo>
                  <a:lnTo>
                    <a:pt x="65851" y="15004"/>
                  </a:lnTo>
                  <a:lnTo>
                    <a:pt x="80537" y="33121"/>
                  </a:lnTo>
                  <a:lnTo>
                    <a:pt x="85441" y="43879"/>
                  </a:lnTo>
                  <a:lnTo>
                    <a:pt x="87127" y="69003"/>
                  </a:lnTo>
                  <a:lnTo>
                    <a:pt x="78262" y="109033"/>
                  </a:lnTo>
                  <a:lnTo>
                    <a:pt x="60347" y="145823"/>
                  </a:lnTo>
                  <a:lnTo>
                    <a:pt x="31596" y="189737"/>
                  </a:lnTo>
                  <a:lnTo>
                    <a:pt x="25097" y="200856"/>
                  </a:lnTo>
                  <a:lnTo>
                    <a:pt x="23619" y="210502"/>
                  </a:lnTo>
                  <a:lnTo>
                    <a:pt x="24212" y="215049"/>
                  </a:lnTo>
                  <a:lnTo>
                    <a:pt x="35161" y="231563"/>
                  </a:lnTo>
                  <a:lnTo>
                    <a:pt x="66778" y="266592"/>
                  </a:lnTo>
                  <a:lnTo>
                    <a:pt x="73408" y="297165"/>
                  </a:lnTo>
                  <a:lnTo>
                    <a:pt x="72002" y="329663"/>
                  </a:lnTo>
                  <a:lnTo>
                    <a:pt x="60375" y="358264"/>
                  </a:lnTo>
                  <a:lnTo>
                    <a:pt x="43524" y="377870"/>
                  </a:lnTo>
                  <a:lnTo>
                    <a:pt x="25126" y="389245"/>
                  </a:lnTo>
                  <a:lnTo>
                    <a:pt x="0" y="39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8441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82">
            <a:extLst>
              <a:ext uri="{FF2B5EF4-FFF2-40B4-BE49-F238E27FC236}">
                <a16:creationId xmlns:a16="http://schemas.microsoft.com/office/drawing/2014/main" xmlns="" id="{5E5431C7-8297-46DA-85B0-E48178B8A72F}"/>
              </a:ext>
            </a:extLst>
          </p:cNvPr>
          <p:cNvGrpSpPr/>
          <p:nvPr/>
        </p:nvGrpSpPr>
        <p:grpSpPr>
          <a:xfrm>
            <a:off x="968222" y="659756"/>
            <a:ext cx="322722" cy="432445"/>
            <a:chOff x="968222" y="659756"/>
            <a:chExt cx="322722" cy="432445"/>
          </a:xfrm>
        </p:grpSpPr>
        <p:sp>
          <p:nvSpPr>
            <p:cNvPr id="2" name="SMARTInkShape-332">
              <a:extLst>
                <a:ext uri="{FF2B5EF4-FFF2-40B4-BE49-F238E27FC236}">
                  <a16:creationId xmlns:a16="http://schemas.microsoft.com/office/drawing/2014/main" xmlns="" id="{BCD06265-4D2E-45AD-8AE4-6C29F3CFE99B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201915" y="659756"/>
              <a:ext cx="89029" cy="432445"/>
            </a:xfrm>
            <a:custGeom>
              <a:avLst/>
              <a:gdLst/>
              <a:ahLst/>
              <a:cxnLst/>
              <a:rect l="0" t="0" r="0" b="0"/>
              <a:pathLst>
                <a:path w="89029" h="432445">
                  <a:moveTo>
                    <a:pt x="10935" y="26044"/>
                  </a:moveTo>
                  <a:lnTo>
                    <a:pt x="10935" y="26044"/>
                  </a:lnTo>
                  <a:lnTo>
                    <a:pt x="2207" y="11541"/>
                  </a:lnTo>
                  <a:lnTo>
                    <a:pt x="0" y="2900"/>
                  </a:lnTo>
                  <a:lnTo>
                    <a:pt x="823" y="737"/>
                  </a:lnTo>
                  <a:lnTo>
                    <a:pt x="2782" y="0"/>
                  </a:lnTo>
                  <a:lnTo>
                    <a:pt x="5500" y="215"/>
                  </a:lnTo>
                  <a:lnTo>
                    <a:pt x="22809" y="20743"/>
                  </a:lnTo>
                  <a:lnTo>
                    <a:pt x="41612" y="51440"/>
                  </a:lnTo>
                  <a:lnTo>
                    <a:pt x="61964" y="93070"/>
                  </a:lnTo>
                  <a:lnTo>
                    <a:pt x="70354" y="118000"/>
                  </a:lnTo>
                  <a:lnTo>
                    <a:pt x="78064" y="144498"/>
                  </a:lnTo>
                  <a:lnTo>
                    <a:pt x="83205" y="171336"/>
                  </a:lnTo>
                  <a:lnTo>
                    <a:pt x="86631" y="198399"/>
                  </a:lnTo>
                  <a:lnTo>
                    <a:pt x="88916" y="225614"/>
                  </a:lnTo>
                  <a:lnTo>
                    <a:pt x="89028" y="252224"/>
                  </a:lnTo>
                  <a:lnTo>
                    <a:pt x="87691" y="278431"/>
                  </a:lnTo>
                  <a:lnTo>
                    <a:pt x="85389" y="304368"/>
                  </a:lnTo>
                  <a:lnTo>
                    <a:pt x="77187" y="346358"/>
                  </a:lnTo>
                  <a:lnTo>
                    <a:pt x="65780" y="380073"/>
                  </a:lnTo>
                  <a:lnTo>
                    <a:pt x="36335" y="43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33">
              <a:extLst>
                <a:ext uri="{FF2B5EF4-FFF2-40B4-BE49-F238E27FC236}">
                  <a16:creationId xmlns:a16="http://schemas.microsoft.com/office/drawing/2014/main" xmlns="" id="{A406852E-E168-4FFA-92F2-D0B86C00B9E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968222" y="662537"/>
              <a:ext cx="212879" cy="292740"/>
            </a:xfrm>
            <a:custGeom>
              <a:avLst/>
              <a:gdLst/>
              <a:ahLst/>
              <a:cxnLst/>
              <a:rect l="0" t="0" r="0" b="0"/>
              <a:pathLst>
                <a:path w="212879" h="292740">
                  <a:moveTo>
                    <a:pt x="98578" y="48663"/>
                  </a:moveTo>
                  <a:lnTo>
                    <a:pt x="98578" y="48663"/>
                  </a:lnTo>
                  <a:lnTo>
                    <a:pt x="95207" y="45292"/>
                  </a:lnTo>
                  <a:lnTo>
                    <a:pt x="92803" y="45005"/>
                  </a:lnTo>
                  <a:lnTo>
                    <a:pt x="86369" y="46567"/>
                  </a:lnTo>
                  <a:lnTo>
                    <a:pt x="71442" y="54784"/>
                  </a:lnTo>
                  <a:lnTo>
                    <a:pt x="46872" y="79640"/>
                  </a:lnTo>
                  <a:lnTo>
                    <a:pt x="23991" y="120557"/>
                  </a:lnTo>
                  <a:lnTo>
                    <a:pt x="12276" y="153994"/>
                  </a:lnTo>
                  <a:lnTo>
                    <a:pt x="3777" y="190021"/>
                  </a:lnTo>
                  <a:lnTo>
                    <a:pt x="0" y="227200"/>
                  </a:lnTo>
                  <a:lnTo>
                    <a:pt x="3965" y="255483"/>
                  </a:lnTo>
                  <a:lnTo>
                    <a:pt x="7986" y="266976"/>
                  </a:lnTo>
                  <a:lnTo>
                    <a:pt x="21861" y="283510"/>
                  </a:lnTo>
                  <a:lnTo>
                    <a:pt x="30500" y="289894"/>
                  </a:lnTo>
                  <a:lnTo>
                    <a:pt x="40493" y="292739"/>
                  </a:lnTo>
                  <a:lnTo>
                    <a:pt x="62885" y="292138"/>
                  </a:lnTo>
                  <a:lnTo>
                    <a:pt x="102662" y="277123"/>
                  </a:lnTo>
                  <a:lnTo>
                    <a:pt x="142357" y="241317"/>
                  </a:lnTo>
                  <a:lnTo>
                    <a:pt x="158722" y="207194"/>
                  </a:lnTo>
                  <a:lnTo>
                    <a:pt x="166936" y="167805"/>
                  </a:lnTo>
                  <a:lnTo>
                    <a:pt x="168235" y="124428"/>
                  </a:lnTo>
                  <a:lnTo>
                    <a:pt x="162698" y="84923"/>
                  </a:lnTo>
                  <a:lnTo>
                    <a:pt x="152476" y="50668"/>
                  </a:lnTo>
                  <a:lnTo>
                    <a:pt x="138525" y="23684"/>
                  </a:lnTo>
                  <a:lnTo>
                    <a:pt x="119154" y="7457"/>
                  </a:lnTo>
                  <a:lnTo>
                    <a:pt x="108062" y="2143"/>
                  </a:lnTo>
                  <a:lnTo>
                    <a:pt x="86330" y="0"/>
                  </a:lnTo>
                  <a:lnTo>
                    <a:pt x="75596" y="1404"/>
                  </a:lnTo>
                  <a:lnTo>
                    <a:pt x="56143" y="12372"/>
                  </a:lnTo>
                  <a:lnTo>
                    <a:pt x="47005" y="20236"/>
                  </a:lnTo>
                  <a:lnTo>
                    <a:pt x="36851" y="42144"/>
                  </a:lnTo>
                  <a:lnTo>
                    <a:pt x="33749" y="68343"/>
                  </a:lnTo>
                  <a:lnTo>
                    <a:pt x="37074" y="96451"/>
                  </a:lnTo>
                  <a:lnTo>
                    <a:pt x="53622" y="133299"/>
                  </a:lnTo>
                  <a:lnTo>
                    <a:pt x="89567" y="175944"/>
                  </a:lnTo>
                  <a:lnTo>
                    <a:pt x="130639" y="204333"/>
                  </a:lnTo>
                  <a:lnTo>
                    <a:pt x="178216" y="223104"/>
                  </a:lnTo>
                  <a:lnTo>
                    <a:pt x="212878" y="232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MARTInkShape-334">
            <a:extLst>
              <a:ext uri="{FF2B5EF4-FFF2-40B4-BE49-F238E27FC236}">
                <a16:creationId xmlns:a16="http://schemas.microsoft.com/office/drawing/2014/main" xmlns="" id="{19588EDA-1709-423E-BEF6-C4CC04563CB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85422" y="725199"/>
            <a:ext cx="119579" cy="373653"/>
          </a:xfrm>
          <a:custGeom>
            <a:avLst/>
            <a:gdLst/>
            <a:ahLst/>
            <a:cxnLst/>
            <a:rect l="0" t="0" r="0" b="0"/>
            <a:pathLst>
              <a:path w="119579" h="373653">
                <a:moveTo>
                  <a:pt x="119578" y="24101"/>
                </a:moveTo>
                <a:lnTo>
                  <a:pt x="119578" y="24101"/>
                </a:lnTo>
                <a:lnTo>
                  <a:pt x="119578" y="0"/>
                </a:lnTo>
                <a:lnTo>
                  <a:pt x="112836" y="2457"/>
                </a:lnTo>
                <a:lnTo>
                  <a:pt x="87776" y="26228"/>
                </a:lnTo>
                <a:lnTo>
                  <a:pt x="63197" y="61185"/>
                </a:lnTo>
                <a:lnTo>
                  <a:pt x="43955" y="95851"/>
                </a:lnTo>
                <a:lnTo>
                  <a:pt x="25525" y="136659"/>
                </a:lnTo>
                <a:lnTo>
                  <a:pt x="10043" y="179960"/>
                </a:lnTo>
                <a:lnTo>
                  <a:pt x="811" y="222723"/>
                </a:lnTo>
                <a:lnTo>
                  <a:pt x="0" y="261485"/>
                </a:lnTo>
                <a:lnTo>
                  <a:pt x="5049" y="296116"/>
                </a:lnTo>
                <a:lnTo>
                  <a:pt x="20497" y="338002"/>
                </a:lnTo>
                <a:lnTo>
                  <a:pt x="34855" y="359287"/>
                </a:lnTo>
                <a:lnTo>
                  <a:pt x="50643" y="370628"/>
                </a:lnTo>
                <a:lnTo>
                  <a:pt x="58805" y="373652"/>
                </a:lnTo>
                <a:lnTo>
                  <a:pt x="67068" y="373552"/>
                </a:lnTo>
                <a:lnTo>
                  <a:pt x="83776" y="367796"/>
                </a:lnTo>
                <a:lnTo>
                  <a:pt x="98727" y="354419"/>
                </a:lnTo>
                <a:lnTo>
                  <a:pt x="105677" y="345913"/>
                </a:lnTo>
                <a:lnTo>
                  <a:pt x="113400" y="325173"/>
                </a:lnTo>
                <a:lnTo>
                  <a:pt x="118358" y="280736"/>
                </a:lnTo>
                <a:lnTo>
                  <a:pt x="113391" y="261163"/>
                </a:lnTo>
                <a:lnTo>
                  <a:pt x="103423" y="244467"/>
                </a:lnTo>
                <a:lnTo>
                  <a:pt x="89585" y="232343"/>
                </a:lnTo>
                <a:lnTo>
                  <a:pt x="75909" y="226014"/>
                </a:lnTo>
                <a:lnTo>
                  <a:pt x="62775" y="223907"/>
                </a:lnTo>
                <a:lnTo>
                  <a:pt x="37028" y="2273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84">
            <a:extLst>
              <a:ext uri="{FF2B5EF4-FFF2-40B4-BE49-F238E27FC236}">
                <a16:creationId xmlns:a16="http://schemas.microsoft.com/office/drawing/2014/main" xmlns="" id="{D934AC16-D06F-4A1B-8877-7798BC8CA597}"/>
              </a:ext>
            </a:extLst>
          </p:cNvPr>
          <p:cNvGrpSpPr/>
          <p:nvPr/>
        </p:nvGrpSpPr>
        <p:grpSpPr>
          <a:xfrm>
            <a:off x="2369938" y="742950"/>
            <a:ext cx="984664" cy="373875"/>
            <a:chOff x="2369938" y="742950"/>
            <a:chExt cx="984664" cy="373875"/>
          </a:xfrm>
        </p:grpSpPr>
        <p:sp>
          <p:nvSpPr>
            <p:cNvPr id="6" name="SMARTInkShape-335">
              <a:extLst>
                <a:ext uri="{FF2B5EF4-FFF2-40B4-BE49-F238E27FC236}">
                  <a16:creationId xmlns:a16="http://schemas.microsoft.com/office/drawing/2014/main" xmlns="" id="{20C17BFE-CF29-4853-8D5F-4CEE903A410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278384" y="889000"/>
              <a:ext cx="76218" cy="190501"/>
            </a:xfrm>
            <a:custGeom>
              <a:avLst/>
              <a:gdLst/>
              <a:ahLst/>
              <a:cxnLst/>
              <a:rect l="0" t="0" r="0" b="0"/>
              <a:pathLst>
                <a:path w="76218" h="190501">
                  <a:moveTo>
                    <a:pt x="61716" y="0"/>
                  </a:moveTo>
                  <a:lnTo>
                    <a:pt x="61716" y="0"/>
                  </a:lnTo>
                  <a:lnTo>
                    <a:pt x="25564" y="1411"/>
                  </a:lnTo>
                  <a:lnTo>
                    <a:pt x="10709" y="9434"/>
                  </a:lnTo>
                  <a:lnTo>
                    <a:pt x="4239" y="14306"/>
                  </a:lnTo>
                  <a:lnTo>
                    <a:pt x="893" y="20704"/>
                  </a:lnTo>
                  <a:lnTo>
                    <a:pt x="0" y="24386"/>
                  </a:lnTo>
                  <a:lnTo>
                    <a:pt x="2772" y="34122"/>
                  </a:lnTo>
                  <a:lnTo>
                    <a:pt x="9413" y="44799"/>
                  </a:lnTo>
                  <a:lnTo>
                    <a:pt x="44274" y="84885"/>
                  </a:lnTo>
                  <a:lnTo>
                    <a:pt x="68852" y="125191"/>
                  </a:lnTo>
                  <a:lnTo>
                    <a:pt x="76217" y="149669"/>
                  </a:lnTo>
                  <a:lnTo>
                    <a:pt x="75686" y="163886"/>
                  </a:lnTo>
                  <a:lnTo>
                    <a:pt x="69336" y="175379"/>
                  </a:lnTo>
                  <a:lnTo>
                    <a:pt x="64679" y="180419"/>
                  </a:lnTo>
                  <a:lnTo>
                    <a:pt x="51979" y="186020"/>
                  </a:lnTo>
                  <a:lnTo>
                    <a:pt x="2996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6">
              <a:extLst>
                <a:ext uri="{FF2B5EF4-FFF2-40B4-BE49-F238E27FC236}">
                  <a16:creationId xmlns:a16="http://schemas.microsoft.com/office/drawing/2014/main" xmlns="" id="{53D45AED-AE7B-4029-AB37-9A99E5900D3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156735" y="914400"/>
              <a:ext cx="94466" cy="12701"/>
            </a:xfrm>
            <a:custGeom>
              <a:avLst/>
              <a:gdLst/>
              <a:ahLst/>
              <a:cxnLst/>
              <a:rect l="0" t="0" r="0" b="0"/>
              <a:pathLst>
                <a:path w="94466" h="12701">
                  <a:moveTo>
                    <a:pt x="18265" y="12700"/>
                  </a:moveTo>
                  <a:lnTo>
                    <a:pt x="18265" y="12700"/>
                  </a:lnTo>
                  <a:lnTo>
                    <a:pt x="0" y="12700"/>
                  </a:lnTo>
                  <a:lnTo>
                    <a:pt x="38008" y="9329"/>
                  </a:lnTo>
                  <a:lnTo>
                    <a:pt x="94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7">
              <a:extLst>
                <a:ext uri="{FF2B5EF4-FFF2-40B4-BE49-F238E27FC236}">
                  <a16:creationId xmlns:a16="http://schemas.microsoft.com/office/drawing/2014/main" xmlns="" id="{9A43A6DA-7DD8-4559-B187-83FB21EAF67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204554" y="742950"/>
              <a:ext cx="33947" cy="349802"/>
            </a:xfrm>
            <a:custGeom>
              <a:avLst/>
              <a:gdLst/>
              <a:ahLst/>
              <a:cxnLst/>
              <a:rect l="0" t="0" r="0" b="0"/>
              <a:pathLst>
                <a:path w="33947" h="349802">
                  <a:moveTo>
                    <a:pt x="33946" y="0"/>
                  </a:moveTo>
                  <a:lnTo>
                    <a:pt x="33946" y="0"/>
                  </a:lnTo>
                  <a:lnTo>
                    <a:pt x="27039" y="19459"/>
                  </a:lnTo>
                  <a:lnTo>
                    <a:pt x="19019" y="63111"/>
                  </a:lnTo>
                  <a:lnTo>
                    <a:pt x="16728" y="96253"/>
                  </a:lnTo>
                  <a:lnTo>
                    <a:pt x="15005" y="135912"/>
                  </a:lnTo>
                  <a:lnTo>
                    <a:pt x="11887" y="181761"/>
                  </a:lnTo>
                  <a:lnTo>
                    <a:pt x="8150" y="224716"/>
                  </a:lnTo>
                  <a:lnTo>
                    <a:pt x="4136" y="264268"/>
                  </a:lnTo>
                  <a:lnTo>
                    <a:pt x="0" y="300662"/>
                  </a:lnTo>
                  <a:lnTo>
                    <a:pt x="1456" y="326244"/>
                  </a:lnTo>
                  <a:lnTo>
                    <a:pt x="6100" y="342553"/>
                  </a:lnTo>
                  <a:lnTo>
                    <a:pt x="10517" y="349801"/>
                  </a:lnTo>
                  <a:lnTo>
                    <a:pt x="13387" y="348912"/>
                  </a:lnTo>
                  <a:lnTo>
                    <a:pt x="20341" y="340398"/>
                  </a:lnTo>
                  <a:lnTo>
                    <a:pt x="27596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38">
              <a:extLst>
                <a:ext uri="{FF2B5EF4-FFF2-40B4-BE49-F238E27FC236}">
                  <a16:creationId xmlns:a16="http://schemas.microsoft.com/office/drawing/2014/main" xmlns="" id="{788AE686-B0E5-4A22-9FA1-C5BE4BA02553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923772" y="919563"/>
              <a:ext cx="213129" cy="165434"/>
            </a:xfrm>
            <a:custGeom>
              <a:avLst/>
              <a:gdLst/>
              <a:ahLst/>
              <a:cxnLst/>
              <a:rect l="0" t="0" r="0" b="0"/>
              <a:pathLst>
                <a:path w="213129" h="165434">
                  <a:moveTo>
                    <a:pt x="9928" y="32937"/>
                  </a:moveTo>
                  <a:lnTo>
                    <a:pt x="9928" y="32937"/>
                  </a:lnTo>
                  <a:lnTo>
                    <a:pt x="6557" y="36308"/>
                  </a:lnTo>
                  <a:lnTo>
                    <a:pt x="6270" y="37301"/>
                  </a:lnTo>
                  <a:lnTo>
                    <a:pt x="6784" y="37963"/>
                  </a:lnTo>
                  <a:lnTo>
                    <a:pt x="9236" y="39404"/>
                  </a:lnTo>
                  <a:lnTo>
                    <a:pt x="12678" y="42396"/>
                  </a:lnTo>
                  <a:lnTo>
                    <a:pt x="18441" y="44197"/>
                  </a:lnTo>
                  <a:lnTo>
                    <a:pt x="26411" y="44291"/>
                  </a:lnTo>
                  <a:lnTo>
                    <a:pt x="51505" y="36714"/>
                  </a:lnTo>
                  <a:lnTo>
                    <a:pt x="54579" y="33339"/>
                  </a:lnTo>
                  <a:lnTo>
                    <a:pt x="57995" y="23943"/>
                  </a:lnTo>
                  <a:lnTo>
                    <a:pt x="59918" y="10125"/>
                  </a:lnTo>
                  <a:lnTo>
                    <a:pt x="58072" y="6440"/>
                  </a:lnTo>
                  <a:lnTo>
                    <a:pt x="50375" y="464"/>
                  </a:lnTo>
                  <a:lnTo>
                    <a:pt x="46065" y="0"/>
                  </a:lnTo>
                  <a:lnTo>
                    <a:pt x="37513" y="3246"/>
                  </a:lnTo>
                  <a:lnTo>
                    <a:pt x="21394" y="19750"/>
                  </a:lnTo>
                  <a:lnTo>
                    <a:pt x="6583" y="45884"/>
                  </a:lnTo>
                  <a:lnTo>
                    <a:pt x="0" y="79342"/>
                  </a:lnTo>
                  <a:lnTo>
                    <a:pt x="4791" y="116066"/>
                  </a:lnTo>
                  <a:lnTo>
                    <a:pt x="18519" y="147017"/>
                  </a:lnTo>
                  <a:lnTo>
                    <a:pt x="31855" y="159604"/>
                  </a:lnTo>
                  <a:lnTo>
                    <a:pt x="39363" y="163948"/>
                  </a:lnTo>
                  <a:lnTo>
                    <a:pt x="47190" y="165433"/>
                  </a:lnTo>
                  <a:lnTo>
                    <a:pt x="63413" y="163321"/>
                  </a:lnTo>
                  <a:lnTo>
                    <a:pt x="91784" y="147456"/>
                  </a:lnTo>
                  <a:lnTo>
                    <a:pt x="106516" y="130871"/>
                  </a:lnTo>
                  <a:lnTo>
                    <a:pt x="127471" y="94850"/>
                  </a:lnTo>
                  <a:lnTo>
                    <a:pt x="134126" y="62335"/>
                  </a:lnTo>
                  <a:lnTo>
                    <a:pt x="133801" y="47649"/>
                  </a:lnTo>
                  <a:lnTo>
                    <a:pt x="132726" y="42745"/>
                  </a:lnTo>
                  <a:lnTo>
                    <a:pt x="131305" y="40181"/>
                  </a:lnTo>
                  <a:lnTo>
                    <a:pt x="129652" y="39178"/>
                  </a:lnTo>
                  <a:lnTo>
                    <a:pt x="127844" y="39214"/>
                  </a:lnTo>
                  <a:lnTo>
                    <a:pt x="124704" y="85748"/>
                  </a:lnTo>
                  <a:lnTo>
                    <a:pt x="120951" y="131563"/>
                  </a:lnTo>
                  <a:lnTo>
                    <a:pt x="118148" y="162588"/>
                  </a:lnTo>
                  <a:lnTo>
                    <a:pt x="118058" y="162410"/>
                  </a:lnTo>
                  <a:lnTo>
                    <a:pt x="122964" y="127083"/>
                  </a:lnTo>
                  <a:lnTo>
                    <a:pt x="130125" y="85919"/>
                  </a:lnTo>
                  <a:lnTo>
                    <a:pt x="145025" y="47695"/>
                  </a:lnTo>
                  <a:lnTo>
                    <a:pt x="162140" y="19984"/>
                  </a:lnTo>
                  <a:lnTo>
                    <a:pt x="171887" y="10012"/>
                  </a:lnTo>
                  <a:lnTo>
                    <a:pt x="176461" y="8481"/>
                  </a:lnTo>
                  <a:lnTo>
                    <a:pt x="180923" y="8872"/>
                  </a:lnTo>
                  <a:lnTo>
                    <a:pt x="185308" y="10544"/>
                  </a:lnTo>
                  <a:lnTo>
                    <a:pt x="193944" y="21808"/>
                  </a:lnTo>
                  <a:lnTo>
                    <a:pt x="201074" y="39280"/>
                  </a:lnTo>
                  <a:lnTo>
                    <a:pt x="205651" y="83108"/>
                  </a:lnTo>
                  <a:lnTo>
                    <a:pt x="207335" y="125021"/>
                  </a:lnTo>
                  <a:lnTo>
                    <a:pt x="213128" y="140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39">
              <a:extLst>
                <a:ext uri="{FF2B5EF4-FFF2-40B4-BE49-F238E27FC236}">
                  <a16:creationId xmlns:a16="http://schemas.microsoft.com/office/drawing/2014/main" xmlns="" id="{4120BF7D-4255-49BE-B96D-563A80821BF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796860" y="760415"/>
              <a:ext cx="92757" cy="311414"/>
            </a:xfrm>
            <a:custGeom>
              <a:avLst/>
              <a:gdLst/>
              <a:ahLst/>
              <a:cxnLst/>
              <a:rect l="0" t="0" r="0" b="0"/>
              <a:pathLst>
                <a:path w="92757" h="311414">
                  <a:moveTo>
                    <a:pt x="73340" y="217485"/>
                  </a:moveTo>
                  <a:lnTo>
                    <a:pt x="73340" y="217485"/>
                  </a:lnTo>
                  <a:lnTo>
                    <a:pt x="76711" y="207372"/>
                  </a:lnTo>
                  <a:lnTo>
                    <a:pt x="76484" y="198644"/>
                  </a:lnTo>
                  <a:lnTo>
                    <a:pt x="70590" y="181543"/>
                  </a:lnTo>
                  <a:lnTo>
                    <a:pt x="67273" y="179413"/>
                  </a:lnTo>
                  <a:lnTo>
                    <a:pt x="57944" y="178927"/>
                  </a:lnTo>
                  <a:lnTo>
                    <a:pt x="40791" y="185991"/>
                  </a:lnTo>
                  <a:lnTo>
                    <a:pt x="22303" y="207134"/>
                  </a:lnTo>
                  <a:lnTo>
                    <a:pt x="6791" y="235742"/>
                  </a:lnTo>
                  <a:lnTo>
                    <a:pt x="0" y="266560"/>
                  </a:lnTo>
                  <a:lnTo>
                    <a:pt x="2174" y="285628"/>
                  </a:lnTo>
                  <a:lnTo>
                    <a:pt x="11696" y="310751"/>
                  </a:lnTo>
                  <a:lnTo>
                    <a:pt x="15311" y="311413"/>
                  </a:lnTo>
                  <a:lnTo>
                    <a:pt x="24971" y="306503"/>
                  </a:lnTo>
                  <a:lnTo>
                    <a:pt x="42310" y="285096"/>
                  </a:lnTo>
                  <a:lnTo>
                    <a:pt x="60854" y="246298"/>
                  </a:lnTo>
                  <a:lnTo>
                    <a:pt x="71553" y="209595"/>
                  </a:lnTo>
                  <a:lnTo>
                    <a:pt x="81013" y="165295"/>
                  </a:lnTo>
                  <a:lnTo>
                    <a:pt x="85511" y="139653"/>
                  </a:lnTo>
                  <a:lnTo>
                    <a:pt x="89920" y="112680"/>
                  </a:lnTo>
                  <a:lnTo>
                    <a:pt x="92155" y="87643"/>
                  </a:lnTo>
                  <a:lnTo>
                    <a:pt x="92756" y="41009"/>
                  </a:lnTo>
                  <a:lnTo>
                    <a:pt x="88790" y="13697"/>
                  </a:lnTo>
                  <a:lnTo>
                    <a:pt x="85756" y="5427"/>
                  </a:lnTo>
                  <a:lnTo>
                    <a:pt x="81618" y="1324"/>
                  </a:lnTo>
                  <a:lnTo>
                    <a:pt x="76742" y="0"/>
                  </a:lnTo>
                  <a:lnTo>
                    <a:pt x="71374" y="528"/>
                  </a:lnTo>
                  <a:lnTo>
                    <a:pt x="67090" y="6525"/>
                  </a:lnTo>
                  <a:lnTo>
                    <a:pt x="60450" y="28240"/>
                  </a:lnTo>
                  <a:lnTo>
                    <a:pt x="58909" y="62350"/>
                  </a:lnTo>
                  <a:lnTo>
                    <a:pt x="60576" y="103381"/>
                  </a:lnTo>
                  <a:lnTo>
                    <a:pt x="63669" y="147487"/>
                  </a:lnTo>
                  <a:lnTo>
                    <a:pt x="67395" y="187315"/>
                  </a:lnTo>
                  <a:lnTo>
                    <a:pt x="70698" y="222421"/>
                  </a:lnTo>
                  <a:lnTo>
                    <a:pt x="73968" y="263162"/>
                  </a:lnTo>
                  <a:lnTo>
                    <a:pt x="86040" y="293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40">
              <a:extLst>
                <a:ext uri="{FF2B5EF4-FFF2-40B4-BE49-F238E27FC236}">
                  <a16:creationId xmlns:a16="http://schemas.microsoft.com/office/drawing/2014/main" xmlns="" id="{13ADD738-91BC-4C2F-BD0D-7B328FB3C0C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630732" y="933450"/>
              <a:ext cx="131519" cy="145381"/>
            </a:xfrm>
            <a:custGeom>
              <a:avLst/>
              <a:gdLst/>
              <a:ahLst/>
              <a:cxnLst/>
              <a:rect l="0" t="0" r="0" b="0"/>
              <a:pathLst>
                <a:path w="131519" h="145381">
                  <a:moveTo>
                    <a:pt x="17218" y="0"/>
                  </a:moveTo>
                  <a:lnTo>
                    <a:pt x="17218" y="0"/>
                  </a:lnTo>
                  <a:lnTo>
                    <a:pt x="12149" y="5775"/>
                  </a:lnTo>
                  <a:lnTo>
                    <a:pt x="6387" y="18017"/>
                  </a:lnTo>
                  <a:lnTo>
                    <a:pt x="0" y="54568"/>
                  </a:lnTo>
                  <a:lnTo>
                    <a:pt x="1901" y="98973"/>
                  </a:lnTo>
                  <a:lnTo>
                    <a:pt x="13435" y="134530"/>
                  </a:lnTo>
                  <a:lnTo>
                    <a:pt x="18594" y="143987"/>
                  </a:lnTo>
                  <a:lnTo>
                    <a:pt x="21663" y="145380"/>
                  </a:lnTo>
                  <a:lnTo>
                    <a:pt x="25120" y="144898"/>
                  </a:lnTo>
                  <a:lnTo>
                    <a:pt x="34136" y="139188"/>
                  </a:lnTo>
                  <a:lnTo>
                    <a:pt x="54373" y="118695"/>
                  </a:lnTo>
                  <a:lnTo>
                    <a:pt x="78650" y="74559"/>
                  </a:lnTo>
                  <a:lnTo>
                    <a:pt x="95132" y="29809"/>
                  </a:lnTo>
                  <a:lnTo>
                    <a:pt x="95266" y="26223"/>
                  </a:lnTo>
                  <a:lnTo>
                    <a:pt x="94650" y="23832"/>
                  </a:lnTo>
                  <a:lnTo>
                    <a:pt x="94239" y="23649"/>
                  </a:lnTo>
                  <a:lnTo>
                    <a:pt x="93526" y="43888"/>
                  </a:lnTo>
                  <a:lnTo>
                    <a:pt x="96821" y="70076"/>
                  </a:lnTo>
                  <a:lnTo>
                    <a:pt x="118221" y="112169"/>
                  </a:lnTo>
                  <a:lnTo>
                    <a:pt x="13151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1">
              <a:extLst>
                <a:ext uri="{FF2B5EF4-FFF2-40B4-BE49-F238E27FC236}">
                  <a16:creationId xmlns:a16="http://schemas.microsoft.com/office/drawing/2014/main" xmlns="" id="{0E4D0D57-2EF1-4CF2-8794-AA05C0597048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477383" y="939800"/>
              <a:ext cx="138818" cy="50801"/>
            </a:xfrm>
            <a:custGeom>
              <a:avLst/>
              <a:gdLst/>
              <a:ahLst/>
              <a:cxnLst/>
              <a:rect l="0" t="0" r="0" b="0"/>
              <a:pathLst>
                <a:path w="1388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16617" y="40661"/>
                  </a:lnTo>
                  <a:lnTo>
                    <a:pt x="60351" y="23188"/>
                  </a:lnTo>
                  <a:lnTo>
                    <a:pt x="100046" y="945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2">
              <a:extLst>
                <a:ext uri="{FF2B5EF4-FFF2-40B4-BE49-F238E27FC236}">
                  <a16:creationId xmlns:a16="http://schemas.microsoft.com/office/drawing/2014/main" xmlns="" id="{EA2E23F4-BC28-49D1-872A-BB8C316B8BA7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537760" y="771161"/>
              <a:ext cx="78441" cy="345664"/>
            </a:xfrm>
            <a:custGeom>
              <a:avLst/>
              <a:gdLst/>
              <a:ahLst/>
              <a:cxnLst/>
              <a:rect l="0" t="0" r="0" b="0"/>
              <a:pathLst>
                <a:path w="78441" h="345664">
                  <a:moveTo>
                    <a:pt x="40340" y="35289"/>
                  </a:moveTo>
                  <a:lnTo>
                    <a:pt x="40340" y="35289"/>
                  </a:lnTo>
                  <a:lnTo>
                    <a:pt x="28784" y="0"/>
                  </a:lnTo>
                  <a:lnTo>
                    <a:pt x="27697" y="1180"/>
                  </a:lnTo>
                  <a:lnTo>
                    <a:pt x="24608" y="8135"/>
                  </a:lnTo>
                  <a:lnTo>
                    <a:pt x="21945" y="50831"/>
                  </a:lnTo>
                  <a:lnTo>
                    <a:pt x="21581" y="80767"/>
                  </a:lnTo>
                  <a:lnTo>
                    <a:pt x="19538" y="120412"/>
                  </a:lnTo>
                  <a:lnTo>
                    <a:pt x="15573" y="166961"/>
                  </a:lnTo>
                  <a:lnTo>
                    <a:pt x="12539" y="192214"/>
                  </a:lnTo>
                  <a:lnTo>
                    <a:pt x="9106" y="218223"/>
                  </a:lnTo>
                  <a:lnTo>
                    <a:pt x="3410" y="260291"/>
                  </a:lnTo>
                  <a:lnTo>
                    <a:pt x="0" y="306097"/>
                  </a:lnTo>
                  <a:lnTo>
                    <a:pt x="3361" y="326393"/>
                  </a:lnTo>
                  <a:lnTo>
                    <a:pt x="11910" y="340116"/>
                  </a:lnTo>
                  <a:lnTo>
                    <a:pt x="17153" y="343635"/>
                  </a:lnTo>
                  <a:lnTo>
                    <a:pt x="28624" y="345663"/>
                  </a:lnTo>
                  <a:lnTo>
                    <a:pt x="40777" y="340450"/>
                  </a:lnTo>
                  <a:lnTo>
                    <a:pt x="57638" y="325614"/>
                  </a:lnTo>
                  <a:lnTo>
                    <a:pt x="62455" y="319856"/>
                  </a:lnTo>
                  <a:lnTo>
                    <a:pt x="78440" y="27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3">
              <a:extLst>
                <a:ext uri="{FF2B5EF4-FFF2-40B4-BE49-F238E27FC236}">
                  <a16:creationId xmlns:a16="http://schemas.microsoft.com/office/drawing/2014/main" xmlns="" id="{5AC6FDAF-6D89-4D2A-95A0-8178CEFFA041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369938" y="889178"/>
              <a:ext cx="75261" cy="221812"/>
            </a:xfrm>
            <a:custGeom>
              <a:avLst/>
              <a:gdLst/>
              <a:ahLst/>
              <a:cxnLst/>
              <a:rect l="0" t="0" r="0" b="0"/>
              <a:pathLst>
                <a:path w="75261" h="221812">
                  <a:moveTo>
                    <a:pt x="74812" y="18872"/>
                  </a:moveTo>
                  <a:lnTo>
                    <a:pt x="74812" y="18872"/>
                  </a:lnTo>
                  <a:lnTo>
                    <a:pt x="74812" y="15501"/>
                  </a:lnTo>
                  <a:lnTo>
                    <a:pt x="64699" y="6663"/>
                  </a:lnTo>
                  <a:lnTo>
                    <a:pt x="55971" y="2862"/>
                  </a:lnTo>
                  <a:lnTo>
                    <a:pt x="20673" y="0"/>
                  </a:lnTo>
                  <a:lnTo>
                    <a:pt x="16848" y="1352"/>
                  </a:lnTo>
                  <a:lnTo>
                    <a:pt x="10715" y="6617"/>
                  </a:lnTo>
                  <a:lnTo>
                    <a:pt x="3295" y="27627"/>
                  </a:lnTo>
                  <a:lnTo>
                    <a:pt x="0" y="52824"/>
                  </a:lnTo>
                  <a:lnTo>
                    <a:pt x="2992" y="67828"/>
                  </a:lnTo>
                  <a:lnTo>
                    <a:pt x="9731" y="81553"/>
                  </a:lnTo>
                  <a:lnTo>
                    <a:pt x="26130" y="100474"/>
                  </a:lnTo>
                  <a:lnTo>
                    <a:pt x="58044" y="127673"/>
                  </a:lnTo>
                  <a:lnTo>
                    <a:pt x="72117" y="149495"/>
                  </a:lnTo>
                  <a:lnTo>
                    <a:pt x="75260" y="165591"/>
                  </a:lnTo>
                  <a:lnTo>
                    <a:pt x="75111" y="173835"/>
                  </a:lnTo>
                  <a:lnTo>
                    <a:pt x="69300" y="190520"/>
                  </a:lnTo>
                  <a:lnTo>
                    <a:pt x="58957" y="205932"/>
                  </a:lnTo>
                  <a:lnTo>
                    <a:pt x="44952" y="217486"/>
                  </a:lnTo>
                  <a:lnTo>
                    <a:pt x="31202" y="221680"/>
                  </a:lnTo>
                  <a:lnTo>
                    <a:pt x="24572" y="221811"/>
                  </a:lnTo>
                  <a:lnTo>
                    <a:pt x="19446" y="219781"/>
                  </a:lnTo>
                  <a:lnTo>
                    <a:pt x="11870" y="211882"/>
                  </a:lnTo>
                  <a:lnTo>
                    <a:pt x="9914" y="199434"/>
                  </a:lnTo>
                  <a:lnTo>
                    <a:pt x="11312" y="17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85">
            <a:extLst>
              <a:ext uri="{FF2B5EF4-FFF2-40B4-BE49-F238E27FC236}">
                <a16:creationId xmlns:a16="http://schemas.microsoft.com/office/drawing/2014/main" xmlns="" id="{5336A49C-11BE-41F9-AA50-148E061D919F}"/>
              </a:ext>
            </a:extLst>
          </p:cNvPr>
          <p:cNvGrpSpPr/>
          <p:nvPr/>
        </p:nvGrpSpPr>
        <p:grpSpPr>
          <a:xfrm>
            <a:off x="3923675" y="754075"/>
            <a:ext cx="735932" cy="331776"/>
            <a:chOff x="3923675" y="754075"/>
            <a:chExt cx="735932" cy="331776"/>
          </a:xfrm>
        </p:grpSpPr>
        <p:sp>
          <p:nvSpPr>
            <p:cNvPr id="16" name="SMARTInkShape-344">
              <a:extLst>
                <a:ext uri="{FF2B5EF4-FFF2-40B4-BE49-F238E27FC236}">
                  <a16:creationId xmlns:a16="http://schemas.microsoft.com/office/drawing/2014/main" xmlns="" id="{25DD8FD1-C43B-458B-8C4E-95B0F7BC6F6B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622800" y="755154"/>
              <a:ext cx="36807" cy="330697"/>
            </a:xfrm>
            <a:custGeom>
              <a:avLst/>
              <a:gdLst/>
              <a:ahLst/>
              <a:cxnLst/>
              <a:rect l="0" t="0" r="0" b="0"/>
              <a:pathLst>
                <a:path w="36807" h="330697">
                  <a:moveTo>
                    <a:pt x="31750" y="13196"/>
                  </a:moveTo>
                  <a:lnTo>
                    <a:pt x="31750" y="13196"/>
                  </a:lnTo>
                  <a:lnTo>
                    <a:pt x="31750" y="0"/>
                  </a:lnTo>
                  <a:lnTo>
                    <a:pt x="36776" y="44397"/>
                  </a:lnTo>
                  <a:lnTo>
                    <a:pt x="36806" y="81391"/>
                  </a:lnTo>
                  <a:lnTo>
                    <a:pt x="34467" y="126055"/>
                  </a:lnTo>
                  <a:lnTo>
                    <a:pt x="32150" y="149819"/>
                  </a:lnTo>
                  <a:lnTo>
                    <a:pt x="29194" y="174128"/>
                  </a:lnTo>
                  <a:lnTo>
                    <a:pt x="25813" y="198800"/>
                  </a:lnTo>
                  <a:lnTo>
                    <a:pt x="18293" y="245029"/>
                  </a:lnTo>
                  <a:lnTo>
                    <a:pt x="10952" y="284155"/>
                  </a:lnTo>
                  <a:lnTo>
                    <a:pt x="0" y="330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5">
              <a:extLst>
                <a:ext uri="{FF2B5EF4-FFF2-40B4-BE49-F238E27FC236}">
                  <a16:creationId xmlns:a16="http://schemas.microsoft.com/office/drawing/2014/main" xmlns="" id="{3BE234B7-EEB4-4F7F-B2EA-13DDD94DF1CD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535574" y="754075"/>
              <a:ext cx="36427" cy="312726"/>
            </a:xfrm>
            <a:custGeom>
              <a:avLst/>
              <a:gdLst/>
              <a:ahLst/>
              <a:cxnLst/>
              <a:rect l="0" t="0" r="0" b="0"/>
              <a:pathLst>
                <a:path w="36427" h="312726">
                  <a:moveTo>
                    <a:pt x="36426" y="26975"/>
                  </a:moveTo>
                  <a:lnTo>
                    <a:pt x="36426" y="26975"/>
                  </a:lnTo>
                  <a:lnTo>
                    <a:pt x="30664" y="270"/>
                  </a:lnTo>
                  <a:lnTo>
                    <a:pt x="30468" y="0"/>
                  </a:lnTo>
                  <a:lnTo>
                    <a:pt x="25763" y="38971"/>
                  </a:lnTo>
                  <a:lnTo>
                    <a:pt x="24631" y="73464"/>
                  </a:lnTo>
                  <a:lnTo>
                    <a:pt x="24128" y="116076"/>
                  </a:lnTo>
                  <a:lnTo>
                    <a:pt x="21789" y="163236"/>
                  </a:lnTo>
                  <a:lnTo>
                    <a:pt x="18200" y="187666"/>
                  </a:lnTo>
                  <a:lnTo>
                    <a:pt x="9981" y="233860"/>
                  </a:lnTo>
                  <a:lnTo>
                    <a:pt x="3976" y="270853"/>
                  </a:lnTo>
                  <a:lnTo>
                    <a:pt x="0" y="302592"/>
                  </a:lnTo>
                  <a:lnTo>
                    <a:pt x="853" y="307381"/>
                  </a:lnTo>
                  <a:lnTo>
                    <a:pt x="2833" y="309868"/>
                  </a:lnTo>
                  <a:lnTo>
                    <a:pt x="11026" y="312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6">
              <a:extLst>
                <a:ext uri="{FF2B5EF4-FFF2-40B4-BE49-F238E27FC236}">
                  <a16:creationId xmlns:a16="http://schemas.microsoft.com/office/drawing/2014/main" xmlns="" id="{D2A45925-6FB1-45FC-AF31-B13DF6238F4B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386832" y="934594"/>
              <a:ext cx="85102" cy="125677"/>
            </a:xfrm>
            <a:custGeom>
              <a:avLst/>
              <a:gdLst/>
              <a:ahLst/>
              <a:cxnLst/>
              <a:rect l="0" t="0" r="0" b="0"/>
              <a:pathLst>
                <a:path w="85102" h="125677">
                  <a:moveTo>
                    <a:pt x="70868" y="11556"/>
                  </a:moveTo>
                  <a:lnTo>
                    <a:pt x="70868" y="11556"/>
                  </a:lnTo>
                  <a:lnTo>
                    <a:pt x="65093" y="6486"/>
                  </a:lnTo>
                  <a:lnTo>
                    <a:pt x="54967" y="1430"/>
                  </a:lnTo>
                  <a:lnTo>
                    <a:pt x="47102" y="0"/>
                  </a:lnTo>
                  <a:lnTo>
                    <a:pt x="31370" y="2566"/>
                  </a:lnTo>
                  <a:lnTo>
                    <a:pt x="19447" y="11559"/>
                  </a:lnTo>
                  <a:lnTo>
                    <a:pt x="8503" y="25668"/>
                  </a:lnTo>
                  <a:lnTo>
                    <a:pt x="1287" y="43698"/>
                  </a:lnTo>
                  <a:lnTo>
                    <a:pt x="0" y="77054"/>
                  </a:lnTo>
                  <a:lnTo>
                    <a:pt x="6210" y="95699"/>
                  </a:lnTo>
                  <a:lnTo>
                    <a:pt x="16026" y="110336"/>
                  </a:lnTo>
                  <a:lnTo>
                    <a:pt x="27444" y="121546"/>
                  </a:lnTo>
                  <a:lnTo>
                    <a:pt x="34157" y="124393"/>
                  </a:lnTo>
                  <a:lnTo>
                    <a:pt x="49143" y="125676"/>
                  </a:lnTo>
                  <a:lnTo>
                    <a:pt x="65210" y="120132"/>
                  </a:lnTo>
                  <a:lnTo>
                    <a:pt x="73446" y="115690"/>
                  </a:lnTo>
                  <a:lnTo>
                    <a:pt x="78937" y="109906"/>
                  </a:lnTo>
                  <a:lnTo>
                    <a:pt x="85037" y="95954"/>
                  </a:lnTo>
                  <a:lnTo>
                    <a:pt x="85101" y="65491"/>
                  </a:lnTo>
                  <a:lnTo>
                    <a:pt x="78604" y="47521"/>
                  </a:lnTo>
                  <a:lnTo>
                    <a:pt x="58351" y="17886"/>
                  </a:lnTo>
                  <a:lnTo>
                    <a:pt x="57584" y="14365"/>
                  </a:lnTo>
                  <a:lnTo>
                    <a:pt x="58168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7">
              <a:extLst>
                <a:ext uri="{FF2B5EF4-FFF2-40B4-BE49-F238E27FC236}">
                  <a16:creationId xmlns:a16="http://schemas.microsoft.com/office/drawing/2014/main" xmlns="" id="{E288307E-A340-4374-ABD3-636D2955D44B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260850" y="901700"/>
              <a:ext cx="127001" cy="172976"/>
            </a:xfrm>
            <a:custGeom>
              <a:avLst/>
              <a:gdLst/>
              <a:ahLst/>
              <a:cxnLst/>
              <a:rect l="0" t="0" r="0" b="0"/>
              <a:pathLst>
                <a:path w="127001" h="172976">
                  <a:moveTo>
                    <a:pt x="0" y="50800"/>
                  </a:moveTo>
                  <a:lnTo>
                    <a:pt x="0" y="50800"/>
                  </a:lnTo>
                  <a:lnTo>
                    <a:pt x="705" y="37002"/>
                  </a:lnTo>
                  <a:lnTo>
                    <a:pt x="3371" y="31027"/>
                  </a:lnTo>
                  <a:lnTo>
                    <a:pt x="8789" y="26019"/>
                  </a:lnTo>
                  <a:lnTo>
                    <a:pt x="12209" y="23696"/>
                  </a:lnTo>
                  <a:lnTo>
                    <a:pt x="15195" y="22853"/>
                  </a:lnTo>
                  <a:lnTo>
                    <a:pt x="17891" y="22996"/>
                  </a:lnTo>
                  <a:lnTo>
                    <a:pt x="20394" y="23798"/>
                  </a:lnTo>
                  <a:lnTo>
                    <a:pt x="43984" y="46067"/>
                  </a:lnTo>
                  <a:lnTo>
                    <a:pt x="56942" y="63983"/>
                  </a:lnTo>
                  <a:lnTo>
                    <a:pt x="64113" y="85587"/>
                  </a:lnTo>
                  <a:lnTo>
                    <a:pt x="68150" y="121550"/>
                  </a:lnTo>
                  <a:lnTo>
                    <a:pt x="67683" y="144333"/>
                  </a:lnTo>
                  <a:lnTo>
                    <a:pt x="62772" y="161515"/>
                  </a:lnTo>
                  <a:lnTo>
                    <a:pt x="59487" y="166943"/>
                  </a:lnTo>
                  <a:lnTo>
                    <a:pt x="52074" y="172975"/>
                  </a:lnTo>
                  <a:lnTo>
                    <a:pt x="48827" y="171761"/>
                  </a:lnTo>
                  <a:lnTo>
                    <a:pt x="43338" y="162886"/>
                  </a:lnTo>
                  <a:lnTo>
                    <a:pt x="46394" y="128539"/>
                  </a:lnTo>
                  <a:lnTo>
                    <a:pt x="56236" y="82614"/>
                  </a:lnTo>
                  <a:lnTo>
                    <a:pt x="74831" y="40000"/>
                  </a:lnTo>
                  <a:lnTo>
                    <a:pt x="94845" y="10676"/>
                  </a:lnTo>
                  <a:lnTo>
                    <a:pt x="101330" y="5706"/>
                  </a:lnTo>
                  <a:lnTo>
                    <a:pt x="107770" y="309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8">
              <a:extLst>
                <a:ext uri="{FF2B5EF4-FFF2-40B4-BE49-F238E27FC236}">
                  <a16:creationId xmlns:a16="http://schemas.microsoft.com/office/drawing/2014/main" xmlns="" id="{3E5D19B0-5374-4846-8835-4B42441602AD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115451" y="916107"/>
              <a:ext cx="94600" cy="156682"/>
            </a:xfrm>
            <a:custGeom>
              <a:avLst/>
              <a:gdLst/>
              <a:ahLst/>
              <a:cxnLst/>
              <a:rect l="0" t="0" r="0" b="0"/>
              <a:pathLst>
                <a:path w="94600" h="156682">
                  <a:moveTo>
                    <a:pt x="12049" y="36393"/>
                  </a:moveTo>
                  <a:lnTo>
                    <a:pt x="12049" y="36393"/>
                  </a:lnTo>
                  <a:lnTo>
                    <a:pt x="3211" y="75117"/>
                  </a:lnTo>
                  <a:lnTo>
                    <a:pt x="818" y="114545"/>
                  </a:lnTo>
                  <a:lnTo>
                    <a:pt x="2644" y="146479"/>
                  </a:lnTo>
                  <a:lnTo>
                    <a:pt x="325" y="156500"/>
                  </a:lnTo>
                  <a:lnTo>
                    <a:pt x="0" y="156681"/>
                  </a:lnTo>
                  <a:lnTo>
                    <a:pt x="8244" y="111545"/>
                  </a:lnTo>
                  <a:lnTo>
                    <a:pt x="17664" y="70811"/>
                  </a:lnTo>
                  <a:lnTo>
                    <a:pt x="38558" y="24351"/>
                  </a:lnTo>
                  <a:lnTo>
                    <a:pt x="50641" y="7758"/>
                  </a:lnTo>
                  <a:lnTo>
                    <a:pt x="56122" y="3192"/>
                  </a:lnTo>
                  <a:lnTo>
                    <a:pt x="61186" y="853"/>
                  </a:lnTo>
                  <a:lnTo>
                    <a:pt x="65974" y="0"/>
                  </a:lnTo>
                  <a:lnTo>
                    <a:pt x="71283" y="1547"/>
                  </a:lnTo>
                  <a:lnTo>
                    <a:pt x="82825" y="8912"/>
                  </a:lnTo>
                  <a:lnTo>
                    <a:pt x="89366" y="26766"/>
                  </a:lnTo>
                  <a:lnTo>
                    <a:pt x="93048" y="64585"/>
                  </a:lnTo>
                  <a:lnTo>
                    <a:pt x="94140" y="103307"/>
                  </a:lnTo>
                  <a:lnTo>
                    <a:pt x="94599" y="137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9">
              <a:extLst>
                <a:ext uri="{FF2B5EF4-FFF2-40B4-BE49-F238E27FC236}">
                  <a16:creationId xmlns:a16="http://schemas.microsoft.com/office/drawing/2014/main" xmlns="" id="{48502C4D-81CD-434F-8F43-6914016F8332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923675" y="901642"/>
              <a:ext cx="146676" cy="177191"/>
            </a:xfrm>
            <a:custGeom>
              <a:avLst/>
              <a:gdLst/>
              <a:ahLst/>
              <a:cxnLst/>
              <a:rect l="0" t="0" r="0" b="0"/>
              <a:pathLst>
                <a:path w="146676" h="177191">
                  <a:moveTo>
                    <a:pt x="19675" y="57208"/>
                  </a:moveTo>
                  <a:lnTo>
                    <a:pt x="19675" y="57208"/>
                  </a:lnTo>
                  <a:lnTo>
                    <a:pt x="23046" y="57208"/>
                  </a:lnTo>
                  <a:lnTo>
                    <a:pt x="24039" y="56502"/>
                  </a:lnTo>
                  <a:lnTo>
                    <a:pt x="24701" y="55327"/>
                  </a:lnTo>
                  <a:lnTo>
                    <a:pt x="25763" y="51741"/>
                  </a:lnTo>
                  <a:lnTo>
                    <a:pt x="27790" y="51250"/>
                  </a:lnTo>
                  <a:lnTo>
                    <a:pt x="32375" y="50858"/>
                  </a:lnTo>
                  <a:lnTo>
                    <a:pt x="32375" y="44509"/>
                  </a:lnTo>
                  <a:lnTo>
                    <a:pt x="26286" y="44508"/>
                  </a:lnTo>
                  <a:lnTo>
                    <a:pt x="26032" y="57338"/>
                  </a:lnTo>
                  <a:lnTo>
                    <a:pt x="27909" y="62675"/>
                  </a:lnTo>
                  <a:lnTo>
                    <a:pt x="29398" y="65086"/>
                  </a:lnTo>
                  <a:lnTo>
                    <a:pt x="38235" y="71850"/>
                  </a:lnTo>
                  <a:lnTo>
                    <a:pt x="49790" y="78323"/>
                  </a:lnTo>
                  <a:lnTo>
                    <a:pt x="59871" y="78822"/>
                  </a:lnTo>
                  <a:lnTo>
                    <a:pt x="71406" y="75987"/>
                  </a:lnTo>
                  <a:lnTo>
                    <a:pt x="88390" y="66457"/>
                  </a:lnTo>
                  <a:lnTo>
                    <a:pt x="95605" y="58731"/>
                  </a:lnTo>
                  <a:lnTo>
                    <a:pt x="103635" y="39707"/>
                  </a:lnTo>
                  <a:lnTo>
                    <a:pt x="102616" y="26146"/>
                  </a:lnTo>
                  <a:lnTo>
                    <a:pt x="100369" y="19567"/>
                  </a:lnTo>
                  <a:lnTo>
                    <a:pt x="92228" y="8493"/>
                  </a:lnTo>
                  <a:lnTo>
                    <a:pt x="87094" y="3565"/>
                  </a:lnTo>
                  <a:lnTo>
                    <a:pt x="80849" y="985"/>
                  </a:lnTo>
                  <a:lnTo>
                    <a:pt x="66383" y="0"/>
                  </a:lnTo>
                  <a:lnTo>
                    <a:pt x="50547" y="5676"/>
                  </a:lnTo>
                  <a:lnTo>
                    <a:pt x="34102" y="17372"/>
                  </a:lnTo>
                  <a:lnTo>
                    <a:pt x="17385" y="36681"/>
                  </a:lnTo>
                  <a:lnTo>
                    <a:pt x="2220" y="71352"/>
                  </a:lnTo>
                  <a:lnTo>
                    <a:pt x="0" y="108436"/>
                  </a:lnTo>
                  <a:lnTo>
                    <a:pt x="5991" y="129835"/>
                  </a:lnTo>
                  <a:lnTo>
                    <a:pt x="16416" y="148048"/>
                  </a:lnTo>
                  <a:lnTo>
                    <a:pt x="30456" y="163198"/>
                  </a:lnTo>
                  <a:lnTo>
                    <a:pt x="49867" y="173224"/>
                  </a:lnTo>
                  <a:lnTo>
                    <a:pt x="60969" y="176885"/>
                  </a:lnTo>
                  <a:lnTo>
                    <a:pt x="84595" y="177190"/>
                  </a:lnTo>
                  <a:lnTo>
                    <a:pt x="127513" y="165888"/>
                  </a:lnTo>
                  <a:lnTo>
                    <a:pt x="146675" y="158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86">
            <a:extLst>
              <a:ext uri="{FF2B5EF4-FFF2-40B4-BE49-F238E27FC236}">
                <a16:creationId xmlns:a16="http://schemas.microsoft.com/office/drawing/2014/main" xmlns="" id="{CCA5C69F-C978-430B-A97F-A71D9F28C37E}"/>
              </a:ext>
            </a:extLst>
          </p:cNvPr>
          <p:cNvGrpSpPr/>
          <p:nvPr/>
        </p:nvGrpSpPr>
        <p:grpSpPr>
          <a:xfrm>
            <a:off x="5059369" y="776528"/>
            <a:ext cx="420682" cy="322456"/>
            <a:chOff x="5059369" y="776528"/>
            <a:chExt cx="420682" cy="322456"/>
          </a:xfrm>
        </p:grpSpPr>
        <p:sp>
          <p:nvSpPr>
            <p:cNvPr id="23" name="SMARTInkShape-350">
              <a:extLst>
                <a:ext uri="{FF2B5EF4-FFF2-40B4-BE49-F238E27FC236}">
                  <a16:creationId xmlns:a16="http://schemas.microsoft.com/office/drawing/2014/main" xmlns="" id="{4DFE8F74-B729-4EF8-A78A-FC2690D2B379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352130" y="776528"/>
              <a:ext cx="127921" cy="322456"/>
            </a:xfrm>
            <a:custGeom>
              <a:avLst/>
              <a:gdLst/>
              <a:ahLst/>
              <a:cxnLst/>
              <a:rect l="0" t="0" r="0" b="0"/>
              <a:pathLst>
                <a:path w="127921" h="322456">
                  <a:moveTo>
                    <a:pt x="77120" y="226772"/>
                  </a:moveTo>
                  <a:lnTo>
                    <a:pt x="77120" y="226772"/>
                  </a:lnTo>
                  <a:lnTo>
                    <a:pt x="75709" y="199882"/>
                  </a:lnTo>
                  <a:lnTo>
                    <a:pt x="70378" y="190597"/>
                  </a:lnTo>
                  <a:lnTo>
                    <a:pt x="66275" y="187839"/>
                  </a:lnTo>
                  <a:lnTo>
                    <a:pt x="56072" y="184774"/>
                  </a:lnTo>
                  <a:lnTo>
                    <a:pt x="42600" y="187175"/>
                  </a:lnTo>
                  <a:lnTo>
                    <a:pt x="35057" y="189790"/>
                  </a:lnTo>
                  <a:lnTo>
                    <a:pt x="21031" y="202104"/>
                  </a:lnTo>
                  <a:lnTo>
                    <a:pt x="9152" y="219336"/>
                  </a:lnTo>
                  <a:lnTo>
                    <a:pt x="1522" y="238754"/>
                  </a:lnTo>
                  <a:lnTo>
                    <a:pt x="0" y="272891"/>
                  </a:lnTo>
                  <a:lnTo>
                    <a:pt x="6156" y="293601"/>
                  </a:lnTo>
                  <a:lnTo>
                    <a:pt x="20612" y="319779"/>
                  </a:lnTo>
                  <a:lnTo>
                    <a:pt x="24631" y="321938"/>
                  </a:lnTo>
                  <a:lnTo>
                    <a:pt x="34742" y="322455"/>
                  </a:lnTo>
                  <a:lnTo>
                    <a:pt x="59076" y="308666"/>
                  </a:lnTo>
                  <a:lnTo>
                    <a:pt x="81886" y="276594"/>
                  </a:lnTo>
                  <a:lnTo>
                    <a:pt x="102051" y="229069"/>
                  </a:lnTo>
                  <a:lnTo>
                    <a:pt x="109367" y="187576"/>
                  </a:lnTo>
                  <a:lnTo>
                    <a:pt x="111318" y="164658"/>
                  </a:lnTo>
                  <a:lnTo>
                    <a:pt x="111913" y="139502"/>
                  </a:lnTo>
                  <a:lnTo>
                    <a:pt x="111604" y="112853"/>
                  </a:lnTo>
                  <a:lnTo>
                    <a:pt x="110693" y="85209"/>
                  </a:lnTo>
                  <a:lnTo>
                    <a:pt x="107799" y="43205"/>
                  </a:lnTo>
                  <a:lnTo>
                    <a:pt x="103455" y="14659"/>
                  </a:lnTo>
                  <a:lnTo>
                    <a:pt x="96820" y="1972"/>
                  </a:lnTo>
                  <a:lnTo>
                    <a:pt x="93781" y="0"/>
                  </a:lnTo>
                  <a:lnTo>
                    <a:pt x="91050" y="96"/>
                  </a:lnTo>
                  <a:lnTo>
                    <a:pt x="88523" y="1571"/>
                  </a:lnTo>
                  <a:lnTo>
                    <a:pt x="85716" y="14499"/>
                  </a:lnTo>
                  <a:lnTo>
                    <a:pt x="84135" y="51223"/>
                  </a:lnTo>
                  <a:lnTo>
                    <a:pt x="85177" y="85956"/>
                  </a:lnTo>
                  <a:lnTo>
                    <a:pt x="90343" y="127263"/>
                  </a:lnTo>
                  <a:lnTo>
                    <a:pt x="97344" y="167729"/>
                  </a:lnTo>
                  <a:lnTo>
                    <a:pt x="104453" y="204764"/>
                  </a:lnTo>
                  <a:lnTo>
                    <a:pt x="113127" y="247297"/>
                  </a:lnTo>
                  <a:lnTo>
                    <a:pt x="127920" y="28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1">
              <a:extLst>
                <a:ext uri="{FF2B5EF4-FFF2-40B4-BE49-F238E27FC236}">
                  <a16:creationId xmlns:a16="http://schemas.microsoft.com/office/drawing/2014/main" xmlns="" id="{CD8236B4-0C7F-444E-BD78-9673C1D5A3F0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059369" y="929911"/>
              <a:ext cx="242882" cy="164370"/>
            </a:xfrm>
            <a:custGeom>
              <a:avLst/>
              <a:gdLst/>
              <a:ahLst/>
              <a:cxnLst/>
              <a:rect l="0" t="0" r="0" b="0"/>
              <a:pathLst>
                <a:path w="242882" h="164370">
                  <a:moveTo>
                    <a:pt x="103181" y="35289"/>
                  </a:moveTo>
                  <a:lnTo>
                    <a:pt x="103181" y="35289"/>
                  </a:lnTo>
                  <a:lnTo>
                    <a:pt x="80037" y="6678"/>
                  </a:lnTo>
                  <a:lnTo>
                    <a:pt x="65848" y="1406"/>
                  </a:lnTo>
                  <a:lnTo>
                    <a:pt x="57126" y="0"/>
                  </a:lnTo>
                  <a:lnTo>
                    <a:pt x="49194" y="2591"/>
                  </a:lnTo>
                  <a:lnTo>
                    <a:pt x="34737" y="14877"/>
                  </a:lnTo>
                  <a:lnTo>
                    <a:pt x="11327" y="51740"/>
                  </a:lnTo>
                  <a:lnTo>
                    <a:pt x="0" y="95040"/>
                  </a:lnTo>
                  <a:lnTo>
                    <a:pt x="15" y="135778"/>
                  </a:lnTo>
                  <a:lnTo>
                    <a:pt x="6529" y="154269"/>
                  </a:lnTo>
                  <a:lnTo>
                    <a:pt x="11230" y="161176"/>
                  </a:lnTo>
                  <a:lnTo>
                    <a:pt x="17891" y="164369"/>
                  </a:lnTo>
                  <a:lnTo>
                    <a:pt x="34700" y="164154"/>
                  </a:lnTo>
                  <a:lnTo>
                    <a:pt x="52049" y="155592"/>
                  </a:lnTo>
                  <a:lnTo>
                    <a:pt x="60627" y="149358"/>
                  </a:lnTo>
                  <a:lnTo>
                    <a:pt x="72038" y="131142"/>
                  </a:lnTo>
                  <a:lnTo>
                    <a:pt x="88484" y="84954"/>
                  </a:lnTo>
                  <a:lnTo>
                    <a:pt x="96342" y="45530"/>
                  </a:lnTo>
                  <a:lnTo>
                    <a:pt x="96505" y="45644"/>
                  </a:lnTo>
                  <a:lnTo>
                    <a:pt x="96812" y="86576"/>
                  </a:lnTo>
                  <a:lnTo>
                    <a:pt x="102602" y="121045"/>
                  </a:lnTo>
                  <a:lnTo>
                    <a:pt x="109039" y="135492"/>
                  </a:lnTo>
                  <a:lnTo>
                    <a:pt x="112731" y="140191"/>
                  </a:lnTo>
                  <a:lnTo>
                    <a:pt x="120595" y="145412"/>
                  </a:lnTo>
                  <a:lnTo>
                    <a:pt x="124668" y="145393"/>
                  </a:lnTo>
                  <a:lnTo>
                    <a:pt x="132957" y="141609"/>
                  </a:lnTo>
                  <a:lnTo>
                    <a:pt x="145557" y="124804"/>
                  </a:lnTo>
                  <a:lnTo>
                    <a:pt x="156681" y="90182"/>
                  </a:lnTo>
                  <a:lnTo>
                    <a:pt x="160117" y="59457"/>
                  </a:lnTo>
                  <a:lnTo>
                    <a:pt x="163961" y="76441"/>
                  </a:lnTo>
                  <a:lnTo>
                    <a:pt x="160743" y="121821"/>
                  </a:lnTo>
                  <a:lnTo>
                    <a:pt x="160386" y="145514"/>
                  </a:lnTo>
                  <a:lnTo>
                    <a:pt x="160347" y="138269"/>
                  </a:lnTo>
                  <a:lnTo>
                    <a:pt x="174148" y="93256"/>
                  </a:lnTo>
                  <a:lnTo>
                    <a:pt x="187943" y="56463"/>
                  </a:lnTo>
                  <a:lnTo>
                    <a:pt x="205436" y="28863"/>
                  </a:lnTo>
                  <a:lnTo>
                    <a:pt x="215656" y="19027"/>
                  </a:lnTo>
                  <a:lnTo>
                    <a:pt x="218381" y="17392"/>
                  </a:lnTo>
                  <a:lnTo>
                    <a:pt x="220198" y="17008"/>
                  </a:lnTo>
                  <a:lnTo>
                    <a:pt x="222114" y="19574"/>
                  </a:lnTo>
                  <a:lnTo>
                    <a:pt x="232350" y="51660"/>
                  </a:lnTo>
                  <a:lnTo>
                    <a:pt x="237862" y="92644"/>
                  </a:lnTo>
                  <a:lnTo>
                    <a:pt x="242881" y="14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87">
            <a:extLst>
              <a:ext uri="{FF2B5EF4-FFF2-40B4-BE49-F238E27FC236}">
                <a16:creationId xmlns:a16="http://schemas.microsoft.com/office/drawing/2014/main" xmlns="" id="{FDC10A27-A9D8-4CEF-BBEE-09D225BB3EBE}"/>
              </a:ext>
            </a:extLst>
          </p:cNvPr>
          <p:cNvGrpSpPr/>
          <p:nvPr/>
        </p:nvGrpSpPr>
        <p:grpSpPr>
          <a:xfrm>
            <a:off x="5817348" y="932971"/>
            <a:ext cx="418353" cy="152110"/>
            <a:chOff x="5817348" y="932971"/>
            <a:chExt cx="418353" cy="152110"/>
          </a:xfrm>
        </p:grpSpPr>
        <p:sp>
          <p:nvSpPr>
            <p:cNvPr id="26" name="SMARTInkShape-352">
              <a:extLst>
                <a:ext uri="{FF2B5EF4-FFF2-40B4-BE49-F238E27FC236}">
                  <a16:creationId xmlns:a16="http://schemas.microsoft.com/office/drawing/2014/main" xmlns="" id="{E0753484-B197-48AE-9ACF-13988F3FD4C6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121273" y="932971"/>
              <a:ext cx="114428" cy="127728"/>
            </a:xfrm>
            <a:custGeom>
              <a:avLst/>
              <a:gdLst/>
              <a:ahLst/>
              <a:cxnLst/>
              <a:rect l="0" t="0" r="0" b="0"/>
              <a:pathLst>
                <a:path w="114428" h="127728">
                  <a:moveTo>
                    <a:pt x="127" y="70329"/>
                  </a:moveTo>
                  <a:lnTo>
                    <a:pt x="127" y="70329"/>
                  </a:lnTo>
                  <a:lnTo>
                    <a:pt x="8966" y="70329"/>
                  </a:lnTo>
                  <a:lnTo>
                    <a:pt x="21796" y="63587"/>
                  </a:lnTo>
                  <a:lnTo>
                    <a:pt x="39003" y="49281"/>
                  </a:lnTo>
                  <a:lnTo>
                    <a:pt x="50764" y="31637"/>
                  </a:lnTo>
                  <a:lnTo>
                    <a:pt x="58718" y="13004"/>
                  </a:lnTo>
                  <a:lnTo>
                    <a:pt x="58943" y="8123"/>
                  </a:lnTo>
                  <a:lnTo>
                    <a:pt x="57682" y="4164"/>
                  </a:lnTo>
                  <a:lnTo>
                    <a:pt x="55431" y="819"/>
                  </a:lnTo>
                  <a:lnTo>
                    <a:pt x="51108" y="0"/>
                  </a:lnTo>
                  <a:lnTo>
                    <a:pt x="38777" y="2853"/>
                  </a:lnTo>
                  <a:lnTo>
                    <a:pt x="19340" y="15764"/>
                  </a:lnTo>
                  <a:lnTo>
                    <a:pt x="3546" y="39737"/>
                  </a:lnTo>
                  <a:lnTo>
                    <a:pt x="0" y="57203"/>
                  </a:lnTo>
                  <a:lnTo>
                    <a:pt x="43" y="65812"/>
                  </a:lnTo>
                  <a:lnTo>
                    <a:pt x="5734" y="82903"/>
                  </a:lnTo>
                  <a:lnTo>
                    <a:pt x="16025" y="98495"/>
                  </a:lnTo>
                  <a:lnTo>
                    <a:pt x="47002" y="124612"/>
                  </a:lnTo>
                  <a:lnTo>
                    <a:pt x="52544" y="126979"/>
                  </a:lnTo>
                  <a:lnTo>
                    <a:pt x="64345" y="127727"/>
                  </a:lnTo>
                  <a:lnTo>
                    <a:pt x="114427" y="114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3">
              <a:extLst>
                <a:ext uri="{FF2B5EF4-FFF2-40B4-BE49-F238E27FC236}">
                  <a16:creationId xmlns:a16="http://schemas.microsoft.com/office/drawing/2014/main" xmlns="" id="{06557129-CE96-4983-A6D6-91A3345CC7A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983465" y="946150"/>
              <a:ext cx="106186" cy="117193"/>
            </a:xfrm>
            <a:custGeom>
              <a:avLst/>
              <a:gdLst/>
              <a:ahLst/>
              <a:cxnLst/>
              <a:rect l="0" t="0" r="0" b="0"/>
              <a:pathLst>
                <a:path w="106186" h="117193">
                  <a:moveTo>
                    <a:pt x="10935" y="38100"/>
                  </a:moveTo>
                  <a:lnTo>
                    <a:pt x="10935" y="38100"/>
                  </a:lnTo>
                  <a:lnTo>
                    <a:pt x="0" y="27165"/>
                  </a:lnTo>
                  <a:lnTo>
                    <a:pt x="117" y="26577"/>
                  </a:lnTo>
                  <a:lnTo>
                    <a:pt x="901" y="26185"/>
                  </a:lnTo>
                  <a:lnTo>
                    <a:pt x="2129" y="25923"/>
                  </a:lnTo>
                  <a:lnTo>
                    <a:pt x="10599" y="28926"/>
                  </a:lnTo>
                  <a:lnTo>
                    <a:pt x="35537" y="47106"/>
                  </a:lnTo>
                  <a:lnTo>
                    <a:pt x="48680" y="61388"/>
                  </a:lnTo>
                  <a:lnTo>
                    <a:pt x="61237" y="88666"/>
                  </a:lnTo>
                  <a:lnTo>
                    <a:pt x="63160" y="103142"/>
                  </a:lnTo>
                  <a:lnTo>
                    <a:pt x="62016" y="117192"/>
                  </a:lnTo>
                  <a:lnTo>
                    <a:pt x="61759" y="87089"/>
                  </a:lnTo>
                  <a:lnTo>
                    <a:pt x="72584" y="39885"/>
                  </a:lnTo>
                  <a:lnTo>
                    <a:pt x="87763" y="13072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54">
              <a:extLst>
                <a:ext uri="{FF2B5EF4-FFF2-40B4-BE49-F238E27FC236}">
                  <a16:creationId xmlns:a16="http://schemas.microsoft.com/office/drawing/2014/main" xmlns="" id="{DF75F19A-C1E5-4CC0-8343-3912C630850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817348" y="954711"/>
              <a:ext cx="145303" cy="130370"/>
            </a:xfrm>
            <a:custGeom>
              <a:avLst/>
              <a:gdLst/>
              <a:ahLst/>
              <a:cxnLst/>
              <a:rect l="0" t="0" r="0" b="0"/>
              <a:pathLst>
                <a:path w="145303" h="130370">
                  <a:moveTo>
                    <a:pt x="88152" y="42239"/>
                  </a:moveTo>
                  <a:lnTo>
                    <a:pt x="88152" y="42239"/>
                  </a:lnTo>
                  <a:lnTo>
                    <a:pt x="88152" y="38868"/>
                  </a:lnTo>
                  <a:lnTo>
                    <a:pt x="86271" y="35331"/>
                  </a:lnTo>
                  <a:lnTo>
                    <a:pt x="63581" y="5253"/>
                  </a:lnTo>
                  <a:lnTo>
                    <a:pt x="55830" y="1106"/>
                  </a:lnTo>
                  <a:lnTo>
                    <a:pt x="51787" y="0"/>
                  </a:lnTo>
                  <a:lnTo>
                    <a:pt x="46975" y="1380"/>
                  </a:lnTo>
                  <a:lnTo>
                    <a:pt x="35985" y="8557"/>
                  </a:lnTo>
                  <a:lnTo>
                    <a:pt x="14526" y="31240"/>
                  </a:lnTo>
                  <a:lnTo>
                    <a:pt x="407" y="67046"/>
                  </a:lnTo>
                  <a:lnTo>
                    <a:pt x="0" y="90894"/>
                  </a:lnTo>
                  <a:lnTo>
                    <a:pt x="4524" y="111136"/>
                  </a:lnTo>
                  <a:lnTo>
                    <a:pt x="11237" y="124836"/>
                  </a:lnTo>
                  <a:lnTo>
                    <a:pt x="15708" y="128348"/>
                  </a:lnTo>
                  <a:lnTo>
                    <a:pt x="20806" y="129984"/>
                  </a:lnTo>
                  <a:lnTo>
                    <a:pt x="26322" y="130369"/>
                  </a:lnTo>
                  <a:lnTo>
                    <a:pt x="39976" y="125152"/>
                  </a:lnTo>
                  <a:lnTo>
                    <a:pt x="55451" y="114367"/>
                  </a:lnTo>
                  <a:lnTo>
                    <a:pt x="77915" y="88461"/>
                  </a:lnTo>
                  <a:lnTo>
                    <a:pt x="91016" y="53747"/>
                  </a:lnTo>
                  <a:lnTo>
                    <a:pt x="92247" y="43826"/>
                  </a:lnTo>
                  <a:lnTo>
                    <a:pt x="91588" y="41180"/>
                  </a:lnTo>
                  <a:lnTo>
                    <a:pt x="90442" y="39417"/>
                  </a:lnTo>
                  <a:lnTo>
                    <a:pt x="89679" y="40357"/>
                  </a:lnTo>
                  <a:lnTo>
                    <a:pt x="88830" y="47047"/>
                  </a:lnTo>
                  <a:lnTo>
                    <a:pt x="91724" y="66085"/>
                  </a:lnTo>
                  <a:lnTo>
                    <a:pt x="103791" y="86228"/>
                  </a:lnTo>
                  <a:lnTo>
                    <a:pt x="126126" y="109881"/>
                  </a:lnTo>
                  <a:lnTo>
                    <a:pt x="145302" y="118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88">
            <a:extLst>
              <a:ext uri="{FF2B5EF4-FFF2-40B4-BE49-F238E27FC236}">
                <a16:creationId xmlns:a16="http://schemas.microsoft.com/office/drawing/2014/main" xmlns="" id="{610C6229-B53D-4E59-90D7-21F28B1B1690}"/>
              </a:ext>
            </a:extLst>
          </p:cNvPr>
          <p:cNvGrpSpPr/>
          <p:nvPr/>
        </p:nvGrpSpPr>
        <p:grpSpPr>
          <a:xfrm>
            <a:off x="6606890" y="755429"/>
            <a:ext cx="838524" cy="543906"/>
            <a:chOff x="6606890" y="755429"/>
            <a:chExt cx="838524" cy="543906"/>
          </a:xfrm>
        </p:grpSpPr>
        <p:sp>
          <p:nvSpPr>
            <p:cNvPr id="30" name="SMARTInkShape-355">
              <a:extLst>
                <a:ext uri="{FF2B5EF4-FFF2-40B4-BE49-F238E27FC236}">
                  <a16:creationId xmlns:a16="http://schemas.microsoft.com/office/drawing/2014/main" xmlns="" id="{38317A26-C459-440F-A6A2-593BBA7DFDF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143847" y="755429"/>
              <a:ext cx="301567" cy="302311"/>
            </a:xfrm>
            <a:custGeom>
              <a:avLst/>
              <a:gdLst/>
              <a:ahLst/>
              <a:cxnLst/>
              <a:rect l="0" t="0" r="0" b="0"/>
              <a:pathLst>
                <a:path w="301567" h="302311">
                  <a:moveTo>
                    <a:pt x="31653" y="184371"/>
                  </a:moveTo>
                  <a:lnTo>
                    <a:pt x="31653" y="184371"/>
                  </a:lnTo>
                  <a:lnTo>
                    <a:pt x="28282" y="184371"/>
                  </a:lnTo>
                  <a:lnTo>
                    <a:pt x="19444" y="194484"/>
                  </a:lnTo>
                  <a:lnTo>
                    <a:pt x="11258" y="214257"/>
                  </a:lnTo>
                  <a:lnTo>
                    <a:pt x="10056" y="256414"/>
                  </a:lnTo>
                  <a:lnTo>
                    <a:pt x="1008" y="300643"/>
                  </a:lnTo>
                  <a:lnTo>
                    <a:pt x="639" y="301397"/>
                  </a:lnTo>
                  <a:lnTo>
                    <a:pt x="394" y="301194"/>
                  </a:lnTo>
                  <a:lnTo>
                    <a:pt x="0" y="285685"/>
                  </a:lnTo>
                  <a:lnTo>
                    <a:pt x="14425" y="240942"/>
                  </a:lnTo>
                  <a:lnTo>
                    <a:pt x="29713" y="198133"/>
                  </a:lnTo>
                  <a:lnTo>
                    <a:pt x="39736" y="178623"/>
                  </a:lnTo>
                  <a:lnTo>
                    <a:pt x="41980" y="177011"/>
                  </a:lnTo>
                  <a:lnTo>
                    <a:pt x="44182" y="176642"/>
                  </a:lnTo>
                  <a:lnTo>
                    <a:pt x="46356" y="177102"/>
                  </a:lnTo>
                  <a:lnTo>
                    <a:pt x="50653" y="183257"/>
                  </a:lnTo>
                  <a:lnTo>
                    <a:pt x="52786" y="187862"/>
                  </a:lnTo>
                  <a:lnTo>
                    <a:pt x="52418" y="211197"/>
                  </a:lnTo>
                  <a:lnTo>
                    <a:pt x="41607" y="249982"/>
                  </a:lnTo>
                  <a:lnTo>
                    <a:pt x="35622" y="274759"/>
                  </a:lnTo>
                  <a:lnTo>
                    <a:pt x="36474" y="284045"/>
                  </a:lnTo>
                  <a:lnTo>
                    <a:pt x="39205" y="290524"/>
                  </a:lnTo>
                  <a:lnTo>
                    <a:pt x="40921" y="293240"/>
                  </a:lnTo>
                  <a:lnTo>
                    <a:pt x="44887" y="293639"/>
                  </a:lnTo>
                  <a:lnTo>
                    <a:pt x="63248" y="287459"/>
                  </a:lnTo>
                  <a:lnTo>
                    <a:pt x="82407" y="275280"/>
                  </a:lnTo>
                  <a:lnTo>
                    <a:pt x="119138" y="231076"/>
                  </a:lnTo>
                  <a:lnTo>
                    <a:pt x="134625" y="197368"/>
                  </a:lnTo>
                  <a:lnTo>
                    <a:pt x="134874" y="192330"/>
                  </a:lnTo>
                  <a:lnTo>
                    <a:pt x="133627" y="188266"/>
                  </a:lnTo>
                  <a:lnTo>
                    <a:pt x="131386" y="184851"/>
                  </a:lnTo>
                  <a:lnTo>
                    <a:pt x="127069" y="183985"/>
                  </a:lnTo>
                  <a:lnTo>
                    <a:pt x="114747" y="186787"/>
                  </a:lnTo>
                  <a:lnTo>
                    <a:pt x="103626" y="196498"/>
                  </a:lnTo>
                  <a:lnTo>
                    <a:pt x="95390" y="209516"/>
                  </a:lnTo>
                  <a:lnTo>
                    <a:pt x="90755" y="229451"/>
                  </a:lnTo>
                  <a:lnTo>
                    <a:pt x="90087" y="252213"/>
                  </a:lnTo>
                  <a:lnTo>
                    <a:pt x="92431" y="266028"/>
                  </a:lnTo>
                  <a:lnTo>
                    <a:pt x="96161" y="271265"/>
                  </a:lnTo>
                  <a:lnTo>
                    <a:pt x="107831" y="278965"/>
                  </a:lnTo>
                  <a:lnTo>
                    <a:pt x="133639" y="283895"/>
                  </a:lnTo>
                  <a:lnTo>
                    <a:pt x="163628" y="278614"/>
                  </a:lnTo>
                  <a:lnTo>
                    <a:pt x="194856" y="261370"/>
                  </a:lnTo>
                  <a:lnTo>
                    <a:pt x="219710" y="238387"/>
                  </a:lnTo>
                  <a:lnTo>
                    <a:pt x="233737" y="213703"/>
                  </a:lnTo>
                  <a:lnTo>
                    <a:pt x="236003" y="200700"/>
                  </a:lnTo>
                  <a:lnTo>
                    <a:pt x="235620" y="195257"/>
                  </a:lnTo>
                  <a:lnTo>
                    <a:pt x="232542" y="191628"/>
                  </a:lnTo>
                  <a:lnTo>
                    <a:pt x="221596" y="187596"/>
                  </a:lnTo>
                  <a:lnTo>
                    <a:pt x="207324" y="191449"/>
                  </a:lnTo>
                  <a:lnTo>
                    <a:pt x="199567" y="195440"/>
                  </a:lnTo>
                  <a:lnTo>
                    <a:pt x="178536" y="217911"/>
                  </a:lnTo>
                  <a:lnTo>
                    <a:pt x="162271" y="246912"/>
                  </a:lnTo>
                  <a:lnTo>
                    <a:pt x="158615" y="267435"/>
                  </a:lnTo>
                  <a:lnTo>
                    <a:pt x="160047" y="285494"/>
                  </a:lnTo>
                  <a:lnTo>
                    <a:pt x="165387" y="295872"/>
                  </a:lnTo>
                  <a:lnTo>
                    <a:pt x="169493" y="298922"/>
                  </a:lnTo>
                  <a:lnTo>
                    <a:pt x="179698" y="302310"/>
                  </a:lnTo>
                  <a:lnTo>
                    <a:pt x="193171" y="298172"/>
                  </a:lnTo>
                  <a:lnTo>
                    <a:pt x="200714" y="294105"/>
                  </a:lnTo>
                  <a:lnTo>
                    <a:pt x="221445" y="268155"/>
                  </a:lnTo>
                  <a:lnTo>
                    <a:pt x="247734" y="226913"/>
                  </a:lnTo>
                  <a:lnTo>
                    <a:pt x="261980" y="193401"/>
                  </a:lnTo>
                  <a:lnTo>
                    <a:pt x="273014" y="155929"/>
                  </a:lnTo>
                  <a:lnTo>
                    <a:pt x="282623" y="113404"/>
                  </a:lnTo>
                  <a:lnTo>
                    <a:pt x="291597" y="72397"/>
                  </a:lnTo>
                  <a:lnTo>
                    <a:pt x="300820" y="24899"/>
                  </a:lnTo>
                  <a:lnTo>
                    <a:pt x="301566" y="7661"/>
                  </a:lnTo>
                  <a:lnTo>
                    <a:pt x="299789" y="3064"/>
                  </a:lnTo>
                  <a:lnTo>
                    <a:pt x="297194" y="0"/>
                  </a:lnTo>
                  <a:lnTo>
                    <a:pt x="293347" y="1485"/>
                  </a:lnTo>
                  <a:lnTo>
                    <a:pt x="283428" y="12542"/>
                  </a:lnTo>
                  <a:lnTo>
                    <a:pt x="269314" y="52085"/>
                  </a:lnTo>
                  <a:lnTo>
                    <a:pt x="264280" y="89829"/>
                  </a:lnTo>
                  <a:lnTo>
                    <a:pt x="262748" y="131063"/>
                  </a:lnTo>
                  <a:lnTo>
                    <a:pt x="264419" y="170556"/>
                  </a:lnTo>
                  <a:lnTo>
                    <a:pt x="267515" y="203631"/>
                  </a:lnTo>
                  <a:lnTo>
                    <a:pt x="275250" y="249245"/>
                  </a:lnTo>
                  <a:lnTo>
                    <a:pt x="279303" y="26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6">
              <a:extLst>
                <a:ext uri="{FF2B5EF4-FFF2-40B4-BE49-F238E27FC236}">
                  <a16:creationId xmlns:a16="http://schemas.microsoft.com/office/drawing/2014/main" xmlns="" id="{B5D5C90C-B294-4FAA-A2E3-D622D3D5A744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987976" y="938373"/>
              <a:ext cx="136725" cy="360962"/>
            </a:xfrm>
            <a:custGeom>
              <a:avLst/>
              <a:gdLst/>
              <a:ahLst/>
              <a:cxnLst/>
              <a:rect l="0" t="0" r="0" b="0"/>
              <a:pathLst>
                <a:path w="136725" h="360962">
                  <a:moveTo>
                    <a:pt x="136724" y="26827"/>
                  </a:moveTo>
                  <a:lnTo>
                    <a:pt x="136724" y="26827"/>
                  </a:lnTo>
                  <a:lnTo>
                    <a:pt x="93399" y="5870"/>
                  </a:lnTo>
                  <a:lnTo>
                    <a:pt x="77016" y="344"/>
                  </a:lnTo>
                  <a:lnTo>
                    <a:pt x="70107" y="0"/>
                  </a:lnTo>
                  <a:lnTo>
                    <a:pt x="58668" y="3380"/>
                  </a:lnTo>
                  <a:lnTo>
                    <a:pt x="44295" y="16587"/>
                  </a:lnTo>
                  <a:lnTo>
                    <a:pt x="41944" y="22823"/>
                  </a:lnTo>
                  <a:lnTo>
                    <a:pt x="41212" y="37277"/>
                  </a:lnTo>
                  <a:lnTo>
                    <a:pt x="43416" y="43671"/>
                  </a:lnTo>
                  <a:lnTo>
                    <a:pt x="51508" y="54539"/>
                  </a:lnTo>
                  <a:lnTo>
                    <a:pt x="67965" y="68591"/>
                  </a:lnTo>
                  <a:lnTo>
                    <a:pt x="81941" y="73611"/>
                  </a:lnTo>
                  <a:lnTo>
                    <a:pt x="89618" y="74950"/>
                  </a:lnTo>
                  <a:lnTo>
                    <a:pt x="103793" y="72674"/>
                  </a:lnTo>
                  <a:lnTo>
                    <a:pt x="110537" y="70092"/>
                  </a:lnTo>
                  <a:lnTo>
                    <a:pt x="119911" y="61578"/>
                  </a:lnTo>
                  <a:lnTo>
                    <a:pt x="129155" y="43003"/>
                  </a:lnTo>
                  <a:lnTo>
                    <a:pt x="135229" y="24927"/>
                  </a:lnTo>
                  <a:lnTo>
                    <a:pt x="135022" y="24149"/>
                  </a:lnTo>
                  <a:lnTo>
                    <a:pt x="134178" y="24336"/>
                  </a:lnTo>
                  <a:lnTo>
                    <a:pt x="132910" y="25166"/>
                  </a:lnTo>
                  <a:lnTo>
                    <a:pt x="124383" y="46561"/>
                  </a:lnTo>
                  <a:lnTo>
                    <a:pt x="119662" y="83082"/>
                  </a:lnTo>
                  <a:lnTo>
                    <a:pt x="114794" y="116505"/>
                  </a:lnTo>
                  <a:lnTo>
                    <a:pt x="108633" y="154878"/>
                  </a:lnTo>
                  <a:lnTo>
                    <a:pt x="103542" y="195452"/>
                  </a:lnTo>
                  <a:lnTo>
                    <a:pt x="95166" y="235121"/>
                  </a:lnTo>
                  <a:lnTo>
                    <a:pt x="83681" y="271802"/>
                  </a:lnTo>
                  <a:lnTo>
                    <a:pt x="61349" y="315547"/>
                  </a:lnTo>
                  <a:lnTo>
                    <a:pt x="37563" y="348343"/>
                  </a:lnTo>
                  <a:lnTo>
                    <a:pt x="23508" y="359753"/>
                  </a:lnTo>
                  <a:lnTo>
                    <a:pt x="17503" y="360961"/>
                  </a:lnTo>
                  <a:lnTo>
                    <a:pt x="12087" y="359650"/>
                  </a:lnTo>
                  <a:lnTo>
                    <a:pt x="7066" y="356659"/>
                  </a:lnTo>
                  <a:lnTo>
                    <a:pt x="3718" y="351137"/>
                  </a:lnTo>
                  <a:lnTo>
                    <a:pt x="0" y="335594"/>
                  </a:lnTo>
                  <a:lnTo>
                    <a:pt x="4648" y="296898"/>
                  </a:lnTo>
                  <a:lnTo>
                    <a:pt x="16875" y="262099"/>
                  </a:lnTo>
                  <a:lnTo>
                    <a:pt x="41474" y="204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7">
              <a:extLst>
                <a:ext uri="{FF2B5EF4-FFF2-40B4-BE49-F238E27FC236}">
                  <a16:creationId xmlns:a16="http://schemas.microsoft.com/office/drawing/2014/main" xmlns="" id="{4DBADAFA-BCC8-4D6B-97C7-FF300BA1F08A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985000" y="8826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58">
              <a:extLst>
                <a:ext uri="{FF2B5EF4-FFF2-40B4-BE49-F238E27FC236}">
                  <a16:creationId xmlns:a16="http://schemas.microsoft.com/office/drawing/2014/main" xmlns="" id="{433CB197-6893-4CB3-B161-3C2630C6B834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978650" y="9588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5761" y="4698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59">
              <a:extLst>
                <a:ext uri="{FF2B5EF4-FFF2-40B4-BE49-F238E27FC236}">
                  <a16:creationId xmlns:a16="http://schemas.microsoft.com/office/drawing/2014/main" xmlns="" id="{CBB6A592-9145-4A07-BD8D-62F7FFB0BA3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868354" y="910338"/>
              <a:ext cx="65847" cy="151850"/>
            </a:xfrm>
            <a:custGeom>
              <a:avLst/>
              <a:gdLst/>
              <a:ahLst/>
              <a:cxnLst/>
              <a:rect l="0" t="0" r="0" b="0"/>
              <a:pathLst>
                <a:path w="65847" h="151850">
                  <a:moveTo>
                    <a:pt x="65846" y="23112"/>
                  </a:moveTo>
                  <a:lnTo>
                    <a:pt x="65846" y="23112"/>
                  </a:lnTo>
                  <a:lnTo>
                    <a:pt x="65846" y="5435"/>
                  </a:lnTo>
                  <a:lnTo>
                    <a:pt x="63023" y="2861"/>
                  </a:lnTo>
                  <a:lnTo>
                    <a:pt x="52362" y="0"/>
                  </a:lnTo>
                  <a:lnTo>
                    <a:pt x="38216" y="2492"/>
                  </a:lnTo>
                  <a:lnTo>
                    <a:pt x="9510" y="15589"/>
                  </a:lnTo>
                  <a:lnTo>
                    <a:pt x="2001" y="23532"/>
                  </a:lnTo>
                  <a:lnTo>
                    <a:pt x="0" y="27625"/>
                  </a:lnTo>
                  <a:lnTo>
                    <a:pt x="2193" y="33882"/>
                  </a:lnTo>
                  <a:lnTo>
                    <a:pt x="27297" y="71153"/>
                  </a:lnTo>
                  <a:lnTo>
                    <a:pt x="46315" y="105587"/>
                  </a:lnTo>
                  <a:lnTo>
                    <a:pt x="48228" y="118329"/>
                  </a:lnTo>
                  <a:lnTo>
                    <a:pt x="46022" y="130342"/>
                  </a:lnTo>
                  <a:lnTo>
                    <a:pt x="40337" y="140384"/>
                  </a:lnTo>
                  <a:lnTo>
                    <a:pt x="29203" y="150601"/>
                  </a:lnTo>
                  <a:lnTo>
                    <a:pt x="25190" y="151849"/>
                  </a:lnTo>
                  <a:lnTo>
                    <a:pt x="8696" y="150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0">
              <a:extLst>
                <a:ext uri="{FF2B5EF4-FFF2-40B4-BE49-F238E27FC236}">
                  <a16:creationId xmlns:a16="http://schemas.microsoft.com/office/drawing/2014/main" xmlns="" id="{560F0540-C2DF-4135-9F48-433EF48F7620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753172" y="918635"/>
              <a:ext cx="80223" cy="131967"/>
            </a:xfrm>
            <a:custGeom>
              <a:avLst/>
              <a:gdLst/>
              <a:ahLst/>
              <a:cxnLst/>
              <a:rect l="0" t="0" r="0" b="0"/>
              <a:pathLst>
                <a:path w="80223" h="131967">
                  <a:moveTo>
                    <a:pt x="60378" y="33865"/>
                  </a:moveTo>
                  <a:lnTo>
                    <a:pt x="60378" y="33865"/>
                  </a:lnTo>
                  <a:lnTo>
                    <a:pt x="46894" y="13639"/>
                  </a:lnTo>
                  <a:lnTo>
                    <a:pt x="40099" y="7681"/>
                  </a:lnTo>
                  <a:lnTo>
                    <a:pt x="25024" y="1061"/>
                  </a:lnTo>
                  <a:lnTo>
                    <a:pt x="12680" y="0"/>
                  </a:lnTo>
                  <a:lnTo>
                    <a:pt x="7413" y="705"/>
                  </a:lnTo>
                  <a:lnTo>
                    <a:pt x="3902" y="2586"/>
                  </a:lnTo>
                  <a:lnTo>
                    <a:pt x="1560" y="5251"/>
                  </a:lnTo>
                  <a:lnTo>
                    <a:pt x="0" y="8439"/>
                  </a:lnTo>
                  <a:lnTo>
                    <a:pt x="369" y="12681"/>
                  </a:lnTo>
                  <a:lnTo>
                    <a:pt x="4544" y="23039"/>
                  </a:lnTo>
                  <a:lnTo>
                    <a:pt x="16748" y="32816"/>
                  </a:lnTo>
                  <a:lnTo>
                    <a:pt x="56959" y="59963"/>
                  </a:lnTo>
                  <a:lnTo>
                    <a:pt x="72849" y="78522"/>
                  </a:lnTo>
                  <a:lnTo>
                    <a:pt x="79561" y="91107"/>
                  </a:lnTo>
                  <a:lnTo>
                    <a:pt x="80222" y="96721"/>
                  </a:lnTo>
                  <a:lnTo>
                    <a:pt x="77194" y="106721"/>
                  </a:lnTo>
                  <a:lnTo>
                    <a:pt x="60813" y="123656"/>
                  </a:lnTo>
                  <a:lnTo>
                    <a:pt x="45990" y="130216"/>
                  </a:lnTo>
                  <a:lnTo>
                    <a:pt x="38086" y="131966"/>
                  </a:lnTo>
                  <a:lnTo>
                    <a:pt x="32816" y="131721"/>
                  </a:lnTo>
                  <a:lnTo>
                    <a:pt x="29304" y="130147"/>
                  </a:lnTo>
                  <a:lnTo>
                    <a:pt x="26961" y="127686"/>
                  </a:lnTo>
                  <a:lnTo>
                    <a:pt x="27516" y="123929"/>
                  </a:lnTo>
                  <a:lnTo>
                    <a:pt x="41328" y="103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61">
              <a:extLst>
                <a:ext uri="{FF2B5EF4-FFF2-40B4-BE49-F238E27FC236}">
                  <a16:creationId xmlns:a16="http://schemas.microsoft.com/office/drawing/2014/main" xmlns="" id="{5090BFC4-23ED-412A-B6D8-50C9FF345FB9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606890" y="943894"/>
              <a:ext cx="162211" cy="98177"/>
            </a:xfrm>
            <a:custGeom>
              <a:avLst/>
              <a:gdLst/>
              <a:ahLst/>
              <a:cxnLst/>
              <a:rect l="0" t="0" r="0" b="0"/>
              <a:pathLst>
                <a:path w="162211" h="98177">
                  <a:moveTo>
                    <a:pt x="66960" y="27656"/>
                  </a:moveTo>
                  <a:lnTo>
                    <a:pt x="66960" y="27656"/>
                  </a:lnTo>
                  <a:lnTo>
                    <a:pt x="66960" y="18818"/>
                  </a:lnTo>
                  <a:lnTo>
                    <a:pt x="63589" y="9358"/>
                  </a:lnTo>
                  <a:lnTo>
                    <a:pt x="58121" y="989"/>
                  </a:lnTo>
                  <a:lnTo>
                    <a:pt x="54012" y="0"/>
                  </a:lnTo>
                  <a:lnTo>
                    <a:pt x="41920" y="783"/>
                  </a:lnTo>
                  <a:lnTo>
                    <a:pt x="29019" y="9127"/>
                  </a:lnTo>
                  <a:lnTo>
                    <a:pt x="16936" y="23654"/>
                  </a:lnTo>
                  <a:lnTo>
                    <a:pt x="3611" y="54222"/>
                  </a:lnTo>
                  <a:lnTo>
                    <a:pt x="0" y="72859"/>
                  </a:lnTo>
                  <a:lnTo>
                    <a:pt x="447" y="79664"/>
                  </a:lnTo>
                  <a:lnTo>
                    <a:pt x="2157" y="84906"/>
                  </a:lnTo>
                  <a:lnTo>
                    <a:pt x="4709" y="89106"/>
                  </a:lnTo>
                  <a:lnTo>
                    <a:pt x="8525" y="91200"/>
                  </a:lnTo>
                  <a:lnTo>
                    <a:pt x="18412" y="91646"/>
                  </a:lnTo>
                  <a:lnTo>
                    <a:pt x="39248" y="81188"/>
                  </a:lnTo>
                  <a:lnTo>
                    <a:pt x="56554" y="64684"/>
                  </a:lnTo>
                  <a:lnTo>
                    <a:pt x="76476" y="27032"/>
                  </a:lnTo>
                  <a:lnTo>
                    <a:pt x="77537" y="26534"/>
                  </a:lnTo>
                  <a:lnTo>
                    <a:pt x="78245" y="26908"/>
                  </a:lnTo>
                  <a:lnTo>
                    <a:pt x="86512" y="73130"/>
                  </a:lnTo>
                  <a:lnTo>
                    <a:pt x="91172" y="87378"/>
                  </a:lnTo>
                  <a:lnTo>
                    <a:pt x="97946" y="96062"/>
                  </a:lnTo>
                  <a:lnTo>
                    <a:pt x="103845" y="97954"/>
                  </a:lnTo>
                  <a:lnTo>
                    <a:pt x="119807" y="98176"/>
                  </a:lnTo>
                  <a:lnTo>
                    <a:pt x="136780" y="92159"/>
                  </a:lnTo>
                  <a:lnTo>
                    <a:pt x="162210" y="78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362">
            <a:extLst>
              <a:ext uri="{FF2B5EF4-FFF2-40B4-BE49-F238E27FC236}">
                <a16:creationId xmlns:a16="http://schemas.microsoft.com/office/drawing/2014/main" xmlns="" id="{57D64019-4571-41E9-8C5C-B02F29F522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02828" y="899819"/>
            <a:ext cx="191823" cy="248969"/>
          </a:xfrm>
          <a:custGeom>
            <a:avLst/>
            <a:gdLst/>
            <a:ahLst/>
            <a:cxnLst/>
            <a:rect l="0" t="0" r="0" b="0"/>
            <a:pathLst>
              <a:path w="191823" h="248969">
                <a:moveTo>
                  <a:pt x="1322" y="33631"/>
                </a:moveTo>
                <a:lnTo>
                  <a:pt x="1322" y="33631"/>
                </a:lnTo>
                <a:lnTo>
                  <a:pt x="27885" y="12138"/>
                </a:lnTo>
                <a:lnTo>
                  <a:pt x="44078" y="4528"/>
                </a:lnTo>
                <a:lnTo>
                  <a:pt x="63364" y="0"/>
                </a:lnTo>
                <a:lnTo>
                  <a:pt x="72317" y="627"/>
                </a:lnTo>
                <a:lnTo>
                  <a:pt x="87908" y="6968"/>
                </a:lnTo>
                <a:lnTo>
                  <a:pt x="92913" y="13739"/>
                </a:lnTo>
                <a:lnTo>
                  <a:pt x="98473" y="32551"/>
                </a:lnTo>
                <a:lnTo>
                  <a:pt x="98232" y="66943"/>
                </a:lnTo>
                <a:lnTo>
                  <a:pt x="83579" y="110686"/>
                </a:lnTo>
                <a:lnTo>
                  <a:pt x="61364" y="156024"/>
                </a:lnTo>
                <a:lnTo>
                  <a:pt x="36908" y="193995"/>
                </a:lnTo>
                <a:lnTo>
                  <a:pt x="9841" y="226174"/>
                </a:lnTo>
                <a:lnTo>
                  <a:pt x="2051" y="232095"/>
                </a:lnTo>
                <a:lnTo>
                  <a:pt x="396" y="234379"/>
                </a:lnTo>
                <a:lnTo>
                  <a:pt x="0" y="236607"/>
                </a:lnTo>
                <a:lnTo>
                  <a:pt x="440" y="238799"/>
                </a:lnTo>
                <a:lnTo>
                  <a:pt x="6574" y="243115"/>
                </a:lnTo>
                <a:lnTo>
                  <a:pt x="17767" y="246679"/>
                </a:lnTo>
                <a:lnTo>
                  <a:pt x="57460" y="248968"/>
                </a:lnTo>
                <a:lnTo>
                  <a:pt x="101917" y="245601"/>
                </a:lnTo>
                <a:lnTo>
                  <a:pt x="134931" y="240729"/>
                </a:lnTo>
                <a:lnTo>
                  <a:pt x="191822" y="2368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91">
            <a:extLst>
              <a:ext uri="{FF2B5EF4-FFF2-40B4-BE49-F238E27FC236}">
                <a16:creationId xmlns:a16="http://schemas.microsoft.com/office/drawing/2014/main" xmlns="" id="{8FF0CDAB-DB09-4063-B73E-C3DA6B3198CD}"/>
              </a:ext>
            </a:extLst>
          </p:cNvPr>
          <p:cNvGrpSpPr/>
          <p:nvPr/>
        </p:nvGrpSpPr>
        <p:grpSpPr>
          <a:xfrm>
            <a:off x="8286750" y="838061"/>
            <a:ext cx="540663" cy="303165"/>
            <a:chOff x="8286750" y="838061"/>
            <a:chExt cx="540663" cy="303165"/>
          </a:xfrm>
        </p:grpSpPr>
        <p:sp>
          <p:nvSpPr>
            <p:cNvPr id="39" name="SMARTInkShape-363">
              <a:extLst>
                <a:ext uri="{FF2B5EF4-FFF2-40B4-BE49-F238E27FC236}">
                  <a16:creationId xmlns:a16="http://schemas.microsoft.com/office/drawing/2014/main" xmlns="" id="{1A84C2CC-63D8-4636-82A2-068B8CC3D18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286750" y="976662"/>
              <a:ext cx="139701" cy="164564"/>
            </a:xfrm>
            <a:custGeom>
              <a:avLst/>
              <a:gdLst/>
              <a:ahLst/>
              <a:cxnLst/>
              <a:rect l="0" t="0" r="0" b="0"/>
              <a:pathLst>
                <a:path w="139701" h="164564">
                  <a:moveTo>
                    <a:pt x="0" y="52038"/>
                  </a:moveTo>
                  <a:lnTo>
                    <a:pt x="0" y="52038"/>
                  </a:lnTo>
                  <a:lnTo>
                    <a:pt x="0" y="55409"/>
                  </a:lnTo>
                  <a:lnTo>
                    <a:pt x="5644" y="58945"/>
                  </a:lnTo>
                  <a:lnTo>
                    <a:pt x="15915" y="62164"/>
                  </a:lnTo>
                  <a:lnTo>
                    <a:pt x="37563" y="63270"/>
                  </a:lnTo>
                  <a:lnTo>
                    <a:pt x="60440" y="58737"/>
                  </a:lnTo>
                  <a:lnTo>
                    <a:pt x="71783" y="52428"/>
                  </a:lnTo>
                  <a:lnTo>
                    <a:pt x="86102" y="37572"/>
                  </a:lnTo>
                  <a:lnTo>
                    <a:pt x="91184" y="27735"/>
                  </a:lnTo>
                  <a:lnTo>
                    <a:pt x="92539" y="23136"/>
                  </a:lnTo>
                  <a:lnTo>
                    <a:pt x="92164" y="14263"/>
                  </a:lnTo>
                  <a:lnTo>
                    <a:pt x="91076" y="9921"/>
                  </a:lnTo>
                  <a:lnTo>
                    <a:pt x="86104" y="3216"/>
                  </a:lnTo>
                  <a:lnTo>
                    <a:pt x="82803" y="440"/>
                  </a:lnTo>
                  <a:lnTo>
                    <a:pt x="78486" y="0"/>
                  </a:lnTo>
                  <a:lnTo>
                    <a:pt x="68043" y="3275"/>
                  </a:lnTo>
                  <a:lnTo>
                    <a:pt x="47751" y="18286"/>
                  </a:lnTo>
                  <a:lnTo>
                    <a:pt x="21792" y="46965"/>
                  </a:lnTo>
                  <a:lnTo>
                    <a:pt x="16645" y="55006"/>
                  </a:lnTo>
                  <a:lnTo>
                    <a:pt x="12806" y="73348"/>
                  </a:lnTo>
                  <a:lnTo>
                    <a:pt x="16092" y="110497"/>
                  </a:lnTo>
                  <a:lnTo>
                    <a:pt x="23380" y="125997"/>
                  </a:lnTo>
                  <a:lnTo>
                    <a:pt x="39383" y="144743"/>
                  </a:lnTo>
                  <a:lnTo>
                    <a:pt x="52076" y="153918"/>
                  </a:lnTo>
                  <a:lnTo>
                    <a:pt x="74382" y="162344"/>
                  </a:lnTo>
                  <a:lnTo>
                    <a:pt x="88092" y="164563"/>
                  </a:lnTo>
                  <a:lnTo>
                    <a:pt x="139700" y="147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64">
              <a:extLst>
                <a:ext uri="{FF2B5EF4-FFF2-40B4-BE49-F238E27FC236}">
                  <a16:creationId xmlns:a16="http://schemas.microsoft.com/office/drawing/2014/main" xmlns="" id="{E7A2AB02-B528-46A0-8B7D-BD69FDACE76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457043" y="838061"/>
              <a:ext cx="370370" cy="286204"/>
            </a:xfrm>
            <a:custGeom>
              <a:avLst/>
              <a:gdLst/>
              <a:ahLst/>
              <a:cxnLst/>
              <a:rect l="0" t="0" r="0" b="0"/>
              <a:pathLst>
                <a:path w="370370" h="286204">
                  <a:moveTo>
                    <a:pt x="90057" y="203339"/>
                  </a:moveTo>
                  <a:lnTo>
                    <a:pt x="90057" y="203339"/>
                  </a:lnTo>
                  <a:lnTo>
                    <a:pt x="90056" y="193226"/>
                  </a:lnTo>
                  <a:lnTo>
                    <a:pt x="88645" y="189541"/>
                  </a:lnTo>
                  <a:lnTo>
                    <a:pt x="81329" y="179574"/>
                  </a:lnTo>
                  <a:lnTo>
                    <a:pt x="79122" y="169493"/>
                  </a:lnTo>
                  <a:lnTo>
                    <a:pt x="77122" y="165959"/>
                  </a:lnTo>
                  <a:lnTo>
                    <a:pt x="74378" y="163602"/>
                  </a:lnTo>
                  <a:lnTo>
                    <a:pt x="71138" y="162031"/>
                  </a:lnTo>
                  <a:lnTo>
                    <a:pt x="60012" y="164048"/>
                  </a:lnTo>
                  <a:lnTo>
                    <a:pt x="45658" y="171060"/>
                  </a:lnTo>
                  <a:lnTo>
                    <a:pt x="29872" y="183583"/>
                  </a:lnTo>
                  <a:lnTo>
                    <a:pt x="11860" y="209872"/>
                  </a:lnTo>
                  <a:lnTo>
                    <a:pt x="957" y="236633"/>
                  </a:lnTo>
                  <a:lnTo>
                    <a:pt x="0" y="262436"/>
                  </a:lnTo>
                  <a:lnTo>
                    <a:pt x="4406" y="273819"/>
                  </a:lnTo>
                  <a:lnTo>
                    <a:pt x="7556" y="277842"/>
                  </a:lnTo>
                  <a:lnTo>
                    <a:pt x="11773" y="279819"/>
                  </a:lnTo>
                  <a:lnTo>
                    <a:pt x="22103" y="280134"/>
                  </a:lnTo>
                  <a:lnTo>
                    <a:pt x="39819" y="272973"/>
                  </a:lnTo>
                  <a:lnTo>
                    <a:pt x="50325" y="262039"/>
                  </a:lnTo>
                  <a:lnTo>
                    <a:pt x="69285" y="226243"/>
                  </a:lnTo>
                  <a:lnTo>
                    <a:pt x="69154" y="224958"/>
                  </a:lnTo>
                  <a:lnTo>
                    <a:pt x="68360" y="224102"/>
                  </a:lnTo>
                  <a:lnTo>
                    <a:pt x="67126" y="223531"/>
                  </a:lnTo>
                  <a:lnTo>
                    <a:pt x="66303" y="225267"/>
                  </a:lnTo>
                  <a:lnTo>
                    <a:pt x="64873" y="252375"/>
                  </a:lnTo>
                  <a:lnTo>
                    <a:pt x="68092" y="269295"/>
                  </a:lnTo>
                  <a:lnTo>
                    <a:pt x="73514" y="283246"/>
                  </a:lnTo>
                  <a:lnTo>
                    <a:pt x="76912" y="285538"/>
                  </a:lnTo>
                  <a:lnTo>
                    <a:pt x="86331" y="286203"/>
                  </a:lnTo>
                  <a:lnTo>
                    <a:pt x="95692" y="282266"/>
                  </a:lnTo>
                  <a:lnTo>
                    <a:pt x="100163" y="279240"/>
                  </a:lnTo>
                  <a:lnTo>
                    <a:pt x="130533" y="239449"/>
                  </a:lnTo>
                  <a:lnTo>
                    <a:pt x="159122" y="198712"/>
                  </a:lnTo>
                  <a:lnTo>
                    <a:pt x="184433" y="166302"/>
                  </a:lnTo>
                  <a:lnTo>
                    <a:pt x="191790" y="168925"/>
                  </a:lnTo>
                  <a:lnTo>
                    <a:pt x="193156" y="171224"/>
                  </a:lnTo>
                  <a:lnTo>
                    <a:pt x="193362" y="174168"/>
                  </a:lnTo>
                  <a:lnTo>
                    <a:pt x="191756" y="192535"/>
                  </a:lnTo>
                  <a:lnTo>
                    <a:pt x="192428" y="194020"/>
                  </a:lnTo>
                  <a:lnTo>
                    <a:pt x="193582" y="195009"/>
                  </a:lnTo>
                  <a:lnTo>
                    <a:pt x="195057" y="195669"/>
                  </a:lnTo>
                  <a:lnTo>
                    <a:pt x="195335" y="195404"/>
                  </a:lnTo>
                  <a:lnTo>
                    <a:pt x="190711" y="189908"/>
                  </a:lnTo>
                  <a:lnTo>
                    <a:pt x="188910" y="188035"/>
                  </a:lnTo>
                  <a:lnTo>
                    <a:pt x="185026" y="185954"/>
                  </a:lnTo>
                  <a:lnTo>
                    <a:pt x="183002" y="185399"/>
                  </a:lnTo>
                  <a:lnTo>
                    <a:pt x="170042" y="187989"/>
                  </a:lnTo>
                  <a:lnTo>
                    <a:pt x="166663" y="189578"/>
                  </a:lnTo>
                  <a:lnTo>
                    <a:pt x="164411" y="191343"/>
                  </a:lnTo>
                  <a:lnTo>
                    <a:pt x="154055" y="209358"/>
                  </a:lnTo>
                  <a:lnTo>
                    <a:pt x="145864" y="232012"/>
                  </a:lnTo>
                  <a:lnTo>
                    <a:pt x="146846" y="246421"/>
                  </a:lnTo>
                  <a:lnTo>
                    <a:pt x="155602" y="269548"/>
                  </a:lnTo>
                  <a:lnTo>
                    <a:pt x="163638" y="276980"/>
                  </a:lnTo>
                  <a:lnTo>
                    <a:pt x="168744" y="279950"/>
                  </a:lnTo>
                  <a:lnTo>
                    <a:pt x="183825" y="279486"/>
                  </a:lnTo>
                  <a:lnTo>
                    <a:pt x="192785" y="277387"/>
                  </a:lnTo>
                  <a:lnTo>
                    <a:pt x="208386" y="267529"/>
                  </a:lnTo>
                  <a:lnTo>
                    <a:pt x="239019" y="231462"/>
                  </a:lnTo>
                  <a:lnTo>
                    <a:pt x="255511" y="200551"/>
                  </a:lnTo>
                  <a:lnTo>
                    <a:pt x="272954" y="161883"/>
                  </a:lnTo>
                  <a:lnTo>
                    <a:pt x="292465" y="116475"/>
                  </a:lnTo>
                  <a:lnTo>
                    <a:pt x="307251" y="73716"/>
                  </a:lnTo>
                  <a:lnTo>
                    <a:pt x="317821" y="37779"/>
                  </a:lnTo>
                  <a:lnTo>
                    <a:pt x="329435" y="0"/>
                  </a:lnTo>
                  <a:lnTo>
                    <a:pt x="329370" y="46"/>
                  </a:lnTo>
                  <a:lnTo>
                    <a:pt x="318979" y="41075"/>
                  </a:lnTo>
                  <a:lnTo>
                    <a:pt x="307747" y="79716"/>
                  </a:lnTo>
                  <a:lnTo>
                    <a:pt x="294758" y="123701"/>
                  </a:lnTo>
                  <a:lnTo>
                    <a:pt x="284282" y="166768"/>
                  </a:lnTo>
                  <a:lnTo>
                    <a:pt x="274922" y="203784"/>
                  </a:lnTo>
                  <a:lnTo>
                    <a:pt x="263599" y="244863"/>
                  </a:lnTo>
                  <a:lnTo>
                    <a:pt x="256824" y="267594"/>
                  </a:lnTo>
                  <a:lnTo>
                    <a:pt x="256974" y="268048"/>
                  </a:lnTo>
                  <a:lnTo>
                    <a:pt x="290690" y="224636"/>
                  </a:lnTo>
                  <a:lnTo>
                    <a:pt x="323246" y="183871"/>
                  </a:lnTo>
                  <a:lnTo>
                    <a:pt x="343535" y="167388"/>
                  </a:lnTo>
                  <a:lnTo>
                    <a:pt x="348648" y="165966"/>
                  </a:lnTo>
                  <a:lnTo>
                    <a:pt x="352762" y="166429"/>
                  </a:lnTo>
                  <a:lnTo>
                    <a:pt x="356210" y="168149"/>
                  </a:lnTo>
                  <a:lnTo>
                    <a:pt x="367806" y="184054"/>
                  </a:lnTo>
                  <a:lnTo>
                    <a:pt x="370369" y="202529"/>
                  </a:lnTo>
                  <a:lnTo>
                    <a:pt x="368452" y="223440"/>
                  </a:lnTo>
                  <a:lnTo>
                    <a:pt x="353605" y="269957"/>
                  </a:lnTo>
                  <a:lnTo>
                    <a:pt x="350407" y="279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92">
            <a:extLst>
              <a:ext uri="{FF2B5EF4-FFF2-40B4-BE49-F238E27FC236}">
                <a16:creationId xmlns:a16="http://schemas.microsoft.com/office/drawing/2014/main" xmlns="" id="{7CB373DE-0B55-41E2-A48B-07669B5737C5}"/>
              </a:ext>
            </a:extLst>
          </p:cNvPr>
          <p:cNvGrpSpPr/>
          <p:nvPr/>
        </p:nvGrpSpPr>
        <p:grpSpPr>
          <a:xfrm>
            <a:off x="9190718" y="821177"/>
            <a:ext cx="232683" cy="293615"/>
            <a:chOff x="9190718" y="821177"/>
            <a:chExt cx="232683" cy="293615"/>
          </a:xfrm>
        </p:grpSpPr>
        <p:sp>
          <p:nvSpPr>
            <p:cNvPr id="42" name="SMARTInkShape-365">
              <a:extLst>
                <a:ext uri="{FF2B5EF4-FFF2-40B4-BE49-F238E27FC236}">
                  <a16:creationId xmlns:a16="http://schemas.microsoft.com/office/drawing/2014/main" xmlns="" id="{A24A0710-0A3B-46D5-B1D5-33DE96D5AB4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333875" y="978184"/>
              <a:ext cx="89526" cy="123381"/>
            </a:xfrm>
            <a:custGeom>
              <a:avLst/>
              <a:gdLst/>
              <a:ahLst/>
              <a:cxnLst/>
              <a:rect l="0" t="0" r="0" b="0"/>
              <a:pathLst>
                <a:path w="89526" h="123381">
                  <a:moveTo>
                    <a:pt x="89525" y="12416"/>
                  </a:moveTo>
                  <a:lnTo>
                    <a:pt x="89525" y="12416"/>
                  </a:lnTo>
                  <a:lnTo>
                    <a:pt x="77592" y="7390"/>
                  </a:lnTo>
                  <a:lnTo>
                    <a:pt x="68820" y="4577"/>
                  </a:lnTo>
                  <a:lnTo>
                    <a:pt x="61273" y="1876"/>
                  </a:lnTo>
                  <a:lnTo>
                    <a:pt x="44115" y="0"/>
                  </a:lnTo>
                  <a:lnTo>
                    <a:pt x="30209" y="3171"/>
                  </a:lnTo>
                  <a:lnTo>
                    <a:pt x="20594" y="10424"/>
                  </a:lnTo>
                  <a:lnTo>
                    <a:pt x="11616" y="22114"/>
                  </a:lnTo>
                  <a:lnTo>
                    <a:pt x="2923" y="39069"/>
                  </a:lnTo>
                  <a:lnTo>
                    <a:pt x="0" y="58363"/>
                  </a:lnTo>
                  <a:lnTo>
                    <a:pt x="3872" y="96124"/>
                  </a:lnTo>
                  <a:lnTo>
                    <a:pt x="11241" y="109827"/>
                  </a:lnTo>
                  <a:lnTo>
                    <a:pt x="16168" y="115457"/>
                  </a:lnTo>
                  <a:lnTo>
                    <a:pt x="27288" y="121712"/>
                  </a:lnTo>
                  <a:lnTo>
                    <a:pt x="33218" y="123380"/>
                  </a:lnTo>
                  <a:lnTo>
                    <a:pt x="39287" y="121670"/>
                  </a:lnTo>
                  <a:lnTo>
                    <a:pt x="51675" y="112244"/>
                  </a:lnTo>
                  <a:lnTo>
                    <a:pt x="63807" y="94441"/>
                  </a:lnTo>
                  <a:lnTo>
                    <a:pt x="73521" y="60029"/>
                  </a:lnTo>
                  <a:lnTo>
                    <a:pt x="75356" y="42514"/>
                  </a:lnTo>
                  <a:lnTo>
                    <a:pt x="72409" y="29086"/>
                  </a:lnTo>
                  <a:lnTo>
                    <a:pt x="66395" y="19119"/>
                  </a:lnTo>
                  <a:lnTo>
                    <a:pt x="51425" y="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66">
              <a:extLst>
                <a:ext uri="{FF2B5EF4-FFF2-40B4-BE49-F238E27FC236}">
                  <a16:creationId xmlns:a16="http://schemas.microsoft.com/office/drawing/2014/main" xmlns="" id="{7E7D23FC-0008-44AF-811B-19F119B6738C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190718" y="821177"/>
              <a:ext cx="162833" cy="293615"/>
            </a:xfrm>
            <a:custGeom>
              <a:avLst/>
              <a:gdLst/>
              <a:ahLst/>
              <a:cxnLst/>
              <a:rect l="0" t="0" r="0" b="0"/>
              <a:pathLst>
                <a:path w="162833" h="293615">
                  <a:moveTo>
                    <a:pt x="118382" y="17023"/>
                  </a:moveTo>
                  <a:lnTo>
                    <a:pt x="118382" y="17023"/>
                  </a:lnTo>
                  <a:lnTo>
                    <a:pt x="115011" y="13652"/>
                  </a:lnTo>
                  <a:lnTo>
                    <a:pt x="114723" y="11248"/>
                  </a:lnTo>
                  <a:lnTo>
                    <a:pt x="117760" y="0"/>
                  </a:lnTo>
                  <a:lnTo>
                    <a:pt x="117263" y="30"/>
                  </a:lnTo>
                  <a:lnTo>
                    <a:pt x="114827" y="1944"/>
                  </a:lnTo>
                  <a:lnTo>
                    <a:pt x="102747" y="20473"/>
                  </a:lnTo>
                  <a:lnTo>
                    <a:pt x="89133" y="65161"/>
                  </a:lnTo>
                  <a:lnTo>
                    <a:pt x="78571" y="103093"/>
                  </a:lnTo>
                  <a:lnTo>
                    <a:pt x="67526" y="143471"/>
                  </a:lnTo>
                  <a:lnTo>
                    <a:pt x="57915" y="184935"/>
                  </a:lnTo>
                  <a:lnTo>
                    <a:pt x="54583" y="219356"/>
                  </a:lnTo>
                  <a:lnTo>
                    <a:pt x="58557" y="258772"/>
                  </a:lnTo>
                  <a:lnTo>
                    <a:pt x="61565" y="269205"/>
                  </a:lnTo>
                  <a:lnTo>
                    <a:pt x="72434" y="284561"/>
                  </a:lnTo>
                  <a:lnTo>
                    <a:pt x="79284" y="290632"/>
                  </a:lnTo>
                  <a:lnTo>
                    <a:pt x="85967" y="293268"/>
                  </a:lnTo>
                  <a:lnTo>
                    <a:pt x="92539" y="293614"/>
                  </a:lnTo>
                  <a:lnTo>
                    <a:pt x="99036" y="292434"/>
                  </a:lnTo>
                  <a:lnTo>
                    <a:pt x="104074" y="289530"/>
                  </a:lnTo>
                  <a:lnTo>
                    <a:pt x="111552" y="280659"/>
                  </a:lnTo>
                  <a:lnTo>
                    <a:pt x="113465" y="265899"/>
                  </a:lnTo>
                  <a:lnTo>
                    <a:pt x="110552" y="247579"/>
                  </a:lnTo>
                  <a:lnTo>
                    <a:pt x="102202" y="227677"/>
                  </a:lnTo>
                  <a:lnTo>
                    <a:pt x="87672" y="212718"/>
                  </a:lnTo>
                  <a:lnTo>
                    <a:pt x="46229" y="191616"/>
                  </a:lnTo>
                  <a:lnTo>
                    <a:pt x="5387" y="174118"/>
                  </a:lnTo>
                  <a:lnTo>
                    <a:pt x="1134" y="169628"/>
                  </a:lnTo>
                  <a:lnTo>
                    <a:pt x="0" y="167443"/>
                  </a:lnTo>
                  <a:lnTo>
                    <a:pt x="2066" y="165986"/>
                  </a:lnTo>
                  <a:lnTo>
                    <a:pt x="43397" y="160086"/>
                  </a:lnTo>
                  <a:lnTo>
                    <a:pt x="87384" y="154348"/>
                  </a:lnTo>
                  <a:lnTo>
                    <a:pt x="132794" y="154922"/>
                  </a:lnTo>
                  <a:lnTo>
                    <a:pt x="162832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367">
            <a:extLst>
              <a:ext uri="{FF2B5EF4-FFF2-40B4-BE49-F238E27FC236}">
                <a16:creationId xmlns:a16="http://schemas.microsoft.com/office/drawing/2014/main" xmlns="" id="{E53A2EE9-7AC4-4EBD-AF99-F5618F3DBF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56328" y="970180"/>
            <a:ext cx="162373" cy="127382"/>
          </a:xfrm>
          <a:custGeom>
            <a:avLst/>
            <a:gdLst/>
            <a:ahLst/>
            <a:cxnLst/>
            <a:rect l="0" t="0" r="0" b="0"/>
            <a:pathLst>
              <a:path w="162373" h="127382">
                <a:moveTo>
                  <a:pt x="105222" y="39470"/>
                </a:moveTo>
                <a:lnTo>
                  <a:pt x="105222" y="39470"/>
                </a:lnTo>
                <a:lnTo>
                  <a:pt x="100196" y="18748"/>
                </a:lnTo>
                <a:lnTo>
                  <a:pt x="99754" y="12955"/>
                </a:lnTo>
                <a:lnTo>
                  <a:pt x="98048" y="8388"/>
                </a:lnTo>
                <a:lnTo>
                  <a:pt x="92390" y="1432"/>
                </a:lnTo>
                <a:lnTo>
                  <a:pt x="88201" y="0"/>
                </a:lnTo>
                <a:lnTo>
                  <a:pt x="77902" y="291"/>
                </a:lnTo>
                <a:lnTo>
                  <a:pt x="53460" y="14534"/>
                </a:lnTo>
                <a:lnTo>
                  <a:pt x="23876" y="46741"/>
                </a:lnTo>
                <a:lnTo>
                  <a:pt x="2881" y="84193"/>
                </a:lnTo>
                <a:lnTo>
                  <a:pt x="0" y="103797"/>
                </a:lnTo>
                <a:lnTo>
                  <a:pt x="1207" y="111988"/>
                </a:lnTo>
                <a:lnTo>
                  <a:pt x="5540" y="118154"/>
                </a:lnTo>
                <a:lnTo>
                  <a:pt x="19761" y="126887"/>
                </a:lnTo>
                <a:lnTo>
                  <a:pt x="28493" y="127381"/>
                </a:lnTo>
                <a:lnTo>
                  <a:pt x="47601" y="122286"/>
                </a:lnTo>
                <a:lnTo>
                  <a:pt x="74822" y="104146"/>
                </a:lnTo>
                <a:lnTo>
                  <a:pt x="97390" y="80898"/>
                </a:lnTo>
                <a:lnTo>
                  <a:pt x="103387" y="70112"/>
                </a:lnTo>
                <a:lnTo>
                  <a:pt x="104406" y="64377"/>
                </a:lnTo>
                <a:lnTo>
                  <a:pt x="104678" y="63836"/>
                </a:lnTo>
                <a:lnTo>
                  <a:pt x="104859" y="64181"/>
                </a:lnTo>
                <a:lnTo>
                  <a:pt x="105114" y="74779"/>
                </a:lnTo>
                <a:lnTo>
                  <a:pt x="114581" y="87383"/>
                </a:lnTo>
                <a:lnTo>
                  <a:pt x="129843" y="100276"/>
                </a:lnTo>
                <a:lnTo>
                  <a:pt x="162372" y="1156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94">
            <a:extLst>
              <a:ext uri="{FF2B5EF4-FFF2-40B4-BE49-F238E27FC236}">
                <a16:creationId xmlns:a16="http://schemas.microsoft.com/office/drawing/2014/main" xmlns="" id="{1CB7F1B3-1112-42FA-99B5-D77C61055AF3}"/>
              </a:ext>
            </a:extLst>
          </p:cNvPr>
          <p:cNvGrpSpPr/>
          <p:nvPr/>
        </p:nvGrpSpPr>
        <p:grpSpPr>
          <a:xfrm>
            <a:off x="10268280" y="961205"/>
            <a:ext cx="780721" cy="365912"/>
            <a:chOff x="10268280" y="961205"/>
            <a:chExt cx="780721" cy="365912"/>
          </a:xfrm>
        </p:grpSpPr>
        <p:sp>
          <p:nvSpPr>
            <p:cNvPr id="46" name="SMARTInkShape-368">
              <a:extLst>
                <a:ext uri="{FF2B5EF4-FFF2-40B4-BE49-F238E27FC236}">
                  <a16:creationId xmlns:a16="http://schemas.microsoft.com/office/drawing/2014/main" xmlns="" id="{C8A432ED-2A2C-4C0D-BF33-F502AE3775A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0287882" y="1244600"/>
              <a:ext cx="748419" cy="82517"/>
            </a:xfrm>
            <a:custGeom>
              <a:avLst/>
              <a:gdLst/>
              <a:ahLst/>
              <a:cxnLst/>
              <a:rect l="0" t="0" r="0" b="0"/>
              <a:pathLst>
                <a:path w="748419" h="82517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5580"/>
                  </a:lnTo>
                  <a:lnTo>
                    <a:pt x="2750" y="35974"/>
                  </a:lnTo>
                  <a:lnTo>
                    <a:pt x="15550" y="49855"/>
                  </a:lnTo>
                  <a:lnTo>
                    <a:pt x="37465" y="62375"/>
                  </a:lnTo>
                  <a:lnTo>
                    <a:pt x="68372" y="72642"/>
                  </a:lnTo>
                  <a:lnTo>
                    <a:pt x="114564" y="76265"/>
                  </a:lnTo>
                  <a:lnTo>
                    <a:pt x="141698" y="76244"/>
                  </a:lnTo>
                  <a:lnTo>
                    <a:pt x="169666" y="75523"/>
                  </a:lnTo>
                  <a:lnTo>
                    <a:pt x="198190" y="74338"/>
                  </a:lnTo>
                  <a:lnTo>
                    <a:pt x="227082" y="72842"/>
                  </a:lnTo>
                  <a:lnTo>
                    <a:pt x="272355" y="67417"/>
                  </a:lnTo>
                  <a:lnTo>
                    <a:pt x="314322" y="60192"/>
                  </a:lnTo>
                  <a:lnTo>
                    <a:pt x="331451" y="57751"/>
                  </a:lnTo>
                  <a:lnTo>
                    <a:pt x="332857" y="58962"/>
                  </a:lnTo>
                  <a:lnTo>
                    <a:pt x="334418" y="64070"/>
                  </a:lnTo>
                  <a:lnTo>
                    <a:pt x="336952" y="66702"/>
                  </a:lnTo>
                  <a:lnTo>
                    <a:pt x="351334" y="73778"/>
                  </a:lnTo>
                  <a:lnTo>
                    <a:pt x="384885" y="80608"/>
                  </a:lnTo>
                  <a:lnTo>
                    <a:pt x="431860" y="82166"/>
                  </a:lnTo>
                  <a:lnTo>
                    <a:pt x="472668" y="82436"/>
                  </a:lnTo>
                  <a:lnTo>
                    <a:pt x="519409" y="82516"/>
                  </a:lnTo>
                  <a:lnTo>
                    <a:pt x="556091" y="80653"/>
                  </a:lnTo>
                  <a:lnTo>
                    <a:pt x="595206" y="76768"/>
                  </a:lnTo>
                  <a:lnTo>
                    <a:pt x="633757" y="70338"/>
                  </a:lnTo>
                  <a:lnTo>
                    <a:pt x="668294" y="62776"/>
                  </a:lnTo>
                  <a:lnTo>
                    <a:pt x="711742" y="52467"/>
                  </a:lnTo>
                  <a:lnTo>
                    <a:pt x="737550" y="44944"/>
                  </a:lnTo>
                  <a:lnTo>
                    <a:pt x="74841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69">
              <a:extLst>
                <a:ext uri="{FF2B5EF4-FFF2-40B4-BE49-F238E27FC236}">
                  <a16:creationId xmlns:a16="http://schemas.microsoft.com/office/drawing/2014/main" xmlns="" id="{46780621-EB47-4030-9DB3-02AB9DA624E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1042650" y="1104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0">
              <a:extLst>
                <a:ext uri="{FF2B5EF4-FFF2-40B4-BE49-F238E27FC236}">
                  <a16:creationId xmlns:a16="http://schemas.microsoft.com/office/drawing/2014/main" xmlns="" id="{836F8614-6B26-4DBD-9767-15CA869A6DB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0790754" y="961205"/>
              <a:ext cx="198742" cy="137346"/>
            </a:xfrm>
            <a:custGeom>
              <a:avLst/>
              <a:gdLst/>
              <a:ahLst/>
              <a:cxnLst/>
              <a:rect l="0" t="0" r="0" b="0"/>
              <a:pathLst>
                <a:path w="198742" h="137346">
                  <a:moveTo>
                    <a:pt x="23296" y="10345"/>
                  </a:moveTo>
                  <a:lnTo>
                    <a:pt x="23296" y="10345"/>
                  </a:lnTo>
                  <a:lnTo>
                    <a:pt x="16389" y="51772"/>
                  </a:lnTo>
                  <a:lnTo>
                    <a:pt x="4999" y="91435"/>
                  </a:lnTo>
                  <a:lnTo>
                    <a:pt x="0" y="115981"/>
                  </a:lnTo>
                  <a:lnTo>
                    <a:pt x="713" y="126204"/>
                  </a:lnTo>
                  <a:lnTo>
                    <a:pt x="1890" y="129917"/>
                  </a:lnTo>
                  <a:lnTo>
                    <a:pt x="4792" y="130982"/>
                  </a:lnTo>
                  <a:lnTo>
                    <a:pt x="13661" y="128402"/>
                  </a:lnTo>
                  <a:lnTo>
                    <a:pt x="30554" y="115645"/>
                  </a:lnTo>
                  <a:lnTo>
                    <a:pt x="69923" y="69028"/>
                  </a:lnTo>
                  <a:lnTo>
                    <a:pt x="77328" y="59012"/>
                  </a:lnTo>
                  <a:lnTo>
                    <a:pt x="77662" y="59018"/>
                  </a:lnTo>
                  <a:lnTo>
                    <a:pt x="71334" y="76213"/>
                  </a:lnTo>
                  <a:lnTo>
                    <a:pt x="72181" y="96968"/>
                  </a:lnTo>
                  <a:lnTo>
                    <a:pt x="76346" y="103371"/>
                  </a:lnTo>
                  <a:lnTo>
                    <a:pt x="90384" y="114249"/>
                  </a:lnTo>
                  <a:lnTo>
                    <a:pt x="110263" y="118143"/>
                  </a:lnTo>
                  <a:lnTo>
                    <a:pt x="131798" y="116111"/>
                  </a:lnTo>
                  <a:lnTo>
                    <a:pt x="150776" y="108152"/>
                  </a:lnTo>
                  <a:lnTo>
                    <a:pt x="177328" y="81658"/>
                  </a:lnTo>
                  <a:lnTo>
                    <a:pt x="196327" y="50368"/>
                  </a:lnTo>
                  <a:lnTo>
                    <a:pt x="198741" y="31190"/>
                  </a:lnTo>
                  <a:lnTo>
                    <a:pt x="197410" y="22125"/>
                  </a:lnTo>
                  <a:lnTo>
                    <a:pt x="194406" y="15376"/>
                  </a:lnTo>
                  <a:lnTo>
                    <a:pt x="185423" y="5996"/>
                  </a:lnTo>
                  <a:lnTo>
                    <a:pt x="174374" y="1356"/>
                  </a:lnTo>
                  <a:lnTo>
                    <a:pt x="164525" y="0"/>
                  </a:lnTo>
                  <a:lnTo>
                    <a:pt x="161898" y="626"/>
                  </a:lnTo>
                  <a:lnTo>
                    <a:pt x="160147" y="1749"/>
                  </a:lnTo>
                  <a:lnTo>
                    <a:pt x="159685" y="4614"/>
                  </a:lnTo>
                  <a:lnTo>
                    <a:pt x="171664" y="48717"/>
                  </a:lnTo>
                  <a:lnTo>
                    <a:pt x="190641" y="94308"/>
                  </a:lnTo>
                  <a:lnTo>
                    <a:pt x="189864" y="106223"/>
                  </a:lnTo>
                  <a:lnTo>
                    <a:pt x="187964" y="110953"/>
                  </a:lnTo>
                  <a:lnTo>
                    <a:pt x="182089" y="118089"/>
                  </a:lnTo>
                  <a:lnTo>
                    <a:pt x="143946" y="137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71">
              <a:extLst>
                <a:ext uri="{FF2B5EF4-FFF2-40B4-BE49-F238E27FC236}">
                  <a16:creationId xmlns:a16="http://schemas.microsoft.com/office/drawing/2014/main" xmlns="" id="{4889E59E-E708-4E7C-B47E-6DF6C936C4D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646680" y="972655"/>
              <a:ext cx="129933" cy="307605"/>
            </a:xfrm>
            <a:custGeom>
              <a:avLst/>
              <a:gdLst/>
              <a:ahLst/>
              <a:cxnLst/>
              <a:rect l="0" t="0" r="0" b="0"/>
              <a:pathLst>
                <a:path w="129933" h="307605">
                  <a:moveTo>
                    <a:pt x="53070" y="43345"/>
                  </a:moveTo>
                  <a:lnTo>
                    <a:pt x="53070" y="43345"/>
                  </a:lnTo>
                  <a:lnTo>
                    <a:pt x="38764" y="82069"/>
                  </a:lnTo>
                  <a:lnTo>
                    <a:pt x="28685" y="118632"/>
                  </a:lnTo>
                  <a:lnTo>
                    <a:pt x="23502" y="164117"/>
                  </a:lnTo>
                  <a:lnTo>
                    <a:pt x="20408" y="198621"/>
                  </a:lnTo>
                  <a:lnTo>
                    <a:pt x="15976" y="233712"/>
                  </a:lnTo>
                  <a:lnTo>
                    <a:pt x="6253" y="278413"/>
                  </a:lnTo>
                  <a:lnTo>
                    <a:pt x="0" y="303495"/>
                  </a:lnTo>
                  <a:lnTo>
                    <a:pt x="52" y="306384"/>
                  </a:lnTo>
                  <a:lnTo>
                    <a:pt x="791" y="307604"/>
                  </a:lnTo>
                  <a:lnTo>
                    <a:pt x="10863" y="269542"/>
                  </a:lnTo>
                  <a:lnTo>
                    <a:pt x="19495" y="237716"/>
                  </a:lnTo>
                  <a:lnTo>
                    <a:pt x="32738" y="195349"/>
                  </a:lnTo>
                  <a:lnTo>
                    <a:pt x="40927" y="171492"/>
                  </a:lnTo>
                  <a:lnTo>
                    <a:pt x="49914" y="146415"/>
                  </a:lnTo>
                  <a:lnTo>
                    <a:pt x="59432" y="120525"/>
                  </a:lnTo>
                  <a:lnTo>
                    <a:pt x="77535" y="76707"/>
                  </a:lnTo>
                  <a:lnTo>
                    <a:pt x="99830" y="29711"/>
                  </a:lnTo>
                  <a:lnTo>
                    <a:pt x="116635" y="1611"/>
                  </a:lnTo>
                  <a:lnTo>
                    <a:pt x="120140" y="0"/>
                  </a:lnTo>
                  <a:lnTo>
                    <a:pt x="123890" y="337"/>
                  </a:lnTo>
                  <a:lnTo>
                    <a:pt x="127800" y="1973"/>
                  </a:lnTo>
                  <a:lnTo>
                    <a:pt x="129702" y="6592"/>
                  </a:lnTo>
                  <a:lnTo>
                    <a:pt x="129932" y="21130"/>
                  </a:lnTo>
                  <a:lnTo>
                    <a:pt x="118556" y="67937"/>
                  </a:lnTo>
                  <a:lnTo>
                    <a:pt x="101871" y="100334"/>
                  </a:lnTo>
                  <a:lnTo>
                    <a:pt x="87224" y="116651"/>
                  </a:lnTo>
                  <a:lnTo>
                    <a:pt x="63111" y="130996"/>
                  </a:lnTo>
                  <a:lnTo>
                    <a:pt x="57646" y="132117"/>
                  </a:lnTo>
                  <a:lnTo>
                    <a:pt x="54004" y="131454"/>
                  </a:lnTo>
                  <a:lnTo>
                    <a:pt x="46720" y="125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2">
              <a:extLst>
                <a:ext uri="{FF2B5EF4-FFF2-40B4-BE49-F238E27FC236}">
                  <a16:creationId xmlns:a16="http://schemas.microsoft.com/office/drawing/2014/main" xmlns="" id="{0513F1FB-439C-4D06-8AC9-F80F4605F153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522939" y="1001631"/>
              <a:ext cx="108872" cy="75675"/>
            </a:xfrm>
            <a:custGeom>
              <a:avLst/>
              <a:gdLst/>
              <a:ahLst/>
              <a:cxnLst/>
              <a:rect l="0" t="0" r="0" b="0"/>
              <a:pathLst>
                <a:path w="108872" h="75675">
                  <a:moveTo>
                    <a:pt x="24411" y="8019"/>
                  </a:moveTo>
                  <a:lnTo>
                    <a:pt x="24411" y="8019"/>
                  </a:lnTo>
                  <a:lnTo>
                    <a:pt x="24411" y="4648"/>
                  </a:lnTo>
                  <a:lnTo>
                    <a:pt x="23706" y="4361"/>
                  </a:lnTo>
                  <a:lnTo>
                    <a:pt x="21041" y="5923"/>
                  </a:lnTo>
                  <a:lnTo>
                    <a:pt x="9484" y="34350"/>
                  </a:lnTo>
                  <a:lnTo>
                    <a:pt x="0" y="75634"/>
                  </a:lnTo>
                  <a:lnTo>
                    <a:pt x="1081" y="75674"/>
                  </a:lnTo>
                  <a:lnTo>
                    <a:pt x="6046" y="73836"/>
                  </a:lnTo>
                  <a:lnTo>
                    <a:pt x="11074" y="65023"/>
                  </a:lnTo>
                  <a:lnTo>
                    <a:pt x="21634" y="44194"/>
                  </a:lnTo>
                  <a:lnTo>
                    <a:pt x="47686" y="2676"/>
                  </a:lnTo>
                  <a:lnTo>
                    <a:pt x="50511" y="224"/>
                  </a:lnTo>
                  <a:lnTo>
                    <a:pt x="52395" y="0"/>
                  </a:lnTo>
                  <a:lnTo>
                    <a:pt x="53649" y="1262"/>
                  </a:lnTo>
                  <a:lnTo>
                    <a:pt x="54486" y="3514"/>
                  </a:lnTo>
                  <a:lnTo>
                    <a:pt x="50302" y="49668"/>
                  </a:lnTo>
                  <a:lnTo>
                    <a:pt x="49840" y="73261"/>
                  </a:lnTo>
                  <a:lnTo>
                    <a:pt x="49830" y="72680"/>
                  </a:lnTo>
                  <a:lnTo>
                    <a:pt x="53188" y="61750"/>
                  </a:lnTo>
                  <a:lnTo>
                    <a:pt x="84511" y="17931"/>
                  </a:lnTo>
                  <a:lnTo>
                    <a:pt x="93690" y="8896"/>
                  </a:lnTo>
                  <a:lnTo>
                    <a:pt x="98113" y="6487"/>
                  </a:lnTo>
                  <a:lnTo>
                    <a:pt x="101768" y="5587"/>
                  </a:lnTo>
                  <a:lnTo>
                    <a:pt x="104910" y="5692"/>
                  </a:lnTo>
                  <a:lnTo>
                    <a:pt x="107711" y="6468"/>
                  </a:lnTo>
                  <a:lnTo>
                    <a:pt x="108871" y="9807"/>
                  </a:lnTo>
                  <a:lnTo>
                    <a:pt x="106517" y="49841"/>
                  </a:lnTo>
                  <a:lnTo>
                    <a:pt x="100611" y="71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3">
              <a:extLst>
                <a:ext uri="{FF2B5EF4-FFF2-40B4-BE49-F238E27FC236}">
                  <a16:creationId xmlns:a16="http://schemas.microsoft.com/office/drawing/2014/main" xmlns="" id="{C0911F31-5B96-4EF5-A232-B5EBA1543B4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392675" y="1001173"/>
              <a:ext cx="110226" cy="98319"/>
            </a:xfrm>
            <a:custGeom>
              <a:avLst/>
              <a:gdLst/>
              <a:ahLst/>
              <a:cxnLst/>
              <a:rect l="0" t="0" r="0" b="0"/>
              <a:pathLst>
                <a:path w="110226" h="98319">
                  <a:moveTo>
                    <a:pt x="91175" y="27527"/>
                  </a:moveTo>
                  <a:lnTo>
                    <a:pt x="91175" y="27527"/>
                  </a:lnTo>
                  <a:lnTo>
                    <a:pt x="86811" y="17388"/>
                  </a:lnTo>
                  <a:lnTo>
                    <a:pt x="85707" y="9850"/>
                  </a:lnTo>
                  <a:lnTo>
                    <a:pt x="83296" y="6570"/>
                  </a:lnTo>
                  <a:lnTo>
                    <a:pt x="74973" y="1044"/>
                  </a:lnTo>
                  <a:lnTo>
                    <a:pt x="62338" y="0"/>
                  </a:lnTo>
                  <a:lnTo>
                    <a:pt x="55016" y="709"/>
                  </a:lnTo>
                  <a:lnTo>
                    <a:pt x="31229" y="11820"/>
                  </a:lnTo>
                  <a:lnTo>
                    <a:pt x="9678" y="31888"/>
                  </a:lnTo>
                  <a:lnTo>
                    <a:pt x="2037" y="47575"/>
                  </a:lnTo>
                  <a:lnTo>
                    <a:pt x="0" y="55709"/>
                  </a:lnTo>
                  <a:lnTo>
                    <a:pt x="1498" y="72273"/>
                  </a:lnTo>
                  <a:lnTo>
                    <a:pt x="3874" y="80641"/>
                  </a:lnTo>
                  <a:lnTo>
                    <a:pt x="8279" y="86925"/>
                  </a:lnTo>
                  <a:lnTo>
                    <a:pt x="20701" y="95789"/>
                  </a:lnTo>
                  <a:lnTo>
                    <a:pt x="31866" y="98318"/>
                  </a:lnTo>
                  <a:lnTo>
                    <a:pt x="36819" y="98004"/>
                  </a:lnTo>
                  <a:lnTo>
                    <a:pt x="46086" y="92011"/>
                  </a:lnTo>
                  <a:lnTo>
                    <a:pt x="54201" y="81587"/>
                  </a:lnTo>
                  <a:lnTo>
                    <a:pt x="70062" y="34748"/>
                  </a:lnTo>
                  <a:lnTo>
                    <a:pt x="70750" y="32341"/>
                  </a:lnTo>
                  <a:lnTo>
                    <a:pt x="71914" y="32148"/>
                  </a:lnTo>
                  <a:lnTo>
                    <a:pt x="75088" y="35695"/>
                  </a:lnTo>
                  <a:lnTo>
                    <a:pt x="93314" y="69963"/>
                  </a:lnTo>
                  <a:lnTo>
                    <a:pt x="96129" y="72045"/>
                  </a:lnTo>
                  <a:lnTo>
                    <a:pt x="99416" y="72728"/>
                  </a:lnTo>
                  <a:lnTo>
                    <a:pt x="110225" y="71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4">
              <a:extLst>
                <a:ext uri="{FF2B5EF4-FFF2-40B4-BE49-F238E27FC236}">
                  <a16:creationId xmlns:a16="http://schemas.microsoft.com/office/drawing/2014/main" xmlns="" id="{42383F83-637B-4002-AFB9-05D391BE1D59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0268280" y="980188"/>
              <a:ext cx="120321" cy="143763"/>
            </a:xfrm>
            <a:custGeom>
              <a:avLst/>
              <a:gdLst/>
              <a:ahLst/>
              <a:cxnLst/>
              <a:rect l="0" t="0" r="0" b="0"/>
              <a:pathLst>
                <a:path w="120321" h="143763">
                  <a:moveTo>
                    <a:pt x="120320" y="23112"/>
                  </a:moveTo>
                  <a:lnTo>
                    <a:pt x="120320" y="23112"/>
                  </a:lnTo>
                  <a:lnTo>
                    <a:pt x="111531" y="9297"/>
                  </a:lnTo>
                  <a:lnTo>
                    <a:pt x="108111" y="5435"/>
                  </a:lnTo>
                  <a:lnTo>
                    <a:pt x="100548" y="1145"/>
                  </a:lnTo>
                  <a:lnTo>
                    <a:pt x="96555" y="0"/>
                  </a:lnTo>
                  <a:lnTo>
                    <a:pt x="77452" y="1761"/>
                  </a:lnTo>
                  <a:lnTo>
                    <a:pt x="50546" y="16864"/>
                  </a:lnTo>
                  <a:lnTo>
                    <a:pt x="23603" y="42584"/>
                  </a:lnTo>
                  <a:lnTo>
                    <a:pt x="4488" y="75919"/>
                  </a:lnTo>
                  <a:lnTo>
                    <a:pt x="165" y="98322"/>
                  </a:lnTo>
                  <a:lnTo>
                    <a:pt x="0" y="109236"/>
                  </a:lnTo>
                  <a:lnTo>
                    <a:pt x="4124" y="117217"/>
                  </a:lnTo>
                  <a:lnTo>
                    <a:pt x="19994" y="127966"/>
                  </a:lnTo>
                  <a:lnTo>
                    <a:pt x="59471" y="137984"/>
                  </a:lnTo>
                  <a:lnTo>
                    <a:pt x="88570" y="14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95">
            <a:extLst>
              <a:ext uri="{FF2B5EF4-FFF2-40B4-BE49-F238E27FC236}">
                <a16:creationId xmlns:a16="http://schemas.microsoft.com/office/drawing/2014/main" xmlns="" id="{EE1900EA-0F60-4EFE-85EB-9CD600ECFEA9}"/>
              </a:ext>
            </a:extLst>
          </p:cNvPr>
          <p:cNvGrpSpPr/>
          <p:nvPr/>
        </p:nvGrpSpPr>
        <p:grpSpPr>
          <a:xfrm>
            <a:off x="9523475" y="1420928"/>
            <a:ext cx="1944626" cy="401523"/>
            <a:chOff x="9523475" y="1420928"/>
            <a:chExt cx="1944626" cy="401523"/>
          </a:xfrm>
        </p:grpSpPr>
        <p:sp>
          <p:nvSpPr>
            <p:cNvPr id="54" name="SMARTInkShape-375">
              <a:extLst>
                <a:ext uri="{FF2B5EF4-FFF2-40B4-BE49-F238E27FC236}">
                  <a16:creationId xmlns:a16="http://schemas.microsoft.com/office/drawing/2014/main" xmlns="" id="{B902FD40-ACB7-4D43-84F1-86C1245B83F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1468100" y="1771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6">
              <a:extLst>
                <a:ext uri="{FF2B5EF4-FFF2-40B4-BE49-F238E27FC236}">
                  <a16:creationId xmlns:a16="http://schemas.microsoft.com/office/drawing/2014/main" xmlns="" id="{6D4D504F-A175-41DE-93A6-76AE09B5BB8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1233150" y="1420928"/>
              <a:ext cx="106991" cy="350723"/>
            </a:xfrm>
            <a:custGeom>
              <a:avLst/>
              <a:gdLst/>
              <a:ahLst/>
              <a:cxnLst/>
              <a:rect l="0" t="0" r="0" b="0"/>
              <a:pathLst>
                <a:path w="106991" h="350723">
                  <a:moveTo>
                    <a:pt x="57150" y="26872"/>
                  </a:moveTo>
                  <a:lnTo>
                    <a:pt x="57150" y="26872"/>
                  </a:lnTo>
                  <a:lnTo>
                    <a:pt x="57150" y="16759"/>
                  </a:lnTo>
                  <a:lnTo>
                    <a:pt x="57855" y="13780"/>
                  </a:lnTo>
                  <a:lnTo>
                    <a:pt x="59031" y="11794"/>
                  </a:lnTo>
                  <a:lnTo>
                    <a:pt x="64336" y="8176"/>
                  </a:lnTo>
                  <a:lnTo>
                    <a:pt x="76102" y="1865"/>
                  </a:lnTo>
                  <a:lnTo>
                    <a:pt x="86974" y="0"/>
                  </a:lnTo>
                  <a:lnTo>
                    <a:pt x="91849" y="491"/>
                  </a:lnTo>
                  <a:lnTo>
                    <a:pt x="101029" y="6680"/>
                  </a:lnTo>
                  <a:lnTo>
                    <a:pt x="105453" y="11294"/>
                  </a:lnTo>
                  <a:lnTo>
                    <a:pt x="106990" y="17898"/>
                  </a:lnTo>
                  <a:lnTo>
                    <a:pt x="102414" y="44752"/>
                  </a:lnTo>
                  <a:lnTo>
                    <a:pt x="90708" y="78501"/>
                  </a:lnTo>
                  <a:lnTo>
                    <a:pt x="64066" y="121868"/>
                  </a:lnTo>
                  <a:lnTo>
                    <a:pt x="44953" y="154292"/>
                  </a:lnTo>
                  <a:lnTo>
                    <a:pt x="43028" y="166759"/>
                  </a:lnTo>
                  <a:lnTo>
                    <a:pt x="45910" y="183796"/>
                  </a:lnTo>
                  <a:lnTo>
                    <a:pt x="64819" y="223987"/>
                  </a:lnTo>
                  <a:lnTo>
                    <a:pt x="68360" y="252963"/>
                  </a:lnTo>
                  <a:lnTo>
                    <a:pt x="65424" y="270585"/>
                  </a:lnTo>
                  <a:lnTo>
                    <a:pt x="48101" y="313776"/>
                  </a:lnTo>
                  <a:lnTo>
                    <a:pt x="39957" y="326305"/>
                  </a:lnTo>
                  <a:lnTo>
                    <a:pt x="29753" y="334696"/>
                  </a:lnTo>
                  <a:lnTo>
                    <a:pt x="0" y="350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7">
              <a:extLst>
                <a:ext uri="{FF2B5EF4-FFF2-40B4-BE49-F238E27FC236}">
                  <a16:creationId xmlns:a16="http://schemas.microsoft.com/office/drawing/2014/main" xmlns="" id="{24E7BEA3-EE2B-4D40-9500-857C484FE6D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1049779" y="1511300"/>
              <a:ext cx="164322" cy="231238"/>
            </a:xfrm>
            <a:custGeom>
              <a:avLst/>
              <a:gdLst/>
              <a:ahLst/>
              <a:cxnLst/>
              <a:rect l="0" t="0" r="0" b="0"/>
              <a:pathLst>
                <a:path w="164322" h="231238">
                  <a:moveTo>
                    <a:pt x="30971" y="76200"/>
                  </a:moveTo>
                  <a:lnTo>
                    <a:pt x="30971" y="76200"/>
                  </a:lnTo>
                  <a:lnTo>
                    <a:pt x="27601" y="72829"/>
                  </a:lnTo>
                  <a:lnTo>
                    <a:pt x="25902" y="73247"/>
                  </a:lnTo>
                  <a:lnTo>
                    <a:pt x="22132" y="77475"/>
                  </a:lnTo>
                  <a:lnTo>
                    <a:pt x="16897" y="118301"/>
                  </a:lnTo>
                  <a:lnTo>
                    <a:pt x="12904" y="165890"/>
                  </a:lnTo>
                  <a:lnTo>
                    <a:pt x="7046" y="208870"/>
                  </a:lnTo>
                  <a:lnTo>
                    <a:pt x="391" y="231237"/>
                  </a:lnTo>
                  <a:lnTo>
                    <a:pt x="0" y="230358"/>
                  </a:lnTo>
                  <a:lnTo>
                    <a:pt x="700" y="189278"/>
                  </a:lnTo>
                  <a:lnTo>
                    <a:pt x="5993" y="158913"/>
                  </a:lnTo>
                  <a:lnTo>
                    <a:pt x="14930" y="122368"/>
                  </a:lnTo>
                  <a:lnTo>
                    <a:pt x="25253" y="85431"/>
                  </a:lnTo>
                  <a:lnTo>
                    <a:pt x="37586" y="44363"/>
                  </a:lnTo>
                  <a:lnTo>
                    <a:pt x="42574" y="27569"/>
                  </a:lnTo>
                  <a:lnTo>
                    <a:pt x="44351" y="26141"/>
                  </a:lnTo>
                  <a:lnTo>
                    <a:pt x="46241" y="25894"/>
                  </a:lnTo>
                  <a:lnTo>
                    <a:pt x="48206" y="27846"/>
                  </a:lnTo>
                  <a:lnTo>
                    <a:pt x="52271" y="35659"/>
                  </a:lnTo>
                  <a:lnTo>
                    <a:pt x="61336" y="78200"/>
                  </a:lnTo>
                  <a:lnTo>
                    <a:pt x="70620" y="119753"/>
                  </a:lnTo>
                  <a:lnTo>
                    <a:pt x="75410" y="162639"/>
                  </a:lnTo>
                  <a:lnTo>
                    <a:pt x="87074" y="207888"/>
                  </a:lnTo>
                  <a:lnTo>
                    <a:pt x="91890" y="219395"/>
                  </a:lnTo>
                  <a:lnTo>
                    <a:pt x="96381" y="224509"/>
                  </a:lnTo>
                  <a:lnTo>
                    <a:pt x="99978" y="223756"/>
                  </a:lnTo>
                  <a:lnTo>
                    <a:pt x="109619" y="217275"/>
                  </a:lnTo>
                  <a:lnTo>
                    <a:pt x="126946" y="198355"/>
                  </a:lnTo>
                  <a:lnTo>
                    <a:pt x="138743" y="168133"/>
                  </a:lnTo>
                  <a:lnTo>
                    <a:pt x="146133" y="137050"/>
                  </a:lnTo>
                  <a:lnTo>
                    <a:pt x="153415" y="100422"/>
                  </a:lnTo>
                  <a:lnTo>
                    <a:pt x="159003" y="62976"/>
                  </a:lnTo>
                  <a:lnTo>
                    <a:pt x="163270" y="19025"/>
                  </a:lnTo>
                  <a:lnTo>
                    <a:pt x="164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8">
              <a:extLst>
                <a:ext uri="{FF2B5EF4-FFF2-40B4-BE49-F238E27FC236}">
                  <a16:creationId xmlns:a16="http://schemas.microsoft.com/office/drawing/2014/main" xmlns="" id="{DE859AAD-4C56-4313-979B-72EB35D577E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795000" y="1537988"/>
              <a:ext cx="184151" cy="217740"/>
            </a:xfrm>
            <a:custGeom>
              <a:avLst/>
              <a:gdLst/>
              <a:ahLst/>
              <a:cxnLst/>
              <a:rect l="0" t="0" r="0" b="0"/>
              <a:pathLst>
                <a:path w="184151" h="217740">
                  <a:moveTo>
                    <a:pt x="0" y="81262"/>
                  </a:moveTo>
                  <a:lnTo>
                    <a:pt x="0" y="81262"/>
                  </a:lnTo>
                  <a:lnTo>
                    <a:pt x="0" y="72424"/>
                  </a:lnTo>
                  <a:lnTo>
                    <a:pt x="705" y="71137"/>
                  </a:lnTo>
                  <a:lnTo>
                    <a:pt x="1881" y="70278"/>
                  </a:lnTo>
                  <a:lnTo>
                    <a:pt x="3371" y="69706"/>
                  </a:lnTo>
                  <a:lnTo>
                    <a:pt x="4364" y="70030"/>
                  </a:lnTo>
                  <a:lnTo>
                    <a:pt x="5025" y="70952"/>
                  </a:lnTo>
                  <a:lnTo>
                    <a:pt x="5467" y="72272"/>
                  </a:lnTo>
                  <a:lnTo>
                    <a:pt x="6272" y="111308"/>
                  </a:lnTo>
                  <a:lnTo>
                    <a:pt x="6327" y="149510"/>
                  </a:lnTo>
                  <a:lnTo>
                    <a:pt x="6346" y="194409"/>
                  </a:lnTo>
                  <a:lnTo>
                    <a:pt x="6350" y="217739"/>
                  </a:lnTo>
                  <a:lnTo>
                    <a:pt x="9720" y="172680"/>
                  </a:lnTo>
                  <a:lnTo>
                    <a:pt x="11817" y="127164"/>
                  </a:lnTo>
                  <a:lnTo>
                    <a:pt x="12439" y="83574"/>
                  </a:lnTo>
                  <a:lnTo>
                    <a:pt x="12648" y="42469"/>
                  </a:lnTo>
                  <a:lnTo>
                    <a:pt x="13391" y="24299"/>
                  </a:lnTo>
                  <a:lnTo>
                    <a:pt x="18166" y="7874"/>
                  </a:lnTo>
                  <a:lnTo>
                    <a:pt x="19165" y="6937"/>
                  </a:lnTo>
                  <a:lnTo>
                    <a:pt x="22158" y="5895"/>
                  </a:lnTo>
                  <a:lnTo>
                    <a:pt x="23944" y="7028"/>
                  </a:lnTo>
                  <a:lnTo>
                    <a:pt x="27810" y="12051"/>
                  </a:lnTo>
                  <a:lnTo>
                    <a:pt x="38139" y="41495"/>
                  </a:lnTo>
                  <a:lnTo>
                    <a:pt x="49394" y="83865"/>
                  </a:lnTo>
                  <a:lnTo>
                    <a:pt x="61364" y="103381"/>
                  </a:lnTo>
                  <a:lnTo>
                    <a:pt x="66314" y="105204"/>
                  </a:lnTo>
                  <a:lnTo>
                    <a:pt x="69609" y="105690"/>
                  </a:lnTo>
                  <a:lnTo>
                    <a:pt x="77033" y="102467"/>
                  </a:lnTo>
                  <a:lnTo>
                    <a:pt x="96669" y="85529"/>
                  </a:lnTo>
                  <a:lnTo>
                    <a:pt x="122162" y="46799"/>
                  </a:lnTo>
                  <a:lnTo>
                    <a:pt x="151572" y="0"/>
                  </a:lnTo>
                  <a:lnTo>
                    <a:pt x="151849" y="276"/>
                  </a:lnTo>
                  <a:lnTo>
                    <a:pt x="157394" y="41139"/>
                  </a:lnTo>
                  <a:lnTo>
                    <a:pt x="158348" y="78076"/>
                  </a:lnTo>
                  <a:lnTo>
                    <a:pt x="160513" y="118418"/>
                  </a:lnTo>
                  <a:lnTo>
                    <a:pt x="163740" y="155301"/>
                  </a:lnTo>
                  <a:lnTo>
                    <a:pt x="165626" y="197838"/>
                  </a:lnTo>
                  <a:lnTo>
                    <a:pt x="166861" y="201313"/>
                  </a:lnTo>
                  <a:lnTo>
                    <a:pt x="168391" y="203629"/>
                  </a:lnTo>
                  <a:lnTo>
                    <a:pt x="170821" y="203057"/>
                  </a:lnTo>
                  <a:lnTo>
                    <a:pt x="184150" y="189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9">
              <a:extLst>
                <a:ext uri="{FF2B5EF4-FFF2-40B4-BE49-F238E27FC236}">
                  <a16:creationId xmlns:a16="http://schemas.microsoft.com/office/drawing/2014/main" xmlns="" id="{C8DDDA2E-A200-4509-8841-316879EE312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0623550" y="172720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7395" y="10844"/>
                  </a:lnTo>
                  <a:lnTo>
                    <a:pt x="25891" y="42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80">
              <a:extLst>
                <a:ext uri="{FF2B5EF4-FFF2-40B4-BE49-F238E27FC236}">
                  <a16:creationId xmlns:a16="http://schemas.microsoft.com/office/drawing/2014/main" xmlns="" id="{C66905C8-B292-40D5-BEF4-0367C6A00A7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408274" y="1501491"/>
              <a:ext cx="189093" cy="233052"/>
            </a:xfrm>
            <a:custGeom>
              <a:avLst/>
              <a:gdLst/>
              <a:ahLst/>
              <a:cxnLst/>
              <a:rect l="0" t="0" r="0" b="0"/>
              <a:pathLst>
                <a:path w="189093" h="233052">
                  <a:moveTo>
                    <a:pt x="24776" y="54259"/>
                  </a:moveTo>
                  <a:lnTo>
                    <a:pt x="24776" y="54259"/>
                  </a:lnTo>
                  <a:lnTo>
                    <a:pt x="24776" y="48792"/>
                  </a:lnTo>
                  <a:lnTo>
                    <a:pt x="24776" y="94957"/>
                  </a:lnTo>
                  <a:lnTo>
                    <a:pt x="22895" y="138786"/>
                  </a:lnTo>
                  <a:lnTo>
                    <a:pt x="17869" y="175494"/>
                  </a:lnTo>
                  <a:lnTo>
                    <a:pt x="10030" y="207538"/>
                  </a:lnTo>
                  <a:lnTo>
                    <a:pt x="779" y="232488"/>
                  </a:lnTo>
                  <a:lnTo>
                    <a:pt x="312" y="233051"/>
                  </a:lnTo>
                  <a:lnTo>
                    <a:pt x="0" y="232720"/>
                  </a:lnTo>
                  <a:lnTo>
                    <a:pt x="13736" y="190022"/>
                  </a:lnTo>
                  <a:lnTo>
                    <a:pt x="27149" y="144579"/>
                  </a:lnTo>
                  <a:lnTo>
                    <a:pt x="38530" y="107337"/>
                  </a:lnTo>
                  <a:lnTo>
                    <a:pt x="49233" y="70794"/>
                  </a:lnTo>
                  <a:lnTo>
                    <a:pt x="58520" y="31798"/>
                  </a:lnTo>
                  <a:lnTo>
                    <a:pt x="62303" y="5466"/>
                  </a:lnTo>
                  <a:lnTo>
                    <a:pt x="67912" y="49162"/>
                  </a:lnTo>
                  <a:lnTo>
                    <a:pt x="77798" y="85338"/>
                  </a:lnTo>
                  <a:lnTo>
                    <a:pt x="80586" y="89795"/>
                  </a:lnTo>
                  <a:lnTo>
                    <a:pt x="83853" y="92766"/>
                  </a:lnTo>
                  <a:lnTo>
                    <a:pt x="87444" y="94747"/>
                  </a:lnTo>
                  <a:lnTo>
                    <a:pt x="98959" y="93185"/>
                  </a:lnTo>
                  <a:lnTo>
                    <a:pt x="121310" y="82491"/>
                  </a:lnTo>
                  <a:lnTo>
                    <a:pt x="136824" y="70334"/>
                  </a:lnTo>
                  <a:lnTo>
                    <a:pt x="167158" y="27048"/>
                  </a:lnTo>
                  <a:lnTo>
                    <a:pt x="187230" y="388"/>
                  </a:lnTo>
                  <a:lnTo>
                    <a:pt x="188112" y="0"/>
                  </a:lnTo>
                  <a:lnTo>
                    <a:pt x="188700" y="448"/>
                  </a:lnTo>
                  <a:lnTo>
                    <a:pt x="189092" y="1452"/>
                  </a:lnTo>
                  <a:lnTo>
                    <a:pt x="180969" y="45378"/>
                  </a:lnTo>
                  <a:lnTo>
                    <a:pt x="171558" y="80790"/>
                  </a:lnTo>
                  <a:lnTo>
                    <a:pt x="166574" y="121465"/>
                  </a:lnTo>
                  <a:lnTo>
                    <a:pt x="164891" y="167200"/>
                  </a:lnTo>
                  <a:lnTo>
                    <a:pt x="165305" y="186814"/>
                  </a:lnTo>
                  <a:lnTo>
                    <a:pt x="170826" y="206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81">
              <a:extLst>
                <a:ext uri="{FF2B5EF4-FFF2-40B4-BE49-F238E27FC236}">
                  <a16:creationId xmlns:a16="http://schemas.microsoft.com/office/drawing/2014/main" xmlns="" id="{1E01341D-93E5-4933-822E-0119F1D8ED4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300874" y="1518434"/>
              <a:ext cx="30577" cy="221467"/>
            </a:xfrm>
            <a:custGeom>
              <a:avLst/>
              <a:gdLst/>
              <a:ahLst/>
              <a:cxnLst/>
              <a:rect l="0" t="0" r="0" b="0"/>
              <a:pathLst>
                <a:path w="30577" h="221467">
                  <a:moveTo>
                    <a:pt x="30576" y="18266"/>
                  </a:moveTo>
                  <a:lnTo>
                    <a:pt x="30576" y="18266"/>
                  </a:lnTo>
                  <a:lnTo>
                    <a:pt x="24487" y="0"/>
                  </a:lnTo>
                  <a:lnTo>
                    <a:pt x="17353" y="27568"/>
                  </a:lnTo>
                  <a:lnTo>
                    <a:pt x="13253" y="67353"/>
                  </a:lnTo>
                  <a:lnTo>
                    <a:pt x="10157" y="113008"/>
                  </a:lnTo>
                  <a:lnTo>
                    <a:pt x="4771" y="157815"/>
                  </a:lnTo>
                  <a:lnTo>
                    <a:pt x="0" y="200348"/>
                  </a:lnTo>
                  <a:lnTo>
                    <a:pt x="1228" y="210434"/>
                  </a:lnTo>
                  <a:lnTo>
                    <a:pt x="5176" y="221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82">
              <a:extLst>
                <a:ext uri="{FF2B5EF4-FFF2-40B4-BE49-F238E27FC236}">
                  <a16:creationId xmlns:a16="http://schemas.microsoft.com/office/drawing/2014/main" xmlns="" id="{FB8A2161-8B38-4DEB-9697-815C2666B26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141832" y="1632258"/>
              <a:ext cx="195969" cy="31443"/>
            </a:xfrm>
            <a:custGeom>
              <a:avLst/>
              <a:gdLst/>
              <a:ahLst/>
              <a:cxnLst/>
              <a:rect l="0" t="0" r="0" b="0"/>
              <a:pathLst>
                <a:path w="195969" h="31443">
                  <a:moveTo>
                    <a:pt x="5468" y="31442"/>
                  </a:moveTo>
                  <a:lnTo>
                    <a:pt x="5468" y="31442"/>
                  </a:lnTo>
                  <a:lnTo>
                    <a:pt x="1105" y="21303"/>
                  </a:lnTo>
                  <a:lnTo>
                    <a:pt x="0" y="13765"/>
                  </a:lnTo>
                  <a:lnTo>
                    <a:pt x="1117" y="10485"/>
                  </a:lnTo>
                  <a:lnTo>
                    <a:pt x="6121" y="4959"/>
                  </a:lnTo>
                  <a:lnTo>
                    <a:pt x="14930" y="2033"/>
                  </a:lnTo>
                  <a:lnTo>
                    <a:pt x="56232" y="0"/>
                  </a:lnTo>
                  <a:lnTo>
                    <a:pt x="99610" y="489"/>
                  </a:lnTo>
                  <a:lnTo>
                    <a:pt x="145389" y="4083"/>
                  </a:lnTo>
                  <a:lnTo>
                    <a:pt x="195968" y="6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83">
              <a:extLst>
                <a:ext uri="{FF2B5EF4-FFF2-40B4-BE49-F238E27FC236}">
                  <a16:creationId xmlns:a16="http://schemas.microsoft.com/office/drawing/2014/main" xmlns="" id="{A993B1FC-7505-4E9B-9DF5-34D2C6C21B4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0173114" y="1511475"/>
              <a:ext cx="31337" cy="232297"/>
            </a:xfrm>
            <a:custGeom>
              <a:avLst/>
              <a:gdLst/>
              <a:ahLst/>
              <a:cxnLst/>
              <a:rect l="0" t="0" r="0" b="0"/>
              <a:pathLst>
                <a:path w="31337" h="232297">
                  <a:moveTo>
                    <a:pt x="24986" y="88725"/>
                  </a:moveTo>
                  <a:lnTo>
                    <a:pt x="24986" y="88725"/>
                  </a:lnTo>
                  <a:lnTo>
                    <a:pt x="24985" y="78891"/>
                  </a:lnTo>
                  <a:lnTo>
                    <a:pt x="24985" y="80356"/>
                  </a:lnTo>
                  <a:lnTo>
                    <a:pt x="28645" y="99301"/>
                  </a:lnTo>
                  <a:lnTo>
                    <a:pt x="24036" y="139733"/>
                  </a:lnTo>
                  <a:lnTo>
                    <a:pt x="19702" y="181899"/>
                  </a:lnTo>
                  <a:lnTo>
                    <a:pt x="7175" y="229199"/>
                  </a:lnTo>
                  <a:lnTo>
                    <a:pt x="6486" y="232296"/>
                  </a:lnTo>
                  <a:lnTo>
                    <a:pt x="4300" y="228029"/>
                  </a:lnTo>
                  <a:lnTo>
                    <a:pt x="1680" y="217666"/>
                  </a:lnTo>
                  <a:lnTo>
                    <a:pt x="0" y="176623"/>
                  </a:lnTo>
                  <a:lnTo>
                    <a:pt x="3470" y="132878"/>
                  </a:lnTo>
                  <a:lnTo>
                    <a:pt x="11556" y="90518"/>
                  </a:lnTo>
                  <a:lnTo>
                    <a:pt x="16538" y="53038"/>
                  </a:lnTo>
                  <a:lnTo>
                    <a:pt x="23981" y="6569"/>
                  </a:lnTo>
                  <a:lnTo>
                    <a:pt x="24897" y="417"/>
                  </a:lnTo>
                  <a:lnTo>
                    <a:pt x="28331" y="0"/>
                  </a:lnTo>
                  <a:lnTo>
                    <a:pt x="29333" y="648"/>
                  </a:lnTo>
                  <a:lnTo>
                    <a:pt x="30000" y="1784"/>
                  </a:lnTo>
                  <a:lnTo>
                    <a:pt x="31257" y="5918"/>
                  </a:lnTo>
                  <a:lnTo>
                    <a:pt x="31336" y="1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84">
              <a:extLst>
                <a:ext uri="{FF2B5EF4-FFF2-40B4-BE49-F238E27FC236}">
                  <a16:creationId xmlns:a16="http://schemas.microsoft.com/office/drawing/2014/main" xmlns="" id="{08CF0E8F-749A-465E-A253-11395B2A82A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975850" y="1733550"/>
              <a:ext cx="65989" cy="88901"/>
            </a:xfrm>
            <a:custGeom>
              <a:avLst/>
              <a:gdLst/>
              <a:ahLst/>
              <a:cxnLst/>
              <a:rect l="0" t="0" r="0" b="0"/>
              <a:pathLst>
                <a:path w="65989" h="88901">
                  <a:moveTo>
                    <a:pt x="57150" y="0"/>
                  </a:moveTo>
                  <a:lnTo>
                    <a:pt x="57150" y="0"/>
                  </a:lnTo>
                  <a:lnTo>
                    <a:pt x="62219" y="5775"/>
                  </a:lnTo>
                  <a:lnTo>
                    <a:pt x="65988" y="12209"/>
                  </a:lnTo>
                  <a:lnTo>
                    <a:pt x="65159" y="17312"/>
                  </a:lnTo>
                  <a:lnTo>
                    <a:pt x="42997" y="538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85">
              <a:extLst>
                <a:ext uri="{FF2B5EF4-FFF2-40B4-BE49-F238E27FC236}">
                  <a16:creationId xmlns:a16="http://schemas.microsoft.com/office/drawing/2014/main" xmlns="" id="{FC59FE3B-1790-46ED-BAF3-5044CC96512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876998" y="1528715"/>
              <a:ext cx="93979" cy="217536"/>
            </a:xfrm>
            <a:custGeom>
              <a:avLst/>
              <a:gdLst/>
              <a:ahLst/>
              <a:cxnLst/>
              <a:rect l="0" t="0" r="0" b="0"/>
              <a:pathLst>
                <a:path w="93979" h="217536">
                  <a:moveTo>
                    <a:pt x="22652" y="96885"/>
                  </a:moveTo>
                  <a:lnTo>
                    <a:pt x="22652" y="96885"/>
                  </a:lnTo>
                  <a:lnTo>
                    <a:pt x="22652" y="93514"/>
                  </a:lnTo>
                  <a:lnTo>
                    <a:pt x="21947" y="93932"/>
                  </a:lnTo>
                  <a:lnTo>
                    <a:pt x="19282" y="98160"/>
                  </a:lnTo>
                  <a:lnTo>
                    <a:pt x="16890" y="119558"/>
                  </a:lnTo>
                  <a:lnTo>
                    <a:pt x="16419" y="158592"/>
                  </a:lnTo>
                  <a:lnTo>
                    <a:pt x="16317" y="201071"/>
                  </a:lnTo>
                  <a:lnTo>
                    <a:pt x="16308" y="212805"/>
                  </a:lnTo>
                  <a:lnTo>
                    <a:pt x="15600" y="215793"/>
                  </a:lnTo>
                  <a:lnTo>
                    <a:pt x="14422" y="217079"/>
                  </a:lnTo>
                  <a:lnTo>
                    <a:pt x="12933" y="217231"/>
                  </a:lnTo>
                  <a:lnTo>
                    <a:pt x="9395" y="209874"/>
                  </a:lnTo>
                  <a:lnTo>
                    <a:pt x="0" y="167006"/>
                  </a:lnTo>
                  <a:lnTo>
                    <a:pt x="183" y="122052"/>
                  </a:lnTo>
                  <a:lnTo>
                    <a:pt x="7727" y="84552"/>
                  </a:lnTo>
                  <a:lnTo>
                    <a:pt x="23874" y="40628"/>
                  </a:lnTo>
                  <a:lnTo>
                    <a:pt x="42064" y="12012"/>
                  </a:lnTo>
                  <a:lnTo>
                    <a:pt x="54563" y="2719"/>
                  </a:lnTo>
                  <a:lnTo>
                    <a:pt x="60859" y="241"/>
                  </a:lnTo>
                  <a:lnTo>
                    <a:pt x="67174" y="0"/>
                  </a:lnTo>
                  <a:lnTo>
                    <a:pt x="79834" y="3495"/>
                  </a:lnTo>
                  <a:lnTo>
                    <a:pt x="84762" y="7814"/>
                  </a:lnTo>
                  <a:lnTo>
                    <a:pt x="92119" y="20139"/>
                  </a:lnTo>
                  <a:lnTo>
                    <a:pt x="93978" y="36905"/>
                  </a:lnTo>
                  <a:lnTo>
                    <a:pt x="91041" y="56116"/>
                  </a:lnTo>
                  <a:lnTo>
                    <a:pt x="73791" y="91549"/>
                  </a:lnTo>
                  <a:lnTo>
                    <a:pt x="64615" y="106122"/>
                  </a:lnTo>
                  <a:lnTo>
                    <a:pt x="63328" y="109393"/>
                  </a:lnTo>
                  <a:lnTo>
                    <a:pt x="63174" y="111574"/>
                  </a:lnTo>
                  <a:lnTo>
                    <a:pt x="63777" y="113028"/>
                  </a:lnTo>
                  <a:lnTo>
                    <a:pt x="64886" y="113997"/>
                  </a:lnTo>
                  <a:lnTo>
                    <a:pt x="72440" y="124986"/>
                  </a:lnTo>
                  <a:lnTo>
                    <a:pt x="84906" y="136564"/>
                  </a:lnTo>
                  <a:lnTo>
                    <a:pt x="87438" y="140271"/>
                  </a:lnTo>
                  <a:lnTo>
                    <a:pt x="87715" y="144859"/>
                  </a:lnTo>
                  <a:lnTo>
                    <a:pt x="84260" y="155601"/>
                  </a:lnTo>
                  <a:lnTo>
                    <a:pt x="74381" y="173549"/>
                  </a:lnTo>
                  <a:lnTo>
                    <a:pt x="33504" y="209156"/>
                  </a:lnTo>
                  <a:lnTo>
                    <a:pt x="29002" y="217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86">
              <a:extLst>
                <a:ext uri="{FF2B5EF4-FFF2-40B4-BE49-F238E27FC236}">
                  <a16:creationId xmlns:a16="http://schemas.microsoft.com/office/drawing/2014/main" xmlns="" id="{77240F8D-BB82-4C3C-92FD-79F79BE357F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706110" y="1554501"/>
              <a:ext cx="130041" cy="201824"/>
            </a:xfrm>
            <a:custGeom>
              <a:avLst/>
              <a:gdLst/>
              <a:ahLst/>
              <a:cxnLst/>
              <a:rect l="0" t="0" r="0" b="0"/>
              <a:pathLst>
                <a:path w="130041" h="201824">
                  <a:moveTo>
                    <a:pt x="130040" y="58399"/>
                  </a:moveTo>
                  <a:lnTo>
                    <a:pt x="130040" y="58399"/>
                  </a:lnTo>
                  <a:lnTo>
                    <a:pt x="126669" y="44915"/>
                  </a:lnTo>
                  <a:lnTo>
                    <a:pt x="114460" y="26417"/>
                  </a:lnTo>
                  <a:lnTo>
                    <a:pt x="100808" y="10901"/>
                  </a:lnTo>
                  <a:lnTo>
                    <a:pt x="81083" y="738"/>
                  </a:lnTo>
                  <a:lnTo>
                    <a:pt x="53994" y="0"/>
                  </a:lnTo>
                  <a:lnTo>
                    <a:pt x="26996" y="7621"/>
                  </a:lnTo>
                  <a:lnTo>
                    <a:pt x="7865" y="18816"/>
                  </a:lnTo>
                  <a:lnTo>
                    <a:pt x="4139" y="24249"/>
                  </a:lnTo>
                  <a:lnTo>
                    <a:pt x="0" y="37812"/>
                  </a:lnTo>
                  <a:lnTo>
                    <a:pt x="1013" y="44674"/>
                  </a:lnTo>
                  <a:lnTo>
                    <a:pt x="7783" y="57944"/>
                  </a:lnTo>
                  <a:lnTo>
                    <a:pt x="30238" y="80685"/>
                  </a:lnTo>
                  <a:lnTo>
                    <a:pt x="73088" y="109289"/>
                  </a:lnTo>
                  <a:lnTo>
                    <a:pt x="112184" y="146335"/>
                  </a:lnTo>
                  <a:lnTo>
                    <a:pt x="114608" y="153006"/>
                  </a:lnTo>
                  <a:lnTo>
                    <a:pt x="114812" y="159571"/>
                  </a:lnTo>
                  <a:lnTo>
                    <a:pt x="113538" y="166063"/>
                  </a:lnTo>
                  <a:lnTo>
                    <a:pt x="106478" y="177040"/>
                  </a:lnTo>
                  <a:lnTo>
                    <a:pt x="101632" y="181943"/>
                  </a:lnTo>
                  <a:lnTo>
                    <a:pt x="74586" y="195586"/>
                  </a:lnTo>
                  <a:lnTo>
                    <a:pt x="46503" y="201823"/>
                  </a:lnTo>
                  <a:lnTo>
                    <a:pt x="39777" y="201287"/>
                  </a:lnTo>
                  <a:lnTo>
                    <a:pt x="34586" y="199519"/>
                  </a:lnTo>
                  <a:lnTo>
                    <a:pt x="30420" y="196929"/>
                  </a:lnTo>
                  <a:lnTo>
                    <a:pt x="28349" y="193086"/>
                  </a:lnTo>
                  <a:lnTo>
                    <a:pt x="27929" y="183171"/>
                  </a:lnTo>
                  <a:lnTo>
                    <a:pt x="37621" y="169827"/>
                  </a:lnTo>
                  <a:lnTo>
                    <a:pt x="60190" y="147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87">
              <a:extLst>
                <a:ext uri="{FF2B5EF4-FFF2-40B4-BE49-F238E27FC236}">
                  <a16:creationId xmlns:a16="http://schemas.microsoft.com/office/drawing/2014/main" xmlns="" id="{ADB5DEDA-1EAC-46BD-B96F-513F83784EB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523475" y="1467112"/>
              <a:ext cx="128526" cy="331742"/>
            </a:xfrm>
            <a:custGeom>
              <a:avLst/>
              <a:gdLst/>
              <a:ahLst/>
              <a:cxnLst/>
              <a:rect l="0" t="0" r="0" b="0"/>
              <a:pathLst>
                <a:path w="128526" h="331742">
                  <a:moveTo>
                    <a:pt x="96775" y="6088"/>
                  </a:moveTo>
                  <a:lnTo>
                    <a:pt x="96775" y="6088"/>
                  </a:lnTo>
                  <a:lnTo>
                    <a:pt x="73631" y="621"/>
                  </a:lnTo>
                  <a:lnTo>
                    <a:pt x="57462" y="0"/>
                  </a:lnTo>
                  <a:lnTo>
                    <a:pt x="45436" y="3617"/>
                  </a:lnTo>
                  <a:lnTo>
                    <a:pt x="28647" y="13587"/>
                  </a:lnTo>
                  <a:lnTo>
                    <a:pt x="19223" y="22827"/>
                  </a:lnTo>
                  <a:lnTo>
                    <a:pt x="7396" y="43189"/>
                  </a:lnTo>
                  <a:lnTo>
                    <a:pt x="4134" y="56444"/>
                  </a:lnTo>
                  <a:lnTo>
                    <a:pt x="4567" y="67509"/>
                  </a:lnTo>
                  <a:lnTo>
                    <a:pt x="8521" y="78542"/>
                  </a:lnTo>
                  <a:lnTo>
                    <a:pt x="39533" y="125036"/>
                  </a:lnTo>
                  <a:lnTo>
                    <a:pt x="52376" y="149439"/>
                  </a:lnTo>
                  <a:lnTo>
                    <a:pt x="55875" y="163638"/>
                  </a:lnTo>
                  <a:lnTo>
                    <a:pt x="54692" y="169682"/>
                  </a:lnTo>
                  <a:lnTo>
                    <a:pt x="47732" y="180161"/>
                  </a:lnTo>
                  <a:lnTo>
                    <a:pt x="37583" y="185760"/>
                  </a:lnTo>
                  <a:lnTo>
                    <a:pt x="26017" y="187542"/>
                  </a:lnTo>
                  <a:lnTo>
                    <a:pt x="13822" y="185982"/>
                  </a:lnTo>
                  <a:lnTo>
                    <a:pt x="5109" y="181056"/>
                  </a:lnTo>
                  <a:lnTo>
                    <a:pt x="1797" y="177767"/>
                  </a:lnTo>
                  <a:lnTo>
                    <a:pt x="296" y="174868"/>
                  </a:lnTo>
                  <a:lnTo>
                    <a:pt x="0" y="172230"/>
                  </a:lnTo>
                  <a:lnTo>
                    <a:pt x="1552" y="167418"/>
                  </a:lnTo>
                  <a:lnTo>
                    <a:pt x="4595" y="162927"/>
                  </a:lnTo>
                  <a:lnTo>
                    <a:pt x="7805" y="162153"/>
                  </a:lnTo>
                  <a:lnTo>
                    <a:pt x="17016" y="163174"/>
                  </a:lnTo>
                  <a:lnTo>
                    <a:pt x="26284" y="169743"/>
                  </a:lnTo>
                  <a:lnTo>
                    <a:pt x="34401" y="180423"/>
                  </a:lnTo>
                  <a:lnTo>
                    <a:pt x="42232" y="203009"/>
                  </a:lnTo>
                  <a:lnTo>
                    <a:pt x="44312" y="221784"/>
                  </a:lnTo>
                  <a:lnTo>
                    <a:pt x="39590" y="241888"/>
                  </a:lnTo>
                  <a:lnTo>
                    <a:pt x="22818" y="288291"/>
                  </a:lnTo>
                  <a:lnTo>
                    <a:pt x="13635" y="309132"/>
                  </a:lnTo>
                  <a:lnTo>
                    <a:pt x="13492" y="319750"/>
                  </a:lnTo>
                  <a:lnTo>
                    <a:pt x="15853" y="323851"/>
                  </a:lnTo>
                  <a:lnTo>
                    <a:pt x="24121" y="330290"/>
                  </a:lnTo>
                  <a:lnTo>
                    <a:pt x="36732" y="331741"/>
                  </a:lnTo>
                  <a:lnTo>
                    <a:pt x="81839" y="329470"/>
                  </a:lnTo>
                  <a:lnTo>
                    <a:pt x="128525" y="32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96">
            <a:extLst>
              <a:ext uri="{FF2B5EF4-FFF2-40B4-BE49-F238E27FC236}">
                <a16:creationId xmlns:a16="http://schemas.microsoft.com/office/drawing/2014/main" xmlns="" id="{3249C207-C6B6-4EDE-9C83-96507E2A5C81}"/>
              </a:ext>
            </a:extLst>
          </p:cNvPr>
          <p:cNvGrpSpPr/>
          <p:nvPr/>
        </p:nvGrpSpPr>
        <p:grpSpPr>
          <a:xfrm>
            <a:off x="1816100" y="1765955"/>
            <a:ext cx="923779" cy="475596"/>
            <a:chOff x="1816100" y="1765955"/>
            <a:chExt cx="923779" cy="475596"/>
          </a:xfrm>
        </p:grpSpPr>
        <p:sp>
          <p:nvSpPr>
            <p:cNvPr id="68" name="SMARTInkShape-388">
              <a:extLst>
                <a:ext uri="{FF2B5EF4-FFF2-40B4-BE49-F238E27FC236}">
                  <a16:creationId xmlns:a16="http://schemas.microsoft.com/office/drawing/2014/main" xmlns="" id="{F89DFA8E-7E2F-4E37-9516-DCBAED760F3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730500" y="2114550"/>
              <a:ext cx="9379" cy="127001"/>
            </a:xfrm>
            <a:custGeom>
              <a:avLst/>
              <a:gdLst/>
              <a:ahLst/>
              <a:cxnLst/>
              <a:rect l="0" t="0" r="0" b="0"/>
              <a:pathLst>
                <a:path w="9379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839" y="47660"/>
                  </a:lnTo>
                  <a:lnTo>
                    <a:pt x="9378" y="77151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89">
              <a:extLst>
                <a:ext uri="{FF2B5EF4-FFF2-40B4-BE49-F238E27FC236}">
                  <a16:creationId xmlns:a16="http://schemas.microsoft.com/office/drawing/2014/main" xmlns="" id="{15F39B83-DAAA-4447-A3BD-B7C4D55D27D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521154" y="1910851"/>
              <a:ext cx="139497" cy="263335"/>
            </a:xfrm>
            <a:custGeom>
              <a:avLst/>
              <a:gdLst/>
              <a:ahLst/>
              <a:cxnLst/>
              <a:rect l="0" t="0" r="0" b="0"/>
              <a:pathLst>
                <a:path w="139497" h="263335">
                  <a:moveTo>
                    <a:pt x="139496" y="51299"/>
                  </a:moveTo>
                  <a:lnTo>
                    <a:pt x="139496" y="51299"/>
                  </a:lnTo>
                  <a:lnTo>
                    <a:pt x="134470" y="39365"/>
                  </a:lnTo>
                  <a:lnTo>
                    <a:pt x="131657" y="30594"/>
                  </a:lnTo>
                  <a:lnTo>
                    <a:pt x="124385" y="14989"/>
                  </a:lnTo>
                  <a:lnTo>
                    <a:pt x="111500" y="2519"/>
                  </a:lnTo>
                  <a:lnTo>
                    <a:pt x="105310" y="434"/>
                  </a:lnTo>
                  <a:lnTo>
                    <a:pt x="90906" y="0"/>
                  </a:lnTo>
                  <a:lnTo>
                    <a:pt x="63559" y="7093"/>
                  </a:lnTo>
                  <a:lnTo>
                    <a:pt x="33113" y="24874"/>
                  </a:lnTo>
                  <a:lnTo>
                    <a:pt x="17896" y="41906"/>
                  </a:lnTo>
                  <a:lnTo>
                    <a:pt x="0" y="78215"/>
                  </a:lnTo>
                  <a:lnTo>
                    <a:pt x="122" y="93600"/>
                  </a:lnTo>
                  <a:lnTo>
                    <a:pt x="2130" y="100666"/>
                  </a:lnTo>
                  <a:lnTo>
                    <a:pt x="15650" y="116044"/>
                  </a:lnTo>
                  <a:lnTo>
                    <a:pt x="58823" y="145541"/>
                  </a:lnTo>
                  <a:lnTo>
                    <a:pt x="102342" y="171750"/>
                  </a:lnTo>
                  <a:lnTo>
                    <a:pt x="121102" y="184560"/>
                  </a:lnTo>
                  <a:lnTo>
                    <a:pt x="131321" y="199191"/>
                  </a:lnTo>
                  <a:lnTo>
                    <a:pt x="134046" y="207044"/>
                  </a:lnTo>
                  <a:lnTo>
                    <a:pt x="133311" y="221413"/>
                  </a:lnTo>
                  <a:lnTo>
                    <a:pt x="131139" y="228209"/>
                  </a:lnTo>
                  <a:lnTo>
                    <a:pt x="119319" y="239522"/>
                  </a:lnTo>
                  <a:lnTo>
                    <a:pt x="86357" y="254912"/>
                  </a:lnTo>
                  <a:lnTo>
                    <a:pt x="49716" y="263334"/>
                  </a:lnTo>
                  <a:lnTo>
                    <a:pt x="37035" y="262424"/>
                  </a:lnTo>
                  <a:lnTo>
                    <a:pt x="33794" y="261193"/>
                  </a:lnTo>
                  <a:lnTo>
                    <a:pt x="32339" y="259668"/>
                  </a:lnTo>
                  <a:lnTo>
                    <a:pt x="32075" y="257945"/>
                  </a:lnTo>
                  <a:lnTo>
                    <a:pt x="69646" y="254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90">
              <a:extLst>
                <a:ext uri="{FF2B5EF4-FFF2-40B4-BE49-F238E27FC236}">
                  <a16:creationId xmlns:a16="http://schemas.microsoft.com/office/drawing/2014/main" xmlns="" id="{75AD8A5B-113B-4532-B9C8-998145ADC05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303083" y="1813407"/>
              <a:ext cx="128968" cy="390044"/>
            </a:xfrm>
            <a:custGeom>
              <a:avLst/>
              <a:gdLst/>
              <a:ahLst/>
              <a:cxnLst/>
              <a:rect l="0" t="0" r="0" b="0"/>
              <a:pathLst>
                <a:path w="128968" h="390044">
                  <a:moveTo>
                    <a:pt x="128967" y="28093"/>
                  </a:moveTo>
                  <a:lnTo>
                    <a:pt x="128967" y="28093"/>
                  </a:lnTo>
                  <a:lnTo>
                    <a:pt x="128261" y="17954"/>
                  </a:lnTo>
                  <a:lnTo>
                    <a:pt x="123500" y="4981"/>
                  </a:lnTo>
                  <a:lnTo>
                    <a:pt x="116137" y="0"/>
                  </a:lnTo>
                  <a:lnTo>
                    <a:pt x="105155" y="1731"/>
                  </a:lnTo>
                  <a:lnTo>
                    <a:pt x="98276" y="4168"/>
                  </a:lnTo>
                  <a:lnTo>
                    <a:pt x="75110" y="24453"/>
                  </a:lnTo>
                  <a:lnTo>
                    <a:pt x="43630" y="69661"/>
                  </a:lnTo>
                  <a:lnTo>
                    <a:pt x="23541" y="111479"/>
                  </a:lnTo>
                  <a:lnTo>
                    <a:pt x="8028" y="158992"/>
                  </a:lnTo>
                  <a:lnTo>
                    <a:pt x="3891" y="184504"/>
                  </a:lnTo>
                  <a:lnTo>
                    <a:pt x="1133" y="210683"/>
                  </a:lnTo>
                  <a:lnTo>
                    <a:pt x="0" y="235192"/>
                  </a:lnTo>
                  <a:lnTo>
                    <a:pt x="622" y="281239"/>
                  </a:lnTo>
                  <a:lnTo>
                    <a:pt x="8895" y="317697"/>
                  </a:lnTo>
                  <a:lnTo>
                    <a:pt x="23391" y="345895"/>
                  </a:lnTo>
                  <a:lnTo>
                    <a:pt x="43944" y="365483"/>
                  </a:lnTo>
                  <a:lnTo>
                    <a:pt x="75945" y="381668"/>
                  </a:lnTo>
                  <a:lnTo>
                    <a:pt x="122617" y="390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91">
              <a:extLst>
                <a:ext uri="{FF2B5EF4-FFF2-40B4-BE49-F238E27FC236}">
                  <a16:creationId xmlns:a16="http://schemas.microsoft.com/office/drawing/2014/main" xmlns="" id="{163F8DA5-BAE8-4701-AD6B-5FDD73FA859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962150" y="1993900"/>
              <a:ext cx="184151" cy="207904"/>
            </a:xfrm>
            <a:custGeom>
              <a:avLst/>
              <a:gdLst/>
              <a:ahLst/>
              <a:cxnLst/>
              <a:rect l="0" t="0" r="0" b="0"/>
              <a:pathLst>
                <a:path w="184151" h="207904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3371" y="63990"/>
                  </a:lnTo>
                  <a:lnTo>
                    <a:pt x="8838" y="55806"/>
                  </a:lnTo>
                  <a:lnTo>
                    <a:pt x="12242" y="54843"/>
                  </a:lnTo>
                  <a:lnTo>
                    <a:pt x="21669" y="55654"/>
                  </a:lnTo>
                  <a:lnTo>
                    <a:pt x="42247" y="66820"/>
                  </a:lnTo>
                  <a:lnTo>
                    <a:pt x="66218" y="100388"/>
                  </a:lnTo>
                  <a:lnTo>
                    <a:pt x="81082" y="139341"/>
                  </a:lnTo>
                  <a:lnTo>
                    <a:pt x="86650" y="183948"/>
                  </a:lnTo>
                  <a:lnTo>
                    <a:pt x="84842" y="200288"/>
                  </a:lnTo>
                  <a:lnTo>
                    <a:pt x="82667" y="204787"/>
                  </a:lnTo>
                  <a:lnTo>
                    <a:pt x="79806" y="207080"/>
                  </a:lnTo>
                  <a:lnTo>
                    <a:pt x="76487" y="207903"/>
                  </a:lnTo>
                  <a:lnTo>
                    <a:pt x="67155" y="205055"/>
                  </a:lnTo>
                  <a:lnTo>
                    <a:pt x="61704" y="202320"/>
                  </a:lnTo>
                  <a:lnTo>
                    <a:pt x="51883" y="187992"/>
                  </a:lnTo>
                  <a:lnTo>
                    <a:pt x="47289" y="178245"/>
                  </a:lnTo>
                  <a:lnTo>
                    <a:pt x="47828" y="152363"/>
                  </a:lnTo>
                  <a:lnTo>
                    <a:pt x="63796" y="106057"/>
                  </a:lnTo>
                  <a:lnTo>
                    <a:pt x="83387" y="73948"/>
                  </a:lnTo>
                  <a:lnTo>
                    <a:pt x="125445" y="3163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92">
              <a:extLst>
                <a:ext uri="{FF2B5EF4-FFF2-40B4-BE49-F238E27FC236}">
                  <a16:creationId xmlns:a16="http://schemas.microsoft.com/office/drawing/2014/main" xmlns="" id="{2B890C97-B818-4224-A857-DF50D9B2006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816100" y="1765955"/>
              <a:ext cx="157347" cy="460110"/>
            </a:xfrm>
            <a:custGeom>
              <a:avLst/>
              <a:gdLst/>
              <a:ahLst/>
              <a:cxnLst/>
              <a:rect l="0" t="0" r="0" b="0"/>
              <a:pathLst>
                <a:path w="157347" h="460110">
                  <a:moveTo>
                    <a:pt x="0" y="119995"/>
                  </a:moveTo>
                  <a:lnTo>
                    <a:pt x="0" y="119995"/>
                  </a:lnTo>
                  <a:lnTo>
                    <a:pt x="5775" y="155324"/>
                  </a:lnTo>
                  <a:lnTo>
                    <a:pt x="12209" y="184380"/>
                  </a:lnTo>
                  <a:lnTo>
                    <a:pt x="16010" y="224105"/>
                  </a:lnTo>
                  <a:lnTo>
                    <a:pt x="18404" y="269277"/>
                  </a:lnTo>
                  <a:lnTo>
                    <a:pt x="21820" y="315224"/>
                  </a:lnTo>
                  <a:lnTo>
                    <a:pt x="25690" y="359634"/>
                  </a:lnTo>
                  <a:lnTo>
                    <a:pt x="29762" y="400068"/>
                  </a:lnTo>
                  <a:lnTo>
                    <a:pt x="35316" y="443104"/>
                  </a:lnTo>
                  <a:lnTo>
                    <a:pt x="36862" y="457156"/>
                  </a:lnTo>
                  <a:lnTo>
                    <a:pt x="36569" y="459775"/>
                  </a:lnTo>
                  <a:lnTo>
                    <a:pt x="35668" y="460109"/>
                  </a:lnTo>
                  <a:lnTo>
                    <a:pt x="34362" y="458921"/>
                  </a:lnTo>
                  <a:lnTo>
                    <a:pt x="27902" y="413636"/>
                  </a:lnTo>
                  <a:lnTo>
                    <a:pt x="26512" y="372563"/>
                  </a:lnTo>
                  <a:lnTo>
                    <a:pt x="26141" y="347640"/>
                  </a:lnTo>
                  <a:lnTo>
                    <a:pt x="25894" y="320442"/>
                  </a:lnTo>
                  <a:lnTo>
                    <a:pt x="25729" y="291726"/>
                  </a:lnTo>
                  <a:lnTo>
                    <a:pt x="26325" y="262705"/>
                  </a:lnTo>
                  <a:lnTo>
                    <a:pt x="27428" y="233479"/>
                  </a:lnTo>
                  <a:lnTo>
                    <a:pt x="28868" y="204118"/>
                  </a:lnTo>
                  <a:lnTo>
                    <a:pt x="31240" y="176077"/>
                  </a:lnTo>
                  <a:lnTo>
                    <a:pt x="34232" y="148916"/>
                  </a:lnTo>
                  <a:lnTo>
                    <a:pt x="37638" y="122343"/>
                  </a:lnTo>
                  <a:lnTo>
                    <a:pt x="47067" y="77764"/>
                  </a:lnTo>
                  <a:lnTo>
                    <a:pt x="59019" y="41959"/>
                  </a:lnTo>
                  <a:lnTo>
                    <a:pt x="73738" y="16638"/>
                  </a:lnTo>
                  <a:lnTo>
                    <a:pt x="89687" y="3503"/>
                  </a:lnTo>
                  <a:lnTo>
                    <a:pt x="97891" y="0"/>
                  </a:lnTo>
                  <a:lnTo>
                    <a:pt x="106889" y="1193"/>
                  </a:lnTo>
                  <a:lnTo>
                    <a:pt x="126293" y="11925"/>
                  </a:lnTo>
                  <a:lnTo>
                    <a:pt x="142914" y="34099"/>
                  </a:lnTo>
                  <a:lnTo>
                    <a:pt x="154534" y="62769"/>
                  </a:lnTo>
                  <a:lnTo>
                    <a:pt x="157346" y="94326"/>
                  </a:lnTo>
                  <a:lnTo>
                    <a:pt x="148719" y="123403"/>
                  </a:lnTo>
                  <a:lnTo>
                    <a:pt x="132419" y="149026"/>
                  </a:lnTo>
                  <a:lnTo>
                    <a:pt x="111064" y="169822"/>
                  </a:lnTo>
                  <a:lnTo>
                    <a:pt x="75241" y="187283"/>
                  </a:lnTo>
                  <a:lnTo>
                    <a:pt x="41187" y="190183"/>
                  </a:lnTo>
                  <a:lnTo>
                    <a:pt x="0" y="177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97">
            <a:extLst>
              <a:ext uri="{FF2B5EF4-FFF2-40B4-BE49-F238E27FC236}">
                <a16:creationId xmlns:a16="http://schemas.microsoft.com/office/drawing/2014/main" xmlns="" id="{EF2A8D00-96EC-4D5F-AAF0-A1A87C4D0E19}"/>
              </a:ext>
            </a:extLst>
          </p:cNvPr>
          <p:cNvGrpSpPr/>
          <p:nvPr/>
        </p:nvGrpSpPr>
        <p:grpSpPr>
          <a:xfrm>
            <a:off x="2959983" y="1828800"/>
            <a:ext cx="951581" cy="349251"/>
            <a:chOff x="2959983" y="1828800"/>
            <a:chExt cx="951581" cy="349251"/>
          </a:xfrm>
        </p:grpSpPr>
        <p:sp>
          <p:nvSpPr>
            <p:cNvPr id="74" name="SMARTInkShape-393">
              <a:extLst>
                <a:ext uri="{FF2B5EF4-FFF2-40B4-BE49-F238E27FC236}">
                  <a16:creationId xmlns:a16="http://schemas.microsoft.com/office/drawing/2014/main" xmlns="" id="{228E9552-2709-4323-8322-7719E2671B3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959983" y="2000250"/>
              <a:ext cx="221368" cy="31751"/>
            </a:xfrm>
            <a:custGeom>
              <a:avLst/>
              <a:gdLst/>
              <a:ahLst/>
              <a:cxnLst/>
              <a:rect l="0" t="0" r="0" b="0"/>
              <a:pathLst>
                <a:path w="2213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39193" y="22911"/>
                  </a:lnTo>
                  <a:lnTo>
                    <a:pt x="71021" y="17003"/>
                  </a:lnTo>
                  <a:lnTo>
                    <a:pt x="107980" y="10379"/>
                  </a:lnTo>
                  <a:lnTo>
                    <a:pt x="145573" y="5083"/>
                  </a:lnTo>
                  <a:lnTo>
                    <a:pt x="192324" y="1506"/>
                  </a:lnTo>
                  <a:lnTo>
                    <a:pt x="221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94">
              <a:extLst>
                <a:ext uri="{FF2B5EF4-FFF2-40B4-BE49-F238E27FC236}">
                  <a16:creationId xmlns:a16="http://schemas.microsoft.com/office/drawing/2014/main" xmlns="" id="{284D2FFD-A0A3-41BF-84BE-18F4BB3C590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984500" y="2089150"/>
              <a:ext cx="222251" cy="31751"/>
            </a:xfrm>
            <a:custGeom>
              <a:avLst/>
              <a:gdLst/>
              <a:ahLst/>
              <a:cxnLst/>
              <a:rect l="0" t="0" r="0" b="0"/>
              <a:pathLst>
                <a:path w="222251" h="31751">
                  <a:moveTo>
                    <a:pt x="0" y="31750"/>
                  </a:moveTo>
                  <a:lnTo>
                    <a:pt x="0" y="31750"/>
                  </a:lnTo>
                  <a:lnTo>
                    <a:pt x="46139" y="24842"/>
                  </a:lnTo>
                  <a:lnTo>
                    <a:pt x="91282" y="17003"/>
                  </a:lnTo>
                  <a:lnTo>
                    <a:pt x="123825" y="10379"/>
                  </a:lnTo>
                  <a:lnTo>
                    <a:pt x="157104" y="5083"/>
                  </a:lnTo>
                  <a:lnTo>
                    <a:pt x="197460" y="1506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95">
              <a:extLst>
                <a:ext uri="{FF2B5EF4-FFF2-40B4-BE49-F238E27FC236}">
                  <a16:creationId xmlns:a16="http://schemas.microsoft.com/office/drawing/2014/main" xmlns="" id="{916724D3-9AE9-4B01-A780-BB810022817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382090" y="1901036"/>
              <a:ext cx="131258" cy="227710"/>
            </a:xfrm>
            <a:custGeom>
              <a:avLst/>
              <a:gdLst/>
              <a:ahLst/>
              <a:cxnLst/>
              <a:rect l="0" t="0" r="0" b="0"/>
              <a:pathLst>
                <a:path w="131258" h="227710">
                  <a:moveTo>
                    <a:pt x="123110" y="42064"/>
                  </a:moveTo>
                  <a:lnTo>
                    <a:pt x="123110" y="42064"/>
                  </a:lnTo>
                  <a:lnTo>
                    <a:pt x="126481" y="31951"/>
                  </a:lnTo>
                  <a:lnTo>
                    <a:pt x="126254" y="23223"/>
                  </a:lnTo>
                  <a:lnTo>
                    <a:pt x="125206" y="18920"/>
                  </a:lnTo>
                  <a:lnTo>
                    <a:pt x="118397" y="10376"/>
                  </a:lnTo>
                  <a:lnTo>
                    <a:pt x="113618" y="6122"/>
                  </a:lnTo>
                  <a:lnTo>
                    <a:pt x="102664" y="1395"/>
                  </a:lnTo>
                  <a:lnTo>
                    <a:pt x="88623" y="0"/>
                  </a:lnTo>
                  <a:lnTo>
                    <a:pt x="45115" y="6735"/>
                  </a:lnTo>
                  <a:lnTo>
                    <a:pt x="15804" y="17485"/>
                  </a:lnTo>
                  <a:lnTo>
                    <a:pt x="9239" y="21445"/>
                  </a:lnTo>
                  <a:lnTo>
                    <a:pt x="4863" y="26201"/>
                  </a:lnTo>
                  <a:lnTo>
                    <a:pt x="0" y="37131"/>
                  </a:lnTo>
                  <a:lnTo>
                    <a:pt x="820" y="43008"/>
                  </a:lnTo>
                  <a:lnTo>
                    <a:pt x="7375" y="55184"/>
                  </a:lnTo>
                  <a:lnTo>
                    <a:pt x="50554" y="93477"/>
                  </a:lnTo>
                  <a:lnTo>
                    <a:pt x="95058" y="123481"/>
                  </a:lnTo>
                  <a:lnTo>
                    <a:pt x="120443" y="146699"/>
                  </a:lnTo>
                  <a:lnTo>
                    <a:pt x="128980" y="163122"/>
                  </a:lnTo>
                  <a:lnTo>
                    <a:pt x="131257" y="171453"/>
                  </a:lnTo>
                  <a:lnTo>
                    <a:pt x="128142" y="188235"/>
                  </a:lnTo>
                  <a:lnTo>
                    <a:pt x="124348" y="196661"/>
                  </a:lnTo>
                  <a:lnTo>
                    <a:pt x="110725" y="209787"/>
                  </a:lnTo>
                  <a:lnTo>
                    <a:pt x="83222" y="223228"/>
                  </a:lnTo>
                  <a:lnTo>
                    <a:pt x="63754" y="227709"/>
                  </a:lnTo>
                  <a:lnTo>
                    <a:pt x="45695" y="227349"/>
                  </a:lnTo>
                  <a:lnTo>
                    <a:pt x="39044" y="224854"/>
                  </a:lnTo>
                  <a:lnTo>
                    <a:pt x="21510" y="207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96">
              <a:extLst>
                <a:ext uri="{FF2B5EF4-FFF2-40B4-BE49-F238E27FC236}">
                  <a16:creationId xmlns:a16="http://schemas.microsoft.com/office/drawing/2014/main" xmlns="" id="{A687AA00-5661-4FA5-A18C-DA95AFBDB20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619500" y="1880245"/>
              <a:ext cx="126094" cy="227945"/>
            </a:xfrm>
            <a:custGeom>
              <a:avLst/>
              <a:gdLst/>
              <a:ahLst/>
              <a:cxnLst/>
              <a:rect l="0" t="0" r="0" b="0"/>
              <a:pathLst>
                <a:path w="126094" h="227945">
                  <a:moveTo>
                    <a:pt x="6350" y="81905"/>
                  </a:moveTo>
                  <a:lnTo>
                    <a:pt x="6350" y="81905"/>
                  </a:lnTo>
                  <a:lnTo>
                    <a:pt x="6350" y="76438"/>
                  </a:lnTo>
                  <a:lnTo>
                    <a:pt x="9721" y="97955"/>
                  </a:lnTo>
                  <a:lnTo>
                    <a:pt x="20839" y="140265"/>
                  </a:lnTo>
                  <a:lnTo>
                    <a:pt x="22617" y="181444"/>
                  </a:lnTo>
                  <a:lnTo>
                    <a:pt x="18814" y="209653"/>
                  </a:lnTo>
                  <a:lnTo>
                    <a:pt x="17481" y="211520"/>
                  </a:lnTo>
                  <a:lnTo>
                    <a:pt x="15888" y="212765"/>
                  </a:lnTo>
                  <a:lnTo>
                    <a:pt x="13414" y="212184"/>
                  </a:lnTo>
                  <a:lnTo>
                    <a:pt x="6902" y="207775"/>
                  </a:lnTo>
                  <a:lnTo>
                    <a:pt x="3068" y="195468"/>
                  </a:lnTo>
                  <a:lnTo>
                    <a:pt x="606" y="148709"/>
                  </a:lnTo>
                  <a:lnTo>
                    <a:pt x="2151" y="115829"/>
                  </a:lnTo>
                  <a:lnTo>
                    <a:pt x="6600" y="81460"/>
                  </a:lnTo>
                  <a:lnTo>
                    <a:pt x="21006" y="37166"/>
                  </a:lnTo>
                  <a:lnTo>
                    <a:pt x="37974" y="10794"/>
                  </a:lnTo>
                  <a:lnTo>
                    <a:pt x="47687" y="1381"/>
                  </a:lnTo>
                  <a:lnTo>
                    <a:pt x="52252" y="0"/>
                  </a:lnTo>
                  <a:lnTo>
                    <a:pt x="56707" y="491"/>
                  </a:lnTo>
                  <a:lnTo>
                    <a:pt x="61088" y="2229"/>
                  </a:lnTo>
                  <a:lnTo>
                    <a:pt x="67837" y="13567"/>
                  </a:lnTo>
                  <a:lnTo>
                    <a:pt x="71778" y="30366"/>
                  </a:lnTo>
                  <a:lnTo>
                    <a:pt x="69324" y="58951"/>
                  </a:lnTo>
                  <a:lnTo>
                    <a:pt x="53335" y="104901"/>
                  </a:lnTo>
                  <a:lnTo>
                    <a:pt x="46414" y="118694"/>
                  </a:lnTo>
                  <a:lnTo>
                    <a:pt x="45759" y="121248"/>
                  </a:lnTo>
                  <a:lnTo>
                    <a:pt x="47439" y="122950"/>
                  </a:lnTo>
                  <a:lnTo>
                    <a:pt x="54951" y="124842"/>
                  </a:lnTo>
                  <a:lnTo>
                    <a:pt x="100199" y="129593"/>
                  </a:lnTo>
                  <a:lnTo>
                    <a:pt x="120235" y="138525"/>
                  </a:lnTo>
                  <a:lnTo>
                    <a:pt x="123901" y="144346"/>
                  </a:lnTo>
                  <a:lnTo>
                    <a:pt x="126093" y="160221"/>
                  </a:lnTo>
                  <a:lnTo>
                    <a:pt x="120952" y="177155"/>
                  </a:lnTo>
                  <a:lnTo>
                    <a:pt x="110201" y="193383"/>
                  </a:lnTo>
                  <a:lnTo>
                    <a:pt x="84315" y="213713"/>
                  </a:lnTo>
                  <a:lnTo>
                    <a:pt x="55713" y="226871"/>
                  </a:lnTo>
                  <a:lnTo>
                    <a:pt x="40284" y="227944"/>
                  </a:lnTo>
                  <a:lnTo>
                    <a:pt x="19697" y="221210"/>
                  </a:lnTo>
                  <a:lnTo>
                    <a:pt x="10401" y="210376"/>
                  </a:lnTo>
                  <a:lnTo>
                    <a:pt x="0" y="189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97">
              <a:extLst>
                <a:ext uri="{FF2B5EF4-FFF2-40B4-BE49-F238E27FC236}">
                  <a16:creationId xmlns:a16="http://schemas.microsoft.com/office/drawing/2014/main" xmlns="" id="{71E8A3CE-54DB-46F4-AF3F-511377A7456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746500" y="1828800"/>
              <a:ext cx="165064" cy="349251"/>
            </a:xfrm>
            <a:custGeom>
              <a:avLst/>
              <a:gdLst/>
              <a:ahLst/>
              <a:cxnLst/>
              <a:rect l="0" t="0" r="0" b="0"/>
              <a:pathLst>
                <a:path w="165064" h="349251">
                  <a:moveTo>
                    <a:pt x="69850" y="0"/>
                  </a:moveTo>
                  <a:lnTo>
                    <a:pt x="69850" y="0"/>
                  </a:lnTo>
                  <a:lnTo>
                    <a:pt x="111790" y="33918"/>
                  </a:lnTo>
                  <a:lnTo>
                    <a:pt x="145071" y="72296"/>
                  </a:lnTo>
                  <a:lnTo>
                    <a:pt x="161842" y="105509"/>
                  </a:lnTo>
                  <a:lnTo>
                    <a:pt x="165063" y="145200"/>
                  </a:lnTo>
                  <a:lnTo>
                    <a:pt x="157322" y="188711"/>
                  </a:lnTo>
                  <a:lnTo>
                    <a:pt x="139771" y="233920"/>
                  </a:lnTo>
                  <a:lnTo>
                    <a:pt x="115978" y="272357"/>
                  </a:lnTo>
                  <a:lnTo>
                    <a:pt x="74816" y="316118"/>
                  </a:lnTo>
                  <a:lnTo>
                    <a:pt x="47363" y="334525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98">
            <a:extLst>
              <a:ext uri="{FF2B5EF4-FFF2-40B4-BE49-F238E27FC236}">
                <a16:creationId xmlns:a16="http://schemas.microsoft.com/office/drawing/2014/main" xmlns="" id="{70B52A59-057A-4329-8A2E-FDF22F60A4D1}"/>
              </a:ext>
            </a:extLst>
          </p:cNvPr>
          <p:cNvGrpSpPr/>
          <p:nvPr/>
        </p:nvGrpSpPr>
        <p:grpSpPr>
          <a:xfrm>
            <a:off x="4185816" y="2016548"/>
            <a:ext cx="246485" cy="121997"/>
            <a:chOff x="4185816" y="2016548"/>
            <a:chExt cx="246485" cy="121997"/>
          </a:xfrm>
        </p:grpSpPr>
        <p:sp>
          <p:nvSpPr>
            <p:cNvPr id="80" name="SMARTInkShape-398">
              <a:extLst>
                <a:ext uri="{FF2B5EF4-FFF2-40B4-BE49-F238E27FC236}">
                  <a16:creationId xmlns:a16="http://schemas.microsoft.com/office/drawing/2014/main" xmlns="" id="{667BD614-FD84-4A67-860D-4AE3F8300CB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194530" y="2016548"/>
              <a:ext cx="186971" cy="9103"/>
            </a:xfrm>
            <a:custGeom>
              <a:avLst/>
              <a:gdLst/>
              <a:ahLst/>
              <a:cxnLst/>
              <a:rect l="0" t="0" r="0" b="0"/>
              <a:pathLst>
                <a:path w="186971" h="9103">
                  <a:moveTo>
                    <a:pt x="21870" y="9102"/>
                  </a:moveTo>
                  <a:lnTo>
                    <a:pt x="21870" y="9102"/>
                  </a:lnTo>
                  <a:lnTo>
                    <a:pt x="0" y="9102"/>
                  </a:lnTo>
                  <a:lnTo>
                    <a:pt x="35854" y="7220"/>
                  </a:lnTo>
                  <a:lnTo>
                    <a:pt x="69712" y="4032"/>
                  </a:lnTo>
                  <a:lnTo>
                    <a:pt x="105928" y="264"/>
                  </a:lnTo>
                  <a:lnTo>
                    <a:pt x="139427" y="0"/>
                  </a:lnTo>
                  <a:lnTo>
                    <a:pt x="18697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99">
              <a:extLst>
                <a:ext uri="{FF2B5EF4-FFF2-40B4-BE49-F238E27FC236}">
                  <a16:creationId xmlns:a16="http://schemas.microsoft.com/office/drawing/2014/main" xmlns="" id="{0B6E5E71-0374-4633-B44E-A23322AE704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185816" y="2101850"/>
              <a:ext cx="246485" cy="36695"/>
            </a:xfrm>
            <a:custGeom>
              <a:avLst/>
              <a:gdLst/>
              <a:ahLst/>
              <a:cxnLst/>
              <a:rect l="0" t="0" r="0" b="0"/>
              <a:pathLst>
                <a:path w="246485" h="36695">
                  <a:moveTo>
                    <a:pt x="43284" y="19050"/>
                  </a:moveTo>
                  <a:lnTo>
                    <a:pt x="43284" y="19050"/>
                  </a:lnTo>
                  <a:lnTo>
                    <a:pt x="1642" y="33356"/>
                  </a:lnTo>
                  <a:lnTo>
                    <a:pt x="0" y="34937"/>
                  </a:lnTo>
                  <a:lnTo>
                    <a:pt x="317" y="35991"/>
                  </a:lnTo>
                  <a:lnTo>
                    <a:pt x="1939" y="36694"/>
                  </a:lnTo>
                  <a:lnTo>
                    <a:pt x="47216" y="32753"/>
                  </a:lnTo>
                  <a:lnTo>
                    <a:pt x="85719" y="29138"/>
                  </a:lnTo>
                  <a:lnTo>
                    <a:pt x="130583" y="21417"/>
                  </a:lnTo>
                  <a:lnTo>
                    <a:pt x="175217" y="12341"/>
                  </a:lnTo>
                  <a:lnTo>
                    <a:pt x="211517" y="5955"/>
                  </a:lnTo>
                  <a:lnTo>
                    <a:pt x="246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99">
            <a:extLst>
              <a:ext uri="{FF2B5EF4-FFF2-40B4-BE49-F238E27FC236}">
                <a16:creationId xmlns:a16="http://schemas.microsoft.com/office/drawing/2014/main" xmlns="" id="{E7F1A91F-B14B-4AF1-B94D-EAC463BF5C60}"/>
              </a:ext>
            </a:extLst>
          </p:cNvPr>
          <p:cNvGrpSpPr/>
          <p:nvPr/>
        </p:nvGrpSpPr>
        <p:grpSpPr>
          <a:xfrm>
            <a:off x="4707017" y="1818690"/>
            <a:ext cx="135027" cy="434193"/>
            <a:chOff x="4707017" y="1818690"/>
            <a:chExt cx="135027" cy="434193"/>
          </a:xfrm>
        </p:grpSpPr>
        <p:sp>
          <p:nvSpPr>
            <p:cNvPr id="83" name="SMARTInkShape-400">
              <a:extLst>
                <a:ext uri="{FF2B5EF4-FFF2-40B4-BE49-F238E27FC236}">
                  <a16:creationId xmlns:a16="http://schemas.microsoft.com/office/drawing/2014/main" xmlns="" id="{CB985456-AA57-4BCB-BC7C-509EC7CED05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714679" y="1818690"/>
              <a:ext cx="127365" cy="245061"/>
            </a:xfrm>
            <a:custGeom>
              <a:avLst/>
              <a:gdLst/>
              <a:ahLst/>
              <a:cxnLst/>
              <a:rect l="0" t="0" r="0" b="0"/>
              <a:pathLst>
                <a:path w="127365" h="245061">
                  <a:moveTo>
                    <a:pt x="3371" y="60910"/>
                  </a:moveTo>
                  <a:lnTo>
                    <a:pt x="3371" y="60910"/>
                  </a:lnTo>
                  <a:lnTo>
                    <a:pt x="0" y="50797"/>
                  </a:lnTo>
                  <a:lnTo>
                    <a:pt x="226" y="40187"/>
                  </a:lnTo>
                  <a:lnTo>
                    <a:pt x="1275" y="34395"/>
                  </a:lnTo>
                  <a:lnTo>
                    <a:pt x="8084" y="24196"/>
                  </a:lnTo>
                  <a:lnTo>
                    <a:pt x="25699" y="10521"/>
                  </a:lnTo>
                  <a:lnTo>
                    <a:pt x="33073" y="6150"/>
                  </a:lnTo>
                  <a:lnTo>
                    <a:pt x="67048" y="0"/>
                  </a:lnTo>
                  <a:lnTo>
                    <a:pt x="90468" y="6087"/>
                  </a:lnTo>
                  <a:lnTo>
                    <a:pt x="101652" y="11661"/>
                  </a:lnTo>
                  <a:lnTo>
                    <a:pt x="117842" y="29144"/>
                  </a:lnTo>
                  <a:lnTo>
                    <a:pt x="124135" y="39733"/>
                  </a:lnTo>
                  <a:lnTo>
                    <a:pt x="127364" y="66550"/>
                  </a:lnTo>
                  <a:lnTo>
                    <a:pt x="121979" y="96578"/>
                  </a:lnTo>
                  <a:lnTo>
                    <a:pt x="99113" y="139839"/>
                  </a:lnTo>
                  <a:lnTo>
                    <a:pt x="63545" y="184895"/>
                  </a:lnTo>
                  <a:lnTo>
                    <a:pt x="39089" y="217810"/>
                  </a:lnTo>
                  <a:lnTo>
                    <a:pt x="35239" y="229656"/>
                  </a:lnTo>
                  <a:lnTo>
                    <a:pt x="35121" y="24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01">
              <a:extLst>
                <a:ext uri="{FF2B5EF4-FFF2-40B4-BE49-F238E27FC236}">
                  <a16:creationId xmlns:a16="http://schemas.microsoft.com/office/drawing/2014/main" xmlns="" id="{2B55B5E4-1FFC-428F-9DE2-63046F34B5A2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707017" y="2197100"/>
              <a:ext cx="91916" cy="55783"/>
            </a:xfrm>
            <a:custGeom>
              <a:avLst/>
              <a:gdLst/>
              <a:ahLst/>
              <a:cxnLst/>
              <a:rect l="0" t="0" r="0" b="0"/>
              <a:pathLst>
                <a:path w="91916" h="55783">
                  <a:moveTo>
                    <a:pt x="23733" y="12700"/>
                  </a:moveTo>
                  <a:lnTo>
                    <a:pt x="23733" y="12700"/>
                  </a:lnTo>
                  <a:lnTo>
                    <a:pt x="3960" y="35844"/>
                  </a:lnTo>
                  <a:lnTo>
                    <a:pt x="0" y="45271"/>
                  </a:lnTo>
                  <a:lnTo>
                    <a:pt x="856" y="47820"/>
                  </a:lnTo>
                  <a:lnTo>
                    <a:pt x="5569" y="52533"/>
                  </a:lnTo>
                  <a:lnTo>
                    <a:pt x="26269" y="55782"/>
                  </a:lnTo>
                  <a:lnTo>
                    <a:pt x="58115" y="46632"/>
                  </a:lnTo>
                  <a:lnTo>
                    <a:pt x="84250" y="33886"/>
                  </a:lnTo>
                  <a:lnTo>
                    <a:pt x="88772" y="29646"/>
                  </a:lnTo>
                  <a:lnTo>
                    <a:pt x="91081" y="25409"/>
                  </a:lnTo>
                  <a:lnTo>
                    <a:pt x="91915" y="21172"/>
                  </a:lnTo>
                  <a:lnTo>
                    <a:pt x="89649" y="18348"/>
                  </a:lnTo>
                  <a:lnTo>
                    <a:pt x="36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00">
            <a:extLst>
              <a:ext uri="{FF2B5EF4-FFF2-40B4-BE49-F238E27FC236}">
                <a16:creationId xmlns:a16="http://schemas.microsoft.com/office/drawing/2014/main" xmlns="" id="{9D10529E-9898-46A4-B308-E4A9E75B1A53}"/>
              </a:ext>
            </a:extLst>
          </p:cNvPr>
          <p:cNvGrpSpPr/>
          <p:nvPr/>
        </p:nvGrpSpPr>
        <p:grpSpPr>
          <a:xfrm>
            <a:off x="1497412" y="3213100"/>
            <a:ext cx="331389" cy="482601"/>
            <a:chOff x="1497412" y="3213100"/>
            <a:chExt cx="331389" cy="482601"/>
          </a:xfrm>
        </p:grpSpPr>
        <p:sp>
          <p:nvSpPr>
            <p:cNvPr id="86" name="SMARTInkShape-402">
              <a:extLst>
                <a:ext uri="{FF2B5EF4-FFF2-40B4-BE49-F238E27FC236}">
                  <a16:creationId xmlns:a16="http://schemas.microsoft.com/office/drawing/2014/main" xmlns="" id="{D759466B-B405-4EC3-9173-1FD06F73B1C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592057" y="3304418"/>
              <a:ext cx="140088" cy="289683"/>
            </a:xfrm>
            <a:custGeom>
              <a:avLst/>
              <a:gdLst/>
              <a:ahLst/>
              <a:cxnLst/>
              <a:rect l="0" t="0" r="0" b="0"/>
              <a:pathLst>
                <a:path w="140088" h="289683">
                  <a:moveTo>
                    <a:pt x="122443" y="48382"/>
                  </a:moveTo>
                  <a:lnTo>
                    <a:pt x="122443" y="48382"/>
                  </a:lnTo>
                  <a:lnTo>
                    <a:pt x="129185" y="45011"/>
                  </a:lnTo>
                  <a:lnTo>
                    <a:pt x="134377" y="39593"/>
                  </a:lnTo>
                  <a:lnTo>
                    <a:pt x="138330" y="33186"/>
                  </a:lnTo>
                  <a:lnTo>
                    <a:pt x="140087" y="27988"/>
                  </a:lnTo>
                  <a:lnTo>
                    <a:pt x="138987" y="21444"/>
                  </a:lnTo>
                  <a:lnTo>
                    <a:pt x="137705" y="17723"/>
                  </a:lnTo>
                  <a:lnTo>
                    <a:pt x="125789" y="5745"/>
                  </a:lnTo>
                  <a:lnTo>
                    <a:pt x="110995" y="1210"/>
                  </a:lnTo>
                  <a:lnTo>
                    <a:pt x="102111" y="0"/>
                  </a:lnTo>
                  <a:lnTo>
                    <a:pt x="69382" y="8411"/>
                  </a:lnTo>
                  <a:lnTo>
                    <a:pt x="26877" y="35286"/>
                  </a:lnTo>
                  <a:lnTo>
                    <a:pt x="10825" y="51263"/>
                  </a:lnTo>
                  <a:lnTo>
                    <a:pt x="2279" y="67772"/>
                  </a:lnTo>
                  <a:lnTo>
                    <a:pt x="0" y="76125"/>
                  </a:lnTo>
                  <a:lnTo>
                    <a:pt x="3113" y="92933"/>
                  </a:lnTo>
                  <a:lnTo>
                    <a:pt x="12257" y="109810"/>
                  </a:lnTo>
                  <a:lnTo>
                    <a:pt x="33978" y="134473"/>
                  </a:lnTo>
                  <a:lnTo>
                    <a:pt x="74447" y="164009"/>
                  </a:lnTo>
                  <a:lnTo>
                    <a:pt x="112884" y="193439"/>
                  </a:lnTo>
                  <a:lnTo>
                    <a:pt x="127450" y="213188"/>
                  </a:lnTo>
                  <a:lnTo>
                    <a:pt x="129842" y="226051"/>
                  </a:lnTo>
                  <a:lnTo>
                    <a:pt x="129493" y="232445"/>
                  </a:lnTo>
                  <a:lnTo>
                    <a:pt x="121578" y="247075"/>
                  </a:lnTo>
                  <a:lnTo>
                    <a:pt x="107947" y="261573"/>
                  </a:lnTo>
                  <a:lnTo>
                    <a:pt x="72333" y="280497"/>
                  </a:lnTo>
                  <a:lnTo>
                    <a:pt x="36835" y="289144"/>
                  </a:lnTo>
                  <a:lnTo>
                    <a:pt x="52593" y="289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03">
              <a:extLst>
                <a:ext uri="{FF2B5EF4-FFF2-40B4-BE49-F238E27FC236}">
                  <a16:creationId xmlns:a16="http://schemas.microsoft.com/office/drawing/2014/main" xmlns="" id="{0B146591-8AB9-420B-8096-B9B8DE24866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803400" y="3588273"/>
              <a:ext cx="25401" cy="107428"/>
            </a:xfrm>
            <a:custGeom>
              <a:avLst/>
              <a:gdLst/>
              <a:ahLst/>
              <a:cxnLst/>
              <a:rect l="0" t="0" r="0" b="0"/>
              <a:pathLst>
                <a:path w="25401" h="107428">
                  <a:moveTo>
                    <a:pt x="0" y="12177"/>
                  </a:moveTo>
                  <a:lnTo>
                    <a:pt x="0" y="12177"/>
                  </a:lnTo>
                  <a:lnTo>
                    <a:pt x="5467" y="1242"/>
                  </a:lnTo>
                  <a:lnTo>
                    <a:pt x="6467" y="654"/>
                  </a:lnTo>
                  <a:lnTo>
                    <a:pt x="9460" y="0"/>
                  </a:lnTo>
                  <a:lnTo>
                    <a:pt x="11245" y="1942"/>
                  </a:lnTo>
                  <a:lnTo>
                    <a:pt x="15111" y="9745"/>
                  </a:lnTo>
                  <a:lnTo>
                    <a:pt x="18704" y="53109"/>
                  </a:lnTo>
                  <a:lnTo>
                    <a:pt x="20886" y="91058"/>
                  </a:lnTo>
                  <a:lnTo>
                    <a:pt x="25400" y="107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04">
              <a:extLst>
                <a:ext uri="{FF2B5EF4-FFF2-40B4-BE49-F238E27FC236}">
                  <a16:creationId xmlns:a16="http://schemas.microsoft.com/office/drawing/2014/main" xmlns="" id="{0081417F-F71F-4777-B225-FB8144FDF91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497412" y="3213100"/>
              <a:ext cx="312339" cy="12701"/>
            </a:xfrm>
            <a:custGeom>
              <a:avLst/>
              <a:gdLst/>
              <a:ahLst/>
              <a:cxnLst/>
              <a:rect l="0" t="0" r="0" b="0"/>
              <a:pathLst>
                <a:path w="312339" h="12701">
                  <a:moveTo>
                    <a:pt x="20238" y="12700"/>
                  </a:moveTo>
                  <a:lnTo>
                    <a:pt x="20238" y="12700"/>
                  </a:lnTo>
                  <a:lnTo>
                    <a:pt x="465" y="12700"/>
                  </a:lnTo>
                  <a:lnTo>
                    <a:pt x="0" y="11994"/>
                  </a:lnTo>
                  <a:lnTo>
                    <a:pt x="3247" y="9329"/>
                  </a:lnTo>
                  <a:lnTo>
                    <a:pt x="50775" y="6233"/>
                  </a:lnTo>
                  <a:lnTo>
                    <a:pt x="94723" y="3240"/>
                  </a:lnTo>
                  <a:lnTo>
                    <a:pt x="119989" y="2160"/>
                  </a:lnTo>
                  <a:lnTo>
                    <a:pt x="146711" y="1440"/>
                  </a:lnTo>
                  <a:lnTo>
                    <a:pt x="174403" y="960"/>
                  </a:lnTo>
                  <a:lnTo>
                    <a:pt x="202037" y="640"/>
                  </a:lnTo>
                  <a:lnTo>
                    <a:pt x="229632" y="427"/>
                  </a:lnTo>
                  <a:lnTo>
                    <a:pt x="275580" y="190"/>
                  </a:lnTo>
                  <a:lnTo>
                    <a:pt x="312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01">
            <a:extLst>
              <a:ext uri="{FF2B5EF4-FFF2-40B4-BE49-F238E27FC236}">
                <a16:creationId xmlns:a16="http://schemas.microsoft.com/office/drawing/2014/main" xmlns="" id="{9E21DBF5-1145-476A-9D35-DDAB45767C3C}"/>
              </a:ext>
            </a:extLst>
          </p:cNvPr>
          <p:cNvGrpSpPr/>
          <p:nvPr/>
        </p:nvGrpSpPr>
        <p:grpSpPr>
          <a:xfrm>
            <a:off x="2178933" y="3200400"/>
            <a:ext cx="500768" cy="444248"/>
            <a:chOff x="2178933" y="3200400"/>
            <a:chExt cx="500768" cy="444248"/>
          </a:xfrm>
        </p:grpSpPr>
        <p:sp>
          <p:nvSpPr>
            <p:cNvPr id="90" name="SMARTInkShape-405">
              <a:extLst>
                <a:ext uri="{FF2B5EF4-FFF2-40B4-BE49-F238E27FC236}">
                  <a16:creationId xmlns:a16="http://schemas.microsoft.com/office/drawing/2014/main" xmlns="" id="{F62950C0-2E45-47DA-96CE-C4D6E22BE02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344883" y="3309879"/>
              <a:ext cx="123960" cy="235019"/>
            </a:xfrm>
            <a:custGeom>
              <a:avLst/>
              <a:gdLst/>
              <a:ahLst/>
              <a:cxnLst/>
              <a:rect l="0" t="0" r="0" b="0"/>
              <a:pathLst>
                <a:path w="123960" h="235019">
                  <a:moveTo>
                    <a:pt x="87167" y="36571"/>
                  </a:moveTo>
                  <a:lnTo>
                    <a:pt x="87167" y="36571"/>
                  </a:lnTo>
                  <a:lnTo>
                    <a:pt x="87167" y="12185"/>
                  </a:lnTo>
                  <a:lnTo>
                    <a:pt x="85756" y="9025"/>
                  </a:lnTo>
                  <a:lnTo>
                    <a:pt x="80425" y="3632"/>
                  </a:lnTo>
                  <a:lnTo>
                    <a:pt x="69589" y="764"/>
                  </a:lnTo>
                  <a:lnTo>
                    <a:pt x="62748" y="0"/>
                  </a:lnTo>
                  <a:lnTo>
                    <a:pt x="39637" y="5666"/>
                  </a:lnTo>
                  <a:lnTo>
                    <a:pt x="18286" y="16282"/>
                  </a:lnTo>
                  <a:lnTo>
                    <a:pt x="1925" y="31735"/>
                  </a:lnTo>
                  <a:lnTo>
                    <a:pt x="0" y="37581"/>
                  </a:lnTo>
                  <a:lnTo>
                    <a:pt x="1624" y="49719"/>
                  </a:lnTo>
                  <a:lnTo>
                    <a:pt x="10813" y="62170"/>
                  </a:lnTo>
                  <a:lnTo>
                    <a:pt x="49177" y="98111"/>
                  </a:lnTo>
                  <a:lnTo>
                    <a:pt x="92912" y="125084"/>
                  </a:lnTo>
                  <a:lnTo>
                    <a:pt x="111592" y="137999"/>
                  </a:lnTo>
                  <a:lnTo>
                    <a:pt x="122247" y="150795"/>
                  </a:lnTo>
                  <a:lnTo>
                    <a:pt x="123959" y="157876"/>
                  </a:lnTo>
                  <a:lnTo>
                    <a:pt x="122099" y="173269"/>
                  </a:lnTo>
                  <a:lnTo>
                    <a:pt x="99634" y="201173"/>
                  </a:lnTo>
                  <a:lnTo>
                    <a:pt x="54402" y="230081"/>
                  </a:lnTo>
                  <a:lnTo>
                    <a:pt x="43677" y="234759"/>
                  </a:lnTo>
                  <a:lnTo>
                    <a:pt x="39829" y="235018"/>
                  </a:lnTo>
                  <a:lnTo>
                    <a:pt x="36558" y="234486"/>
                  </a:lnTo>
                  <a:lnTo>
                    <a:pt x="36495" y="232720"/>
                  </a:lnTo>
                  <a:lnTo>
                    <a:pt x="49067" y="22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06">
              <a:extLst>
                <a:ext uri="{FF2B5EF4-FFF2-40B4-BE49-F238E27FC236}">
                  <a16:creationId xmlns:a16="http://schemas.microsoft.com/office/drawing/2014/main" xmlns="" id="{A9D2917F-F43A-4CD3-A52E-8E4FFD0F454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527300" y="3528114"/>
              <a:ext cx="152401" cy="116534"/>
            </a:xfrm>
            <a:custGeom>
              <a:avLst/>
              <a:gdLst/>
              <a:ahLst/>
              <a:cxnLst/>
              <a:rect l="0" t="0" r="0" b="0"/>
              <a:pathLst>
                <a:path w="152401" h="116534">
                  <a:moveTo>
                    <a:pt x="0" y="27886"/>
                  </a:moveTo>
                  <a:lnTo>
                    <a:pt x="0" y="27886"/>
                  </a:lnTo>
                  <a:lnTo>
                    <a:pt x="0" y="24515"/>
                  </a:lnTo>
                  <a:lnTo>
                    <a:pt x="3371" y="15677"/>
                  </a:lnTo>
                  <a:lnTo>
                    <a:pt x="8789" y="9994"/>
                  </a:lnTo>
                  <a:lnTo>
                    <a:pt x="21654" y="2829"/>
                  </a:lnTo>
                  <a:lnTo>
                    <a:pt x="27136" y="598"/>
                  </a:lnTo>
                  <a:lnTo>
                    <a:pt x="36990" y="0"/>
                  </a:lnTo>
                  <a:lnTo>
                    <a:pt x="41593" y="829"/>
                  </a:lnTo>
                  <a:lnTo>
                    <a:pt x="48589" y="5512"/>
                  </a:lnTo>
                  <a:lnTo>
                    <a:pt x="51443" y="8736"/>
                  </a:lnTo>
                  <a:lnTo>
                    <a:pt x="52732" y="19845"/>
                  </a:lnTo>
                  <a:lnTo>
                    <a:pt x="45279" y="61791"/>
                  </a:lnTo>
                  <a:lnTo>
                    <a:pt x="29465" y="106671"/>
                  </a:lnTo>
                  <a:lnTo>
                    <a:pt x="30264" y="115347"/>
                  </a:lnTo>
                  <a:lnTo>
                    <a:pt x="34287" y="116533"/>
                  </a:lnTo>
                  <a:lnTo>
                    <a:pt x="79182" y="108146"/>
                  </a:lnTo>
                  <a:lnTo>
                    <a:pt x="124767" y="100524"/>
                  </a:lnTo>
                  <a:lnTo>
                    <a:pt x="152400" y="97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07">
              <a:extLst>
                <a:ext uri="{FF2B5EF4-FFF2-40B4-BE49-F238E27FC236}">
                  <a16:creationId xmlns:a16="http://schemas.microsoft.com/office/drawing/2014/main" xmlns="" id="{5DA4B842-FB15-4B2C-B31B-A09B538FEF6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178933" y="3200400"/>
              <a:ext cx="234068" cy="17829"/>
            </a:xfrm>
            <a:custGeom>
              <a:avLst/>
              <a:gdLst/>
              <a:ahLst/>
              <a:cxnLst/>
              <a:rect l="0" t="0" r="0" b="0"/>
              <a:pathLst>
                <a:path w="234068" h="17829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116" y="10831"/>
                  </a:lnTo>
                  <a:lnTo>
                    <a:pt x="6120" y="14927"/>
                  </a:lnTo>
                  <a:lnTo>
                    <a:pt x="30355" y="17828"/>
                  </a:lnTo>
                  <a:lnTo>
                    <a:pt x="74460" y="15317"/>
                  </a:lnTo>
                  <a:lnTo>
                    <a:pt x="113271" y="11982"/>
                  </a:lnTo>
                  <a:lnTo>
                    <a:pt x="154980" y="8853"/>
                  </a:lnTo>
                  <a:lnTo>
                    <a:pt x="194684" y="7462"/>
                  </a:lnTo>
                  <a:lnTo>
                    <a:pt x="2340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02">
            <a:extLst>
              <a:ext uri="{FF2B5EF4-FFF2-40B4-BE49-F238E27FC236}">
                <a16:creationId xmlns:a16="http://schemas.microsoft.com/office/drawing/2014/main" xmlns="" id="{B1DF6B35-B973-440D-8D69-795C35EF4CA9}"/>
              </a:ext>
            </a:extLst>
          </p:cNvPr>
          <p:cNvGrpSpPr/>
          <p:nvPr/>
        </p:nvGrpSpPr>
        <p:grpSpPr>
          <a:xfrm>
            <a:off x="3094215" y="3232150"/>
            <a:ext cx="378168" cy="488951"/>
            <a:chOff x="3094215" y="3232150"/>
            <a:chExt cx="378168" cy="488951"/>
          </a:xfrm>
        </p:grpSpPr>
        <p:sp>
          <p:nvSpPr>
            <p:cNvPr id="94" name="SMARTInkShape-408">
              <a:extLst>
                <a:ext uri="{FF2B5EF4-FFF2-40B4-BE49-F238E27FC236}">
                  <a16:creationId xmlns:a16="http://schemas.microsoft.com/office/drawing/2014/main" xmlns="" id="{026D4593-80C6-40FB-A85B-E6C61D50C1C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094215" y="3232150"/>
              <a:ext cx="334786" cy="30868"/>
            </a:xfrm>
            <a:custGeom>
              <a:avLst/>
              <a:gdLst/>
              <a:ahLst/>
              <a:cxnLst/>
              <a:rect l="0" t="0" r="0" b="0"/>
              <a:pathLst>
                <a:path w="334786" h="30868">
                  <a:moveTo>
                    <a:pt x="10935" y="25400"/>
                  </a:moveTo>
                  <a:lnTo>
                    <a:pt x="10935" y="25400"/>
                  </a:lnTo>
                  <a:lnTo>
                    <a:pt x="0" y="30867"/>
                  </a:lnTo>
                  <a:lnTo>
                    <a:pt x="42412" y="29752"/>
                  </a:lnTo>
                  <a:lnTo>
                    <a:pt x="82075" y="25923"/>
                  </a:lnTo>
                  <a:lnTo>
                    <a:pt x="108456" y="22927"/>
                  </a:lnTo>
                  <a:lnTo>
                    <a:pt x="137332" y="19518"/>
                  </a:lnTo>
                  <a:lnTo>
                    <a:pt x="166461" y="16539"/>
                  </a:lnTo>
                  <a:lnTo>
                    <a:pt x="195757" y="13849"/>
                  </a:lnTo>
                  <a:lnTo>
                    <a:pt x="225167" y="11349"/>
                  </a:lnTo>
                  <a:lnTo>
                    <a:pt x="250417" y="8977"/>
                  </a:lnTo>
                  <a:lnTo>
                    <a:pt x="293525" y="4460"/>
                  </a:lnTo>
                  <a:lnTo>
                    <a:pt x="334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09">
              <a:extLst>
                <a:ext uri="{FF2B5EF4-FFF2-40B4-BE49-F238E27FC236}">
                  <a16:creationId xmlns:a16="http://schemas.microsoft.com/office/drawing/2014/main" xmlns="" id="{1DE0C5DC-70F5-44AC-B36B-52043DDA647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194434" y="3416978"/>
              <a:ext cx="113917" cy="179816"/>
            </a:xfrm>
            <a:custGeom>
              <a:avLst/>
              <a:gdLst/>
              <a:ahLst/>
              <a:cxnLst/>
              <a:rect l="0" t="0" r="0" b="0"/>
              <a:pathLst>
                <a:path w="113917" h="179816">
                  <a:moveTo>
                    <a:pt x="113916" y="24722"/>
                  </a:moveTo>
                  <a:lnTo>
                    <a:pt x="113916" y="24722"/>
                  </a:lnTo>
                  <a:lnTo>
                    <a:pt x="96239" y="7045"/>
                  </a:lnTo>
                  <a:lnTo>
                    <a:pt x="86304" y="2754"/>
                  </a:lnTo>
                  <a:lnTo>
                    <a:pt x="52566" y="0"/>
                  </a:lnTo>
                  <a:lnTo>
                    <a:pt x="33262" y="5268"/>
                  </a:lnTo>
                  <a:lnTo>
                    <a:pt x="16686" y="14664"/>
                  </a:lnTo>
                  <a:lnTo>
                    <a:pt x="4616" y="25896"/>
                  </a:lnTo>
                  <a:lnTo>
                    <a:pt x="1538" y="31855"/>
                  </a:lnTo>
                  <a:lnTo>
                    <a:pt x="0" y="44120"/>
                  </a:lnTo>
                  <a:lnTo>
                    <a:pt x="5431" y="56627"/>
                  </a:lnTo>
                  <a:lnTo>
                    <a:pt x="16311" y="69241"/>
                  </a:lnTo>
                  <a:lnTo>
                    <a:pt x="42977" y="87537"/>
                  </a:lnTo>
                  <a:lnTo>
                    <a:pt x="85792" y="106718"/>
                  </a:lnTo>
                  <a:lnTo>
                    <a:pt x="95166" y="111136"/>
                  </a:lnTo>
                  <a:lnTo>
                    <a:pt x="101416" y="116198"/>
                  </a:lnTo>
                  <a:lnTo>
                    <a:pt x="108360" y="127467"/>
                  </a:lnTo>
                  <a:lnTo>
                    <a:pt x="106684" y="134141"/>
                  </a:lnTo>
                  <a:lnTo>
                    <a:pt x="95415" y="149082"/>
                  </a:lnTo>
                  <a:lnTo>
                    <a:pt x="62494" y="169990"/>
                  </a:lnTo>
                  <a:lnTo>
                    <a:pt x="31574" y="179477"/>
                  </a:lnTo>
                  <a:lnTo>
                    <a:pt x="20875" y="179815"/>
                  </a:lnTo>
                  <a:lnTo>
                    <a:pt x="12316" y="177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10">
              <a:extLst>
                <a:ext uri="{FF2B5EF4-FFF2-40B4-BE49-F238E27FC236}">
                  <a16:creationId xmlns:a16="http://schemas.microsoft.com/office/drawing/2014/main" xmlns="" id="{3425CD2E-C175-47BB-A3A2-B818955544B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384550" y="3552629"/>
              <a:ext cx="87833" cy="168472"/>
            </a:xfrm>
            <a:custGeom>
              <a:avLst/>
              <a:gdLst/>
              <a:ahLst/>
              <a:cxnLst/>
              <a:rect l="0" t="0" r="0" b="0"/>
              <a:pathLst>
                <a:path w="87833" h="168472">
                  <a:moveTo>
                    <a:pt x="19050" y="3371"/>
                  </a:moveTo>
                  <a:lnTo>
                    <a:pt x="19050" y="3371"/>
                  </a:lnTo>
                  <a:lnTo>
                    <a:pt x="3869" y="3371"/>
                  </a:lnTo>
                  <a:lnTo>
                    <a:pt x="4777" y="3371"/>
                  </a:lnTo>
                  <a:lnTo>
                    <a:pt x="12626" y="0"/>
                  </a:lnTo>
                  <a:lnTo>
                    <a:pt x="30630" y="1275"/>
                  </a:lnTo>
                  <a:lnTo>
                    <a:pt x="47097" y="6121"/>
                  </a:lnTo>
                  <a:lnTo>
                    <a:pt x="54563" y="11884"/>
                  </a:lnTo>
                  <a:lnTo>
                    <a:pt x="57542" y="15396"/>
                  </a:lnTo>
                  <a:lnTo>
                    <a:pt x="58822" y="19854"/>
                  </a:lnTo>
                  <a:lnTo>
                    <a:pt x="58364" y="30452"/>
                  </a:lnTo>
                  <a:lnTo>
                    <a:pt x="50767" y="48319"/>
                  </a:lnTo>
                  <a:lnTo>
                    <a:pt x="43495" y="56979"/>
                  </a:lnTo>
                  <a:lnTo>
                    <a:pt x="34070" y="64917"/>
                  </a:lnTo>
                  <a:lnTo>
                    <a:pt x="34002" y="65568"/>
                  </a:lnTo>
                  <a:lnTo>
                    <a:pt x="34662" y="66002"/>
                  </a:lnTo>
                  <a:lnTo>
                    <a:pt x="70648" y="76569"/>
                  </a:lnTo>
                  <a:lnTo>
                    <a:pt x="76733" y="79686"/>
                  </a:lnTo>
                  <a:lnTo>
                    <a:pt x="80788" y="83881"/>
                  </a:lnTo>
                  <a:lnTo>
                    <a:pt x="85295" y="94187"/>
                  </a:lnTo>
                  <a:lnTo>
                    <a:pt x="87832" y="115259"/>
                  </a:lnTo>
                  <a:lnTo>
                    <a:pt x="84660" y="123119"/>
                  </a:lnTo>
                  <a:lnTo>
                    <a:pt x="71729" y="139377"/>
                  </a:lnTo>
                  <a:lnTo>
                    <a:pt x="44615" y="157656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03">
            <a:extLst>
              <a:ext uri="{FF2B5EF4-FFF2-40B4-BE49-F238E27FC236}">
                <a16:creationId xmlns:a16="http://schemas.microsoft.com/office/drawing/2014/main" xmlns="" id="{6A823D57-7C1C-499E-965C-B0E92F965A73}"/>
              </a:ext>
            </a:extLst>
          </p:cNvPr>
          <p:cNvGrpSpPr/>
          <p:nvPr/>
        </p:nvGrpSpPr>
        <p:grpSpPr>
          <a:xfrm>
            <a:off x="3949700" y="3257550"/>
            <a:ext cx="356562" cy="495301"/>
            <a:chOff x="3949700" y="3257550"/>
            <a:chExt cx="356562" cy="495301"/>
          </a:xfrm>
        </p:grpSpPr>
        <p:sp>
          <p:nvSpPr>
            <p:cNvPr id="98" name="SMARTInkShape-411">
              <a:extLst>
                <a:ext uri="{FF2B5EF4-FFF2-40B4-BE49-F238E27FC236}">
                  <a16:creationId xmlns:a16="http://schemas.microsoft.com/office/drawing/2014/main" xmlns="" id="{472B8E00-EDBC-4C1A-BFD3-4F4B1694C73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949700" y="3257550"/>
              <a:ext cx="311151" cy="19051"/>
            </a:xfrm>
            <a:custGeom>
              <a:avLst/>
              <a:gdLst/>
              <a:ahLst/>
              <a:cxnLst/>
              <a:rect l="0" t="0" r="0" b="0"/>
              <a:pathLst>
                <a:path w="3111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5482" y="8219"/>
                  </a:lnTo>
                  <a:lnTo>
                    <a:pt x="88183" y="4123"/>
                  </a:lnTo>
                  <a:lnTo>
                    <a:pt x="114528" y="2749"/>
                  </a:lnTo>
                  <a:lnTo>
                    <a:pt x="143379" y="1832"/>
                  </a:lnTo>
                  <a:lnTo>
                    <a:pt x="173903" y="1222"/>
                  </a:lnTo>
                  <a:lnTo>
                    <a:pt x="202719" y="814"/>
                  </a:lnTo>
                  <a:lnTo>
                    <a:pt x="230396" y="543"/>
                  </a:lnTo>
                  <a:lnTo>
                    <a:pt x="275260" y="241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12">
              <a:extLst>
                <a:ext uri="{FF2B5EF4-FFF2-40B4-BE49-F238E27FC236}">
                  <a16:creationId xmlns:a16="http://schemas.microsoft.com/office/drawing/2014/main" xmlns="" id="{E0F0A4C0-1C33-4AC8-91FF-15F80EC48DC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108311" y="3481329"/>
              <a:ext cx="108090" cy="188446"/>
            </a:xfrm>
            <a:custGeom>
              <a:avLst/>
              <a:gdLst/>
              <a:ahLst/>
              <a:cxnLst/>
              <a:rect l="0" t="0" r="0" b="0"/>
              <a:pathLst>
                <a:path w="108090" h="188446">
                  <a:moveTo>
                    <a:pt x="108089" y="36571"/>
                  </a:moveTo>
                  <a:lnTo>
                    <a:pt x="108089" y="36571"/>
                  </a:lnTo>
                  <a:lnTo>
                    <a:pt x="94997" y="27137"/>
                  </a:lnTo>
                  <a:lnTo>
                    <a:pt x="80433" y="3632"/>
                  </a:lnTo>
                  <a:lnTo>
                    <a:pt x="74395" y="764"/>
                  </a:lnTo>
                  <a:lnTo>
                    <a:pt x="70810" y="0"/>
                  </a:lnTo>
                  <a:lnTo>
                    <a:pt x="61182" y="2913"/>
                  </a:lnTo>
                  <a:lnTo>
                    <a:pt x="45742" y="12487"/>
                  </a:lnTo>
                  <a:lnTo>
                    <a:pt x="37341" y="20928"/>
                  </a:lnTo>
                  <a:lnTo>
                    <a:pt x="29349" y="36875"/>
                  </a:lnTo>
                  <a:lnTo>
                    <a:pt x="27232" y="46349"/>
                  </a:lnTo>
                  <a:lnTo>
                    <a:pt x="30055" y="57145"/>
                  </a:lnTo>
                  <a:lnTo>
                    <a:pt x="39577" y="73241"/>
                  </a:lnTo>
                  <a:lnTo>
                    <a:pt x="71452" y="117915"/>
                  </a:lnTo>
                  <a:lnTo>
                    <a:pt x="77224" y="131285"/>
                  </a:lnTo>
                  <a:lnTo>
                    <a:pt x="77635" y="137814"/>
                  </a:lnTo>
                  <a:lnTo>
                    <a:pt x="74328" y="150712"/>
                  </a:lnTo>
                  <a:lnTo>
                    <a:pt x="66273" y="161619"/>
                  </a:lnTo>
                  <a:lnTo>
                    <a:pt x="37113" y="183490"/>
                  </a:lnTo>
                  <a:lnTo>
                    <a:pt x="21511" y="188181"/>
                  </a:lnTo>
                  <a:lnTo>
                    <a:pt x="14387" y="188445"/>
                  </a:lnTo>
                  <a:lnTo>
                    <a:pt x="8932" y="186503"/>
                  </a:lnTo>
                  <a:lnTo>
                    <a:pt x="989" y="178702"/>
                  </a:lnTo>
                  <a:lnTo>
                    <a:pt x="0" y="173658"/>
                  </a:lnTo>
                  <a:lnTo>
                    <a:pt x="2664" y="162410"/>
                  </a:lnTo>
                  <a:lnTo>
                    <a:pt x="8552" y="154118"/>
                  </a:lnTo>
                  <a:lnTo>
                    <a:pt x="19189" y="14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13">
              <a:extLst>
                <a:ext uri="{FF2B5EF4-FFF2-40B4-BE49-F238E27FC236}">
                  <a16:creationId xmlns:a16="http://schemas.microsoft.com/office/drawing/2014/main" xmlns="" id="{C662224E-36CC-4455-BCC9-24E6B20BF12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224311" y="3619500"/>
              <a:ext cx="81951" cy="133351"/>
            </a:xfrm>
            <a:custGeom>
              <a:avLst/>
              <a:gdLst/>
              <a:ahLst/>
              <a:cxnLst/>
              <a:rect l="0" t="0" r="0" b="0"/>
              <a:pathLst>
                <a:path w="81951" h="133351">
                  <a:moveTo>
                    <a:pt x="30189" y="0"/>
                  </a:moveTo>
                  <a:lnTo>
                    <a:pt x="30189" y="0"/>
                  </a:lnTo>
                  <a:lnTo>
                    <a:pt x="23447" y="0"/>
                  </a:lnTo>
                  <a:lnTo>
                    <a:pt x="16374" y="5644"/>
                  </a:lnTo>
                  <a:lnTo>
                    <a:pt x="9232" y="15208"/>
                  </a:lnTo>
                  <a:lnTo>
                    <a:pt x="1951" y="32493"/>
                  </a:lnTo>
                  <a:lnTo>
                    <a:pt x="0" y="44780"/>
                  </a:lnTo>
                  <a:lnTo>
                    <a:pt x="890" y="49609"/>
                  </a:lnTo>
                  <a:lnTo>
                    <a:pt x="5643" y="56856"/>
                  </a:lnTo>
                  <a:lnTo>
                    <a:pt x="16222" y="60547"/>
                  </a:lnTo>
                  <a:lnTo>
                    <a:pt x="30331" y="61482"/>
                  </a:lnTo>
                  <a:lnTo>
                    <a:pt x="53436" y="57336"/>
                  </a:lnTo>
                  <a:lnTo>
                    <a:pt x="72590" y="49600"/>
                  </a:lnTo>
                  <a:lnTo>
                    <a:pt x="80313" y="49797"/>
                  </a:lnTo>
                  <a:lnTo>
                    <a:pt x="81950" y="52248"/>
                  </a:lnTo>
                  <a:lnTo>
                    <a:pt x="81886" y="60616"/>
                  </a:lnTo>
                  <a:lnTo>
                    <a:pt x="74574" y="107564"/>
                  </a:lnTo>
                  <a:lnTo>
                    <a:pt x="6828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04">
            <a:extLst>
              <a:ext uri="{FF2B5EF4-FFF2-40B4-BE49-F238E27FC236}">
                <a16:creationId xmlns:a16="http://schemas.microsoft.com/office/drawing/2014/main" xmlns="" id="{935EEAD3-20BA-464A-BA7D-4B5DE580578C}"/>
              </a:ext>
            </a:extLst>
          </p:cNvPr>
          <p:cNvGrpSpPr/>
          <p:nvPr/>
        </p:nvGrpSpPr>
        <p:grpSpPr>
          <a:xfrm>
            <a:off x="4886582" y="3270250"/>
            <a:ext cx="517269" cy="547267"/>
            <a:chOff x="4886582" y="3270250"/>
            <a:chExt cx="517269" cy="547267"/>
          </a:xfrm>
        </p:grpSpPr>
        <p:sp>
          <p:nvSpPr>
            <p:cNvPr id="102" name="SMARTInkShape-414">
              <a:extLst>
                <a:ext uri="{FF2B5EF4-FFF2-40B4-BE49-F238E27FC236}">
                  <a16:creationId xmlns:a16="http://schemas.microsoft.com/office/drawing/2014/main" xmlns="" id="{244CE9BD-CFCA-4076-8D47-1A3EA036307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886582" y="3270250"/>
              <a:ext cx="428369" cy="43904"/>
            </a:xfrm>
            <a:custGeom>
              <a:avLst/>
              <a:gdLst/>
              <a:ahLst/>
              <a:cxnLst/>
              <a:rect l="0" t="0" r="0" b="0"/>
              <a:pathLst>
                <a:path w="428369" h="43904">
                  <a:moveTo>
                    <a:pt x="34668" y="0"/>
                  </a:moveTo>
                  <a:lnTo>
                    <a:pt x="34668" y="0"/>
                  </a:lnTo>
                  <a:lnTo>
                    <a:pt x="8153" y="12209"/>
                  </a:lnTo>
                  <a:lnTo>
                    <a:pt x="4292" y="16606"/>
                  </a:lnTo>
                  <a:lnTo>
                    <a:pt x="0" y="27136"/>
                  </a:lnTo>
                  <a:lnTo>
                    <a:pt x="1679" y="31496"/>
                  </a:lnTo>
                  <a:lnTo>
                    <a:pt x="11069" y="38222"/>
                  </a:lnTo>
                  <a:lnTo>
                    <a:pt x="39701" y="41682"/>
                  </a:lnTo>
                  <a:lnTo>
                    <a:pt x="83472" y="43220"/>
                  </a:lnTo>
                  <a:lnTo>
                    <a:pt x="110948" y="43630"/>
                  </a:lnTo>
                  <a:lnTo>
                    <a:pt x="140555" y="43903"/>
                  </a:lnTo>
                  <a:lnTo>
                    <a:pt x="173698" y="43380"/>
                  </a:lnTo>
                  <a:lnTo>
                    <a:pt x="209199" y="42325"/>
                  </a:lnTo>
                  <a:lnTo>
                    <a:pt x="246272" y="40916"/>
                  </a:lnTo>
                  <a:lnTo>
                    <a:pt x="280160" y="39978"/>
                  </a:lnTo>
                  <a:lnTo>
                    <a:pt x="311924" y="39351"/>
                  </a:lnTo>
                  <a:lnTo>
                    <a:pt x="342272" y="38934"/>
                  </a:lnTo>
                  <a:lnTo>
                    <a:pt x="383518" y="38471"/>
                  </a:lnTo>
                  <a:lnTo>
                    <a:pt x="42836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15">
              <a:extLst>
                <a:ext uri="{FF2B5EF4-FFF2-40B4-BE49-F238E27FC236}">
                  <a16:creationId xmlns:a16="http://schemas.microsoft.com/office/drawing/2014/main" xmlns="" id="{C3EF7560-A68E-4626-8F21-163243022AA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081408" y="3500149"/>
              <a:ext cx="125593" cy="196651"/>
            </a:xfrm>
            <a:custGeom>
              <a:avLst/>
              <a:gdLst/>
              <a:ahLst/>
              <a:cxnLst/>
              <a:rect l="0" t="0" r="0" b="0"/>
              <a:pathLst>
                <a:path w="125593" h="196651">
                  <a:moveTo>
                    <a:pt x="125592" y="24101"/>
                  </a:moveTo>
                  <a:lnTo>
                    <a:pt x="125592" y="24101"/>
                  </a:lnTo>
                  <a:lnTo>
                    <a:pt x="125592" y="17359"/>
                  </a:lnTo>
                  <a:lnTo>
                    <a:pt x="124180" y="14667"/>
                  </a:lnTo>
                  <a:lnTo>
                    <a:pt x="111287" y="3086"/>
                  </a:lnTo>
                  <a:lnTo>
                    <a:pt x="94464" y="0"/>
                  </a:lnTo>
                  <a:lnTo>
                    <a:pt x="58425" y="4732"/>
                  </a:lnTo>
                  <a:lnTo>
                    <a:pt x="29883" y="15383"/>
                  </a:lnTo>
                  <a:lnTo>
                    <a:pt x="16967" y="25871"/>
                  </a:lnTo>
                  <a:lnTo>
                    <a:pt x="1763" y="47046"/>
                  </a:lnTo>
                  <a:lnTo>
                    <a:pt x="0" y="54214"/>
                  </a:lnTo>
                  <a:lnTo>
                    <a:pt x="1805" y="67823"/>
                  </a:lnTo>
                  <a:lnTo>
                    <a:pt x="11073" y="79046"/>
                  </a:lnTo>
                  <a:lnTo>
                    <a:pt x="58221" y="107197"/>
                  </a:lnTo>
                  <a:lnTo>
                    <a:pt x="91755" y="126568"/>
                  </a:lnTo>
                  <a:lnTo>
                    <a:pt x="106085" y="141844"/>
                  </a:lnTo>
                  <a:lnTo>
                    <a:pt x="109059" y="149163"/>
                  </a:lnTo>
                  <a:lnTo>
                    <a:pt x="109631" y="156159"/>
                  </a:lnTo>
                  <a:lnTo>
                    <a:pt x="108601" y="162939"/>
                  </a:lnTo>
                  <a:lnTo>
                    <a:pt x="98049" y="176118"/>
                  </a:lnTo>
                  <a:lnTo>
                    <a:pt x="80896" y="187620"/>
                  </a:lnTo>
                  <a:lnTo>
                    <a:pt x="48849" y="196650"/>
                  </a:lnTo>
                  <a:lnTo>
                    <a:pt x="29865" y="196510"/>
                  </a:lnTo>
                  <a:lnTo>
                    <a:pt x="23674" y="194779"/>
                  </a:lnTo>
                  <a:lnTo>
                    <a:pt x="19547" y="192214"/>
                  </a:lnTo>
                  <a:lnTo>
                    <a:pt x="16795" y="189093"/>
                  </a:lnTo>
                  <a:lnTo>
                    <a:pt x="18489" y="186307"/>
                  </a:lnTo>
                  <a:lnTo>
                    <a:pt x="43042" y="176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16">
              <a:extLst>
                <a:ext uri="{FF2B5EF4-FFF2-40B4-BE49-F238E27FC236}">
                  <a16:creationId xmlns:a16="http://schemas.microsoft.com/office/drawing/2014/main" xmlns="" id="{49ACD78A-969C-4D4E-B5EF-C637ADB780C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213350" y="3670561"/>
              <a:ext cx="67303" cy="146956"/>
            </a:xfrm>
            <a:custGeom>
              <a:avLst/>
              <a:gdLst/>
              <a:ahLst/>
              <a:cxnLst/>
              <a:rect l="0" t="0" r="0" b="0"/>
              <a:pathLst>
                <a:path w="67303" h="146956">
                  <a:moveTo>
                    <a:pt x="63500" y="6089"/>
                  </a:moveTo>
                  <a:lnTo>
                    <a:pt x="63500" y="6089"/>
                  </a:lnTo>
                  <a:lnTo>
                    <a:pt x="53361" y="1725"/>
                  </a:lnTo>
                  <a:lnTo>
                    <a:pt x="33646" y="0"/>
                  </a:lnTo>
                  <a:lnTo>
                    <a:pt x="30192" y="1324"/>
                  </a:lnTo>
                  <a:lnTo>
                    <a:pt x="17286" y="14068"/>
                  </a:lnTo>
                  <a:lnTo>
                    <a:pt x="16620" y="24217"/>
                  </a:lnTo>
                  <a:lnTo>
                    <a:pt x="21941" y="46985"/>
                  </a:lnTo>
                  <a:lnTo>
                    <a:pt x="56953" y="90072"/>
                  </a:lnTo>
                  <a:lnTo>
                    <a:pt x="64118" y="101976"/>
                  </a:lnTo>
                  <a:lnTo>
                    <a:pt x="67302" y="114322"/>
                  </a:lnTo>
                  <a:lnTo>
                    <a:pt x="66035" y="120577"/>
                  </a:lnTo>
                  <a:lnTo>
                    <a:pt x="58982" y="133173"/>
                  </a:lnTo>
                  <a:lnTo>
                    <a:pt x="46911" y="142063"/>
                  </a:lnTo>
                  <a:lnTo>
                    <a:pt x="32844" y="146955"/>
                  </a:lnTo>
                  <a:lnTo>
                    <a:pt x="19536" y="146778"/>
                  </a:lnTo>
                  <a:lnTo>
                    <a:pt x="14435" y="143626"/>
                  </a:lnTo>
                  <a:lnTo>
                    <a:pt x="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17">
              <a:extLst>
                <a:ext uri="{FF2B5EF4-FFF2-40B4-BE49-F238E27FC236}">
                  <a16:creationId xmlns:a16="http://schemas.microsoft.com/office/drawing/2014/main" xmlns="" id="{2DB44B32-3692-4F61-A52F-BAFB40121CF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239633" y="3651250"/>
              <a:ext cx="164218" cy="25401"/>
            </a:xfrm>
            <a:custGeom>
              <a:avLst/>
              <a:gdLst/>
              <a:ahLst/>
              <a:cxnLst/>
              <a:rect l="0" t="0" r="0" b="0"/>
              <a:pathLst>
                <a:path w="1642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2530" y="19625"/>
                  </a:lnTo>
                  <a:lnTo>
                    <a:pt x="65708" y="13190"/>
                  </a:lnTo>
                  <a:lnTo>
                    <a:pt x="103972" y="7509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05">
            <a:extLst>
              <a:ext uri="{FF2B5EF4-FFF2-40B4-BE49-F238E27FC236}">
                <a16:creationId xmlns:a16="http://schemas.microsoft.com/office/drawing/2014/main" xmlns="" id="{014899CA-079D-42CF-BF01-6C254AA434EF}"/>
              </a:ext>
            </a:extLst>
          </p:cNvPr>
          <p:cNvGrpSpPr/>
          <p:nvPr/>
        </p:nvGrpSpPr>
        <p:grpSpPr>
          <a:xfrm>
            <a:off x="5916595" y="3341000"/>
            <a:ext cx="414356" cy="546849"/>
            <a:chOff x="5916595" y="3341000"/>
            <a:chExt cx="414356" cy="546849"/>
          </a:xfrm>
        </p:grpSpPr>
        <p:sp>
          <p:nvSpPr>
            <p:cNvPr id="107" name="SMARTInkShape-418">
              <a:extLst>
                <a:ext uri="{FF2B5EF4-FFF2-40B4-BE49-F238E27FC236}">
                  <a16:creationId xmlns:a16="http://schemas.microsoft.com/office/drawing/2014/main" xmlns="" id="{9C1960C6-11AE-4091-9FC2-CC8CF941B29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916595" y="3341000"/>
              <a:ext cx="376256" cy="18151"/>
            </a:xfrm>
            <a:custGeom>
              <a:avLst/>
              <a:gdLst/>
              <a:ahLst/>
              <a:cxnLst/>
              <a:rect l="0" t="0" r="0" b="0"/>
              <a:pathLst>
                <a:path w="376256" h="18151">
                  <a:moveTo>
                    <a:pt x="14305" y="18150"/>
                  </a:moveTo>
                  <a:lnTo>
                    <a:pt x="14305" y="18150"/>
                  </a:lnTo>
                  <a:lnTo>
                    <a:pt x="0" y="18150"/>
                  </a:lnTo>
                  <a:lnTo>
                    <a:pt x="4890" y="16268"/>
                  </a:lnTo>
                  <a:lnTo>
                    <a:pt x="36680" y="11243"/>
                  </a:lnTo>
                  <a:lnTo>
                    <a:pt x="77872" y="8025"/>
                  </a:lnTo>
                  <a:lnTo>
                    <a:pt x="104660" y="7167"/>
                  </a:lnTo>
                  <a:lnTo>
                    <a:pt x="133809" y="6595"/>
                  </a:lnTo>
                  <a:lnTo>
                    <a:pt x="164530" y="5507"/>
                  </a:lnTo>
                  <a:lnTo>
                    <a:pt x="196299" y="4077"/>
                  </a:lnTo>
                  <a:lnTo>
                    <a:pt x="228768" y="2418"/>
                  </a:lnTo>
                  <a:lnTo>
                    <a:pt x="255352" y="1312"/>
                  </a:lnTo>
                  <a:lnTo>
                    <a:pt x="298061" y="83"/>
                  </a:lnTo>
                  <a:lnTo>
                    <a:pt x="345443" y="0"/>
                  </a:lnTo>
                  <a:lnTo>
                    <a:pt x="376255" y="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19">
              <a:extLst>
                <a:ext uri="{FF2B5EF4-FFF2-40B4-BE49-F238E27FC236}">
                  <a16:creationId xmlns:a16="http://schemas.microsoft.com/office/drawing/2014/main" xmlns="" id="{3E0AB742-9031-4D4C-8177-CA8D2DA3827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089639" y="3535217"/>
              <a:ext cx="132965" cy="225399"/>
            </a:xfrm>
            <a:custGeom>
              <a:avLst/>
              <a:gdLst/>
              <a:ahLst/>
              <a:cxnLst/>
              <a:rect l="0" t="0" r="0" b="0"/>
              <a:pathLst>
                <a:path w="132965" h="225399">
                  <a:moveTo>
                    <a:pt x="88911" y="39833"/>
                  </a:moveTo>
                  <a:lnTo>
                    <a:pt x="88911" y="39833"/>
                  </a:lnTo>
                  <a:lnTo>
                    <a:pt x="94378" y="16689"/>
                  </a:lnTo>
                  <a:lnTo>
                    <a:pt x="92556" y="13114"/>
                  </a:lnTo>
                  <a:lnTo>
                    <a:pt x="84887" y="7262"/>
                  </a:lnTo>
                  <a:lnTo>
                    <a:pt x="65298" y="0"/>
                  </a:lnTo>
                  <a:lnTo>
                    <a:pt x="49724" y="1198"/>
                  </a:lnTo>
                  <a:lnTo>
                    <a:pt x="34100" y="7139"/>
                  </a:lnTo>
                  <a:lnTo>
                    <a:pt x="20100" y="16836"/>
                  </a:lnTo>
                  <a:lnTo>
                    <a:pt x="3690" y="37566"/>
                  </a:lnTo>
                  <a:lnTo>
                    <a:pt x="0" y="53407"/>
                  </a:lnTo>
                  <a:lnTo>
                    <a:pt x="3" y="61582"/>
                  </a:lnTo>
                  <a:lnTo>
                    <a:pt x="3535" y="69149"/>
                  </a:lnTo>
                  <a:lnTo>
                    <a:pt x="44202" y="106383"/>
                  </a:lnTo>
                  <a:lnTo>
                    <a:pt x="81387" y="127755"/>
                  </a:lnTo>
                  <a:lnTo>
                    <a:pt x="116942" y="154235"/>
                  </a:lnTo>
                  <a:lnTo>
                    <a:pt x="129591" y="170406"/>
                  </a:lnTo>
                  <a:lnTo>
                    <a:pt x="132964" y="177682"/>
                  </a:lnTo>
                  <a:lnTo>
                    <a:pt x="132391" y="185354"/>
                  </a:lnTo>
                  <a:lnTo>
                    <a:pt x="124228" y="201405"/>
                  </a:lnTo>
                  <a:lnTo>
                    <a:pt x="107429" y="212302"/>
                  </a:lnTo>
                  <a:lnTo>
                    <a:pt x="72290" y="222404"/>
                  </a:lnTo>
                  <a:lnTo>
                    <a:pt x="46952" y="225398"/>
                  </a:lnTo>
                  <a:lnTo>
                    <a:pt x="18937" y="219855"/>
                  </a:lnTo>
                  <a:lnTo>
                    <a:pt x="8893" y="215563"/>
                  </a:lnTo>
                  <a:lnTo>
                    <a:pt x="8048" y="214136"/>
                  </a:lnTo>
                  <a:lnTo>
                    <a:pt x="9603" y="213185"/>
                  </a:lnTo>
                  <a:lnTo>
                    <a:pt x="19061" y="21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20">
              <a:extLst>
                <a:ext uri="{FF2B5EF4-FFF2-40B4-BE49-F238E27FC236}">
                  <a16:creationId xmlns:a16="http://schemas.microsoft.com/office/drawing/2014/main" xmlns="" id="{EFDF99DB-EF81-4C76-92BA-A24C7D8ECFC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229350" y="3737080"/>
              <a:ext cx="101601" cy="150769"/>
            </a:xfrm>
            <a:custGeom>
              <a:avLst/>
              <a:gdLst/>
              <a:ahLst/>
              <a:cxnLst/>
              <a:rect l="0" t="0" r="0" b="0"/>
              <a:pathLst>
                <a:path w="101601" h="150769">
                  <a:moveTo>
                    <a:pt x="101600" y="9420"/>
                  </a:moveTo>
                  <a:lnTo>
                    <a:pt x="101600" y="9420"/>
                  </a:lnTo>
                  <a:lnTo>
                    <a:pt x="101600" y="6049"/>
                  </a:lnTo>
                  <a:lnTo>
                    <a:pt x="99718" y="2513"/>
                  </a:lnTo>
                  <a:lnTo>
                    <a:pt x="98229" y="582"/>
                  </a:lnTo>
                  <a:lnTo>
                    <a:pt x="95825" y="0"/>
                  </a:lnTo>
                  <a:lnTo>
                    <a:pt x="89391" y="1235"/>
                  </a:lnTo>
                  <a:lnTo>
                    <a:pt x="74463" y="9268"/>
                  </a:lnTo>
                  <a:lnTo>
                    <a:pt x="56636" y="27327"/>
                  </a:lnTo>
                  <a:lnTo>
                    <a:pt x="32353" y="68147"/>
                  </a:lnTo>
                  <a:lnTo>
                    <a:pt x="19856" y="99571"/>
                  </a:lnTo>
                  <a:lnTo>
                    <a:pt x="18938" y="118161"/>
                  </a:lnTo>
                  <a:lnTo>
                    <a:pt x="21092" y="125658"/>
                  </a:lnTo>
                  <a:lnTo>
                    <a:pt x="29130" y="137752"/>
                  </a:lnTo>
                  <a:lnTo>
                    <a:pt x="45555" y="149122"/>
                  </a:lnTo>
                  <a:lnTo>
                    <a:pt x="59522" y="150768"/>
                  </a:lnTo>
                  <a:lnTo>
                    <a:pt x="73021" y="149147"/>
                  </a:lnTo>
                  <a:lnTo>
                    <a:pt x="81373" y="146074"/>
                  </a:lnTo>
                  <a:lnTo>
                    <a:pt x="81764" y="144267"/>
                  </a:lnTo>
                  <a:lnTo>
                    <a:pt x="79910" y="142357"/>
                  </a:lnTo>
                  <a:lnTo>
                    <a:pt x="54982" y="130851"/>
                  </a:lnTo>
                  <a:lnTo>
                    <a:pt x="0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06">
            <a:extLst>
              <a:ext uri="{FF2B5EF4-FFF2-40B4-BE49-F238E27FC236}">
                <a16:creationId xmlns:a16="http://schemas.microsoft.com/office/drawing/2014/main" xmlns="" id="{979565BD-1593-4562-95EE-E27D42752860}"/>
              </a:ext>
            </a:extLst>
          </p:cNvPr>
          <p:cNvGrpSpPr/>
          <p:nvPr/>
        </p:nvGrpSpPr>
        <p:grpSpPr>
          <a:xfrm>
            <a:off x="1324120" y="2832831"/>
            <a:ext cx="338903" cy="297451"/>
            <a:chOff x="1324120" y="2832831"/>
            <a:chExt cx="338903" cy="297451"/>
          </a:xfrm>
        </p:grpSpPr>
        <p:sp>
          <p:nvSpPr>
            <p:cNvPr id="111" name="SMARTInkShape-421">
              <a:extLst>
                <a:ext uri="{FF2B5EF4-FFF2-40B4-BE49-F238E27FC236}">
                  <a16:creationId xmlns:a16="http://schemas.microsoft.com/office/drawing/2014/main" xmlns="" id="{832ECD29-B512-4790-BEF3-593984E0CEC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324120" y="2872625"/>
              <a:ext cx="146162" cy="257657"/>
            </a:xfrm>
            <a:custGeom>
              <a:avLst/>
              <a:gdLst/>
              <a:ahLst/>
              <a:cxnLst/>
              <a:rect l="0" t="0" r="0" b="0"/>
              <a:pathLst>
                <a:path w="146162" h="257657">
                  <a:moveTo>
                    <a:pt x="91930" y="54725"/>
                  </a:moveTo>
                  <a:lnTo>
                    <a:pt x="91930" y="54725"/>
                  </a:lnTo>
                  <a:lnTo>
                    <a:pt x="102914" y="30876"/>
                  </a:lnTo>
                  <a:lnTo>
                    <a:pt x="104291" y="17794"/>
                  </a:lnTo>
                  <a:lnTo>
                    <a:pt x="101159" y="5761"/>
                  </a:lnTo>
                  <a:lnTo>
                    <a:pt x="96671" y="3032"/>
                  </a:lnTo>
                  <a:lnTo>
                    <a:pt x="82278" y="0"/>
                  </a:lnTo>
                  <a:lnTo>
                    <a:pt x="54341" y="1665"/>
                  </a:lnTo>
                  <a:lnTo>
                    <a:pt x="27092" y="13368"/>
                  </a:lnTo>
                  <a:lnTo>
                    <a:pt x="13489" y="26231"/>
                  </a:lnTo>
                  <a:lnTo>
                    <a:pt x="7886" y="33613"/>
                  </a:lnTo>
                  <a:lnTo>
                    <a:pt x="1661" y="51221"/>
                  </a:lnTo>
                  <a:lnTo>
                    <a:pt x="0" y="60856"/>
                  </a:lnTo>
                  <a:lnTo>
                    <a:pt x="1716" y="70101"/>
                  </a:lnTo>
                  <a:lnTo>
                    <a:pt x="11148" y="87900"/>
                  </a:lnTo>
                  <a:lnTo>
                    <a:pt x="30392" y="101455"/>
                  </a:lnTo>
                  <a:lnTo>
                    <a:pt x="68993" y="117019"/>
                  </a:lnTo>
                  <a:lnTo>
                    <a:pt x="107947" y="132449"/>
                  </a:lnTo>
                  <a:lnTo>
                    <a:pt x="127976" y="145008"/>
                  </a:lnTo>
                  <a:lnTo>
                    <a:pt x="139230" y="159997"/>
                  </a:lnTo>
                  <a:lnTo>
                    <a:pt x="146161" y="184303"/>
                  </a:lnTo>
                  <a:lnTo>
                    <a:pt x="142138" y="200980"/>
                  </a:lnTo>
                  <a:lnTo>
                    <a:pt x="126092" y="226236"/>
                  </a:lnTo>
                  <a:lnTo>
                    <a:pt x="103463" y="247830"/>
                  </a:lnTo>
                  <a:lnTo>
                    <a:pt x="95385" y="253312"/>
                  </a:lnTo>
                  <a:lnTo>
                    <a:pt x="78884" y="257521"/>
                  </a:lnTo>
                  <a:lnTo>
                    <a:pt x="70533" y="257656"/>
                  </a:lnTo>
                  <a:lnTo>
                    <a:pt x="63554" y="255629"/>
                  </a:lnTo>
                  <a:lnTo>
                    <a:pt x="52037" y="247732"/>
                  </a:lnTo>
                  <a:lnTo>
                    <a:pt x="49812" y="242663"/>
                  </a:lnTo>
                  <a:lnTo>
                    <a:pt x="49741" y="237167"/>
                  </a:lnTo>
                  <a:lnTo>
                    <a:pt x="53830" y="219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22">
              <a:extLst>
                <a:ext uri="{FF2B5EF4-FFF2-40B4-BE49-F238E27FC236}">
                  <a16:creationId xmlns:a16="http://schemas.microsoft.com/office/drawing/2014/main" xmlns="" id="{FD174508-8412-4BE7-BD2A-4217700D5F4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517650" y="2832831"/>
              <a:ext cx="145373" cy="278670"/>
            </a:xfrm>
            <a:custGeom>
              <a:avLst/>
              <a:gdLst/>
              <a:ahLst/>
              <a:cxnLst/>
              <a:rect l="0" t="0" r="0" b="0"/>
              <a:pathLst>
                <a:path w="145373" h="278670">
                  <a:moveTo>
                    <a:pt x="44450" y="126269"/>
                  </a:moveTo>
                  <a:lnTo>
                    <a:pt x="44450" y="126269"/>
                  </a:lnTo>
                  <a:lnTo>
                    <a:pt x="44450" y="122610"/>
                  </a:lnTo>
                  <a:lnTo>
                    <a:pt x="47821" y="162713"/>
                  </a:lnTo>
                  <a:lnTo>
                    <a:pt x="50212" y="209746"/>
                  </a:lnTo>
                  <a:lnTo>
                    <a:pt x="50684" y="254158"/>
                  </a:lnTo>
                  <a:lnTo>
                    <a:pt x="50777" y="273827"/>
                  </a:lnTo>
                  <a:lnTo>
                    <a:pt x="50079" y="274030"/>
                  </a:lnTo>
                  <a:lnTo>
                    <a:pt x="47422" y="270492"/>
                  </a:lnTo>
                  <a:lnTo>
                    <a:pt x="39967" y="237987"/>
                  </a:lnTo>
                  <a:lnTo>
                    <a:pt x="35873" y="205319"/>
                  </a:lnTo>
                  <a:lnTo>
                    <a:pt x="31701" y="165401"/>
                  </a:lnTo>
                  <a:lnTo>
                    <a:pt x="28906" y="123200"/>
                  </a:lnTo>
                  <a:lnTo>
                    <a:pt x="30015" y="83277"/>
                  </a:lnTo>
                  <a:lnTo>
                    <a:pt x="34607" y="38585"/>
                  </a:lnTo>
                  <a:lnTo>
                    <a:pt x="43807" y="13113"/>
                  </a:lnTo>
                  <a:lnTo>
                    <a:pt x="51455" y="3541"/>
                  </a:lnTo>
                  <a:lnTo>
                    <a:pt x="55470" y="0"/>
                  </a:lnTo>
                  <a:lnTo>
                    <a:pt x="60969" y="462"/>
                  </a:lnTo>
                  <a:lnTo>
                    <a:pt x="74605" y="8501"/>
                  </a:lnTo>
                  <a:lnTo>
                    <a:pt x="84428" y="23363"/>
                  </a:lnTo>
                  <a:lnTo>
                    <a:pt x="88035" y="32265"/>
                  </a:lnTo>
                  <a:lnTo>
                    <a:pt x="88280" y="55326"/>
                  </a:lnTo>
                  <a:lnTo>
                    <a:pt x="80485" y="94195"/>
                  </a:lnTo>
                  <a:lnTo>
                    <a:pt x="66887" y="140651"/>
                  </a:lnTo>
                  <a:lnTo>
                    <a:pt x="63946" y="150218"/>
                  </a:lnTo>
                  <a:lnTo>
                    <a:pt x="67461" y="149142"/>
                  </a:lnTo>
                  <a:lnTo>
                    <a:pt x="70374" y="147868"/>
                  </a:lnTo>
                  <a:lnTo>
                    <a:pt x="87958" y="146074"/>
                  </a:lnTo>
                  <a:lnTo>
                    <a:pt x="111042" y="148914"/>
                  </a:lnTo>
                  <a:lnTo>
                    <a:pt x="125552" y="156089"/>
                  </a:lnTo>
                  <a:lnTo>
                    <a:pt x="132385" y="160966"/>
                  </a:lnTo>
                  <a:lnTo>
                    <a:pt x="141858" y="175791"/>
                  </a:lnTo>
                  <a:lnTo>
                    <a:pt x="145372" y="184684"/>
                  </a:lnTo>
                  <a:lnTo>
                    <a:pt x="143632" y="203972"/>
                  </a:lnTo>
                  <a:lnTo>
                    <a:pt x="134392" y="224304"/>
                  </a:lnTo>
                  <a:lnTo>
                    <a:pt x="118526" y="245099"/>
                  </a:lnTo>
                  <a:lnTo>
                    <a:pt x="94071" y="260457"/>
                  </a:lnTo>
                  <a:lnTo>
                    <a:pt x="64387" y="270574"/>
                  </a:lnTo>
                  <a:lnTo>
                    <a:pt x="21586" y="276271"/>
                  </a:lnTo>
                  <a:lnTo>
                    <a:pt x="0" y="278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07">
            <a:extLst>
              <a:ext uri="{FF2B5EF4-FFF2-40B4-BE49-F238E27FC236}">
                <a16:creationId xmlns:a16="http://schemas.microsoft.com/office/drawing/2014/main" xmlns="" id="{3A961536-17C8-45E4-9B62-F51D74BEAED0}"/>
              </a:ext>
            </a:extLst>
          </p:cNvPr>
          <p:cNvGrpSpPr/>
          <p:nvPr/>
        </p:nvGrpSpPr>
        <p:grpSpPr>
          <a:xfrm>
            <a:off x="2628900" y="3873500"/>
            <a:ext cx="3545880" cy="848234"/>
            <a:chOff x="2628900" y="3873500"/>
            <a:chExt cx="3545880" cy="848234"/>
          </a:xfrm>
        </p:grpSpPr>
        <p:sp>
          <p:nvSpPr>
            <p:cNvPr id="114" name="SMARTInkShape-423">
              <a:extLst>
                <a:ext uri="{FF2B5EF4-FFF2-40B4-BE49-F238E27FC236}">
                  <a16:creationId xmlns:a16="http://schemas.microsoft.com/office/drawing/2014/main" xmlns="" id="{E1BE1359-8235-4A3C-A181-CC77F88E7D6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628900" y="3873500"/>
              <a:ext cx="3511551" cy="204147"/>
            </a:xfrm>
            <a:custGeom>
              <a:avLst/>
              <a:gdLst/>
              <a:ahLst/>
              <a:cxnLst/>
              <a:rect l="0" t="0" r="0" b="0"/>
              <a:pathLst>
                <a:path w="3511551" h="204147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32907" y="44057"/>
                  </a:lnTo>
                  <a:lnTo>
                    <a:pt x="44964" y="75319"/>
                  </a:lnTo>
                  <a:lnTo>
                    <a:pt x="63023" y="110381"/>
                  </a:lnTo>
                  <a:lnTo>
                    <a:pt x="88688" y="145014"/>
                  </a:lnTo>
                  <a:lnTo>
                    <a:pt x="125965" y="174517"/>
                  </a:lnTo>
                  <a:lnTo>
                    <a:pt x="150299" y="185489"/>
                  </a:lnTo>
                  <a:lnTo>
                    <a:pt x="177810" y="194215"/>
                  </a:lnTo>
                  <a:lnTo>
                    <a:pt x="207440" y="201444"/>
                  </a:lnTo>
                  <a:lnTo>
                    <a:pt x="244832" y="204146"/>
                  </a:lnTo>
                  <a:lnTo>
                    <a:pt x="287399" y="203830"/>
                  </a:lnTo>
                  <a:lnTo>
                    <a:pt x="333416" y="201504"/>
                  </a:lnTo>
                  <a:lnTo>
                    <a:pt x="385966" y="194308"/>
                  </a:lnTo>
                  <a:lnTo>
                    <a:pt x="442872" y="183866"/>
                  </a:lnTo>
                  <a:lnTo>
                    <a:pt x="502682" y="171261"/>
                  </a:lnTo>
                  <a:lnTo>
                    <a:pt x="566543" y="156508"/>
                  </a:lnTo>
                  <a:lnTo>
                    <a:pt x="633107" y="140321"/>
                  </a:lnTo>
                  <a:lnTo>
                    <a:pt x="701471" y="123181"/>
                  </a:lnTo>
                  <a:lnTo>
                    <a:pt x="771036" y="107521"/>
                  </a:lnTo>
                  <a:lnTo>
                    <a:pt x="841402" y="92847"/>
                  </a:lnTo>
                  <a:lnTo>
                    <a:pt x="912301" y="78831"/>
                  </a:lnTo>
                  <a:lnTo>
                    <a:pt x="980734" y="68076"/>
                  </a:lnTo>
                  <a:lnTo>
                    <a:pt x="1047523" y="59495"/>
                  </a:lnTo>
                  <a:lnTo>
                    <a:pt x="1113215" y="52363"/>
                  </a:lnTo>
                  <a:lnTo>
                    <a:pt x="1174649" y="48314"/>
                  </a:lnTo>
                  <a:lnTo>
                    <a:pt x="1233244" y="46320"/>
                  </a:lnTo>
                  <a:lnTo>
                    <a:pt x="1289946" y="45697"/>
                  </a:lnTo>
                  <a:lnTo>
                    <a:pt x="1344680" y="45987"/>
                  </a:lnTo>
                  <a:lnTo>
                    <a:pt x="1398103" y="46886"/>
                  </a:lnTo>
                  <a:lnTo>
                    <a:pt x="1450652" y="48190"/>
                  </a:lnTo>
                  <a:lnTo>
                    <a:pt x="1501913" y="50471"/>
                  </a:lnTo>
                  <a:lnTo>
                    <a:pt x="1552314" y="53403"/>
                  </a:lnTo>
                  <a:lnTo>
                    <a:pt x="1602143" y="56769"/>
                  </a:lnTo>
                  <a:lnTo>
                    <a:pt x="1650884" y="61835"/>
                  </a:lnTo>
                  <a:lnTo>
                    <a:pt x="1698901" y="68034"/>
                  </a:lnTo>
                  <a:lnTo>
                    <a:pt x="1746434" y="74989"/>
                  </a:lnTo>
                  <a:lnTo>
                    <a:pt x="1795056" y="82448"/>
                  </a:lnTo>
                  <a:lnTo>
                    <a:pt x="1844404" y="90243"/>
                  </a:lnTo>
                  <a:lnTo>
                    <a:pt x="1894236" y="98262"/>
                  </a:lnTo>
                  <a:lnTo>
                    <a:pt x="1944391" y="106430"/>
                  </a:lnTo>
                  <a:lnTo>
                    <a:pt x="1994760" y="114698"/>
                  </a:lnTo>
                  <a:lnTo>
                    <a:pt x="2045274" y="123032"/>
                  </a:lnTo>
                  <a:lnTo>
                    <a:pt x="2095177" y="131410"/>
                  </a:lnTo>
                  <a:lnTo>
                    <a:pt x="2144673" y="139818"/>
                  </a:lnTo>
                  <a:lnTo>
                    <a:pt x="2193899" y="148245"/>
                  </a:lnTo>
                  <a:lnTo>
                    <a:pt x="2242943" y="154569"/>
                  </a:lnTo>
                  <a:lnTo>
                    <a:pt x="2291867" y="159490"/>
                  </a:lnTo>
                  <a:lnTo>
                    <a:pt x="2340712" y="163477"/>
                  </a:lnTo>
                  <a:lnTo>
                    <a:pt x="2390914" y="164723"/>
                  </a:lnTo>
                  <a:lnTo>
                    <a:pt x="2442021" y="164143"/>
                  </a:lnTo>
                  <a:lnTo>
                    <a:pt x="2493730" y="162345"/>
                  </a:lnTo>
                  <a:lnTo>
                    <a:pt x="2545137" y="160441"/>
                  </a:lnTo>
                  <a:lnTo>
                    <a:pt x="2596342" y="158467"/>
                  </a:lnTo>
                  <a:lnTo>
                    <a:pt x="2647411" y="156444"/>
                  </a:lnTo>
                  <a:lnTo>
                    <a:pt x="2697685" y="156508"/>
                  </a:lnTo>
                  <a:lnTo>
                    <a:pt x="2747429" y="157961"/>
                  </a:lnTo>
                  <a:lnTo>
                    <a:pt x="2796819" y="160340"/>
                  </a:lnTo>
                  <a:lnTo>
                    <a:pt x="2842446" y="163338"/>
                  </a:lnTo>
                  <a:lnTo>
                    <a:pt x="2885565" y="166748"/>
                  </a:lnTo>
                  <a:lnTo>
                    <a:pt x="2927010" y="170431"/>
                  </a:lnTo>
                  <a:lnTo>
                    <a:pt x="2965929" y="173593"/>
                  </a:lnTo>
                  <a:lnTo>
                    <a:pt x="3003163" y="176406"/>
                  </a:lnTo>
                  <a:lnTo>
                    <a:pt x="3039275" y="178988"/>
                  </a:lnTo>
                  <a:lnTo>
                    <a:pt x="3074639" y="181414"/>
                  </a:lnTo>
                  <a:lnTo>
                    <a:pt x="3109504" y="183737"/>
                  </a:lnTo>
                  <a:lnTo>
                    <a:pt x="3144036" y="185991"/>
                  </a:lnTo>
                  <a:lnTo>
                    <a:pt x="3177640" y="186083"/>
                  </a:lnTo>
                  <a:lnTo>
                    <a:pt x="3210627" y="184733"/>
                  </a:lnTo>
                  <a:lnTo>
                    <a:pt x="3243201" y="182422"/>
                  </a:lnTo>
                  <a:lnTo>
                    <a:pt x="3274795" y="178764"/>
                  </a:lnTo>
                  <a:lnTo>
                    <a:pt x="3305736" y="174210"/>
                  </a:lnTo>
                  <a:lnTo>
                    <a:pt x="3336241" y="169056"/>
                  </a:lnTo>
                  <a:lnTo>
                    <a:pt x="3364338" y="164209"/>
                  </a:lnTo>
                  <a:lnTo>
                    <a:pt x="3390831" y="159567"/>
                  </a:lnTo>
                  <a:lnTo>
                    <a:pt x="3438142" y="152058"/>
                  </a:lnTo>
                  <a:lnTo>
                    <a:pt x="3475631" y="148720"/>
                  </a:lnTo>
                  <a:lnTo>
                    <a:pt x="351155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24">
              <a:extLst>
                <a:ext uri="{FF2B5EF4-FFF2-40B4-BE49-F238E27FC236}">
                  <a16:creationId xmlns:a16="http://schemas.microsoft.com/office/drawing/2014/main" xmlns="" id="{23056DDC-4E8D-4FA7-B8FF-1ABD36D7E22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146475" y="4227396"/>
              <a:ext cx="123776" cy="386932"/>
            </a:xfrm>
            <a:custGeom>
              <a:avLst/>
              <a:gdLst/>
              <a:ahLst/>
              <a:cxnLst/>
              <a:rect l="0" t="0" r="0" b="0"/>
              <a:pathLst>
                <a:path w="123776" h="386932">
                  <a:moveTo>
                    <a:pt x="123775" y="27104"/>
                  </a:moveTo>
                  <a:lnTo>
                    <a:pt x="123775" y="27104"/>
                  </a:lnTo>
                  <a:lnTo>
                    <a:pt x="120404" y="16991"/>
                  </a:lnTo>
                  <a:lnTo>
                    <a:pt x="114986" y="10144"/>
                  </a:lnTo>
                  <a:lnTo>
                    <a:pt x="106463" y="4750"/>
                  </a:lnTo>
                  <a:lnTo>
                    <a:pt x="93268" y="0"/>
                  </a:lnTo>
                  <a:lnTo>
                    <a:pt x="63230" y="102"/>
                  </a:lnTo>
                  <a:lnTo>
                    <a:pt x="30890" y="7971"/>
                  </a:lnTo>
                  <a:lnTo>
                    <a:pt x="15230" y="19071"/>
                  </a:lnTo>
                  <a:lnTo>
                    <a:pt x="4977" y="33411"/>
                  </a:lnTo>
                  <a:lnTo>
                    <a:pt x="421" y="49193"/>
                  </a:lnTo>
                  <a:lnTo>
                    <a:pt x="1226" y="73944"/>
                  </a:lnTo>
                  <a:lnTo>
                    <a:pt x="4681" y="80908"/>
                  </a:lnTo>
                  <a:lnTo>
                    <a:pt x="45633" y="125794"/>
                  </a:lnTo>
                  <a:lnTo>
                    <a:pt x="63933" y="152458"/>
                  </a:lnTo>
                  <a:lnTo>
                    <a:pt x="68956" y="172187"/>
                  </a:lnTo>
                  <a:lnTo>
                    <a:pt x="67426" y="188952"/>
                  </a:lnTo>
                  <a:lnTo>
                    <a:pt x="65042" y="196386"/>
                  </a:lnTo>
                  <a:lnTo>
                    <a:pt x="54868" y="208409"/>
                  </a:lnTo>
                  <a:lnTo>
                    <a:pt x="41644" y="217046"/>
                  </a:lnTo>
                  <a:lnTo>
                    <a:pt x="28711" y="220883"/>
                  </a:lnTo>
                  <a:lnTo>
                    <a:pt x="15908" y="218827"/>
                  </a:lnTo>
                  <a:lnTo>
                    <a:pt x="9530" y="216303"/>
                  </a:lnTo>
                  <a:lnTo>
                    <a:pt x="5279" y="212503"/>
                  </a:lnTo>
                  <a:lnTo>
                    <a:pt x="554" y="202637"/>
                  </a:lnTo>
                  <a:lnTo>
                    <a:pt x="0" y="198454"/>
                  </a:lnTo>
                  <a:lnTo>
                    <a:pt x="1266" y="191924"/>
                  </a:lnTo>
                  <a:lnTo>
                    <a:pt x="9824" y="186671"/>
                  </a:lnTo>
                  <a:lnTo>
                    <a:pt x="16058" y="184281"/>
                  </a:lnTo>
                  <a:lnTo>
                    <a:pt x="28628" y="183509"/>
                  </a:lnTo>
                  <a:lnTo>
                    <a:pt x="34944" y="184291"/>
                  </a:lnTo>
                  <a:lnTo>
                    <a:pt x="47606" y="190803"/>
                  </a:lnTo>
                  <a:lnTo>
                    <a:pt x="53946" y="195504"/>
                  </a:lnTo>
                  <a:lnTo>
                    <a:pt x="58172" y="202165"/>
                  </a:lnTo>
                  <a:lnTo>
                    <a:pt x="62868" y="218974"/>
                  </a:lnTo>
                  <a:lnTo>
                    <a:pt x="58770" y="251641"/>
                  </a:lnTo>
                  <a:lnTo>
                    <a:pt x="39673" y="299195"/>
                  </a:lnTo>
                  <a:lnTo>
                    <a:pt x="16012" y="346036"/>
                  </a:lnTo>
                  <a:lnTo>
                    <a:pt x="11412" y="368547"/>
                  </a:lnTo>
                  <a:lnTo>
                    <a:pt x="12177" y="373972"/>
                  </a:lnTo>
                  <a:lnTo>
                    <a:pt x="14099" y="378293"/>
                  </a:lnTo>
                  <a:lnTo>
                    <a:pt x="16791" y="381880"/>
                  </a:lnTo>
                  <a:lnTo>
                    <a:pt x="27308" y="385865"/>
                  </a:lnTo>
                  <a:lnTo>
                    <a:pt x="42095" y="386931"/>
                  </a:lnTo>
                  <a:lnTo>
                    <a:pt x="79325" y="3827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25">
              <a:extLst>
                <a:ext uri="{FF2B5EF4-FFF2-40B4-BE49-F238E27FC236}">
                  <a16:creationId xmlns:a16="http://schemas.microsoft.com/office/drawing/2014/main" xmlns="" id="{E9FA112D-02E6-48B2-9990-A16375148C2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357799" y="4324612"/>
              <a:ext cx="83956" cy="191956"/>
            </a:xfrm>
            <a:custGeom>
              <a:avLst/>
              <a:gdLst/>
              <a:ahLst/>
              <a:cxnLst/>
              <a:rect l="0" t="0" r="0" b="0"/>
              <a:pathLst>
                <a:path w="83956" h="191956">
                  <a:moveTo>
                    <a:pt x="83901" y="6088"/>
                  </a:moveTo>
                  <a:lnTo>
                    <a:pt x="83901" y="6088"/>
                  </a:lnTo>
                  <a:lnTo>
                    <a:pt x="80530" y="2717"/>
                  </a:lnTo>
                  <a:lnTo>
                    <a:pt x="76994" y="1062"/>
                  </a:lnTo>
                  <a:lnTo>
                    <a:pt x="58861" y="0"/>
                  </a:lnTo>
                  <a:lnTo>
                    <a:pt x="36187" y="6557"/>
                  </a:lnTo>
                  <a:lnTo>
                    <a:pt x="14965" y="17438"/>
                  </a:lnTo>
                  <a:lnTo>
                    <a:pt x="5520" y="27360"/>
                  </a:lnTo>
                  <a:lnTo>
                    <a:pt x="2014" y="32969"/>
                  </a:lnTo>
                  <a:lnTo>
                    <a:pt x="0" y="44846"/>
                  </a:lnTo>
                  <a:lnTo>
                    <a:pt x="2161" y="57181"/>
                  </a:lnTo>
                  <a:lnTo>
                    <a:pt x="7826" y="69717"/>
                  </a:lnTo>
                  <a:lnTo>
                    <a:pt x="22319" y="85305"/>
                  </a:lnTo>
                  <a:lnTo>
                    <a:pt x="64136" y="115186"/>
                  </a:lnTo>
                  <a:lnTo>
                    <a:pt x="80318" y="136799"/>
                  </a:lnTo>
                  <a:lnTo>
                    <a:pt x="83955" y="152846"/>
                  </a:lnTo>
                  <a:lnTo>
                    <a:pt x="83937" y="161077"/>
                  </a:lnTo>
                  <a:lnTo>
                    <a:pt x="80397" y="167975"/>
                  </a:lnTo>
                  <a:lnTo>
                    <a:pt x="67056" y="179403"/>
                  </a:lnTo>
                  <a:lnTo>
                    <a:pt x="39712" y="190398"/>
                  </a:lnTo>
                  <a:lnTo>
                    <a:pt x="23340" y="191955"/>
                  </a:lnTo>
                  <a:lnTo>
                    <a:pt x="16010" y="191383"/>
                  </a:lnTo>
                  <a:lnTo>
                    <a:pt x="11123" y="189590"/>
                  </a:lnTo>
                  <a:lnTo>
                    <a:pt x="7866" y="186984"/>
                  </a:lnTo>
                  <a:lnTo>
                    <a:pt x="5695" y="183835"/>
                  </a:lnTo>
                  <a:lnTo>
                    <a:pt x="7069" y="178914"/>
                  </a:lnTo>
                  <a:lnTo>
                    <a:pt x="26751" y="152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26">
              <a:extLst>
                <a:ext uri="{FF2B5EF4-FFF2-40B4-BE49-F238E27FC236}">
                  <a16:creationId xmlns:a16="http://schemas.microsoft.com/office/drawing/2014/main" xmlns="" id="{7C1797A3-4135-48AB-A5DD-14F5E48519A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498007" y="4295919"/>
              <a:ext cx="94344" cy="221657"/>
            </a:xfrm>
            <a:custGeom>
              <a:avLst/>
              <a:gdLst/>
              <a:ahLst/>
              <a:cxnLst/>
              <a:rect l="0" t="0" r="0" b="0"/>
              <a:pathLst>
                <a:path w="94344" h="221657">
                  <a:moveTo>
                    <a:pt x="38943" y="85581"/>
                  </a:moveTo>
                  <a:lnTo>
                    <a:pt x="38943" y="85581"/>
                  </a:lnTo>
                  <a:lnTo>
                    <a:pt x="28008" y="85581"/>
                  </a:lnTo>
                  <a:lnTo>
                    <a:pt x="32367" y="107270"/>
                  </a:lnTo>
                  <a:lnTo>
                    <a:pt x="42321" y="148975"/>
                  </a:lnTo>
                  <a:lnTo>
                    <a:pt x="41335" y="191394"/>
                  </a:lnTo>
                  <a:lnTo>
                    <a:pt x="36243" y="206927"/>
                  </a:lnTo>
                  <a:lnTo>
                    <a:pt x="29982" y="217124"/>
                  </a:lnTo>
                  <a:lnTo>
                    <a:pt x="24847" y="221656"/>
                  </a:lnTo>
                  <a:lnTo>
                    <a:pt x="21785" y="219336"/>
                  </a:lnTo>
                  <a:lnTo>
                    <a:pt x="14619" y="207351"/>
                  </a:lnTo>
                  <a:lnTo>
                    <a:pt x="2651" y="170658"/>
                  </a:lnTo>
                  <a:lnTo>
                    <a:pt x="0" y="134447"/>
                  </a:lnTo>
                  <a:lnTo>
                    <a:pt x="2585" y="95304"/>
                  </a:lnTo>
                  <a:lnTo>
                    <a:pt x="10789" y="61445"/>
                  </a:lnTo>
                  <a:lnTo>
                    <a:pt x="30680" y="24729"/>
                  </a:lnTo>
                  <a:lnTo>
                    <a:pt x="54447" y="2718"/>
                  </a:lnTo>
                  <a:lnTo>
                    <a:pt x="61979" y="0"/>
                  </a:lnTo>
                  <a:lnTo>
                    <a:pt x="75992" y="743"/>
                  </a:lnTo>
                  <a:lnTo>
                    <a:pt x="81987" y="4328"/>
                  </a:lnTo>
                  <a:lnTo>
                    <a:pt x="92411" y="15837"/>
                  </a:lnTo>
                  <a:lnTo>
                    <a:pt x="94343" y="23563"/>
                  </a:lnTo>
                  <a:lnTo>
                    <a:pt x="92728" y="41554"/>
                  </a:lnTo>
                  <a:lnTo>
                    <a:pt x="80194" y="81144"/>
                  </a:lnTo>
                  <a:lnTo>
                    <a:pt x="64551" y="122952"/>
                  </a:lnTo>
                  <a:lnTo>
                    <a:pt x="84742" y="150798"/>
                  </a:lnTo>
                  <a:lnTo>
                    <a:pt x="88261" y="168640"/>
                  </a:lnTo>
                  <a:lnTo>
                    <a:pt x="83440" y="181057"/>
                  </a:lnTo>
                  <a:lnTo>
                    <a:pt x="73536" y="192926"/>
                  </a:lnTo>
                  <a:lnTo>
                    <a:pt x="52094" y="206835"/>
                  </a:lnTo>
                  <a:lnTo>
                    <a:pt x="21445" y="216332"/>
                  </a:lnTo>
                  <a:lnTo>
                    <a:pt x="843" y="218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27">
              <a:extLst>
                <a:ext uri="{FF2B5EF4-FFF2-40B4-BE49-F238E27FC236}">
                  <a16:creationId xmlns:a16="http://schemas.microsoft.com/office/drawing/2014/main" xmlns="" id="{E05E6178-9383-4969-ABE9-1D6A9D9A91D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625850" y="45339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15122" y="4738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28">
              <a:extLst>
                <a:ext uri="{FF2B5EF4-FFF2-40B4-BE49-F238E27FC236}">
                  <a16:creationId xmlns:a16="http://schemas.microsoft.com/office/drawing/2014/main" xmlns="" id="{959C5DF7-EE22-4D2A-91F6-4ABE6684DC2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823139" y="4330700"/>
              <a:ext cx="132912" cy="206860"/>
            </a:xfrm>
            <a:custGeom>
              <a:avLst/>
              <a:gdLst/>
              <a:ahLst/>
              <a:cxnLst/>
              <a:rect l="0" t="0" r="0" b="0"/>
              <a:pathLst>
                <a:path w="132912" h="206860">
                  <a:moveTo>
                    <a:pt x="24961" y="0"/>
                  </a:moveTo>
                  <a:lnTo>
                    <a:pt x="24961" y="0"/>
                  </a:lnTo>
                  <a:lnTo>
                    <a:pt x="21590" y="0"/>
                  </a:lnTo>
                  <a:lnTo>
                    <a:pt x="21302" y="2117"/>
                  </a:lnTo>
                  <a:lnTo>
                    <a:pt x="24340" y="43370"/>
                  </a:lnTo>
                  <a:lnTo>
                    <a:pt x="24685" y="75014"/>
                  </a:lnTo>
                  <a:lnTo>
                    <a:pt x="24133" y="109539"/>
                  </a:lnTo>
                  <a:lnTo>
                    <a:pt x="21536" y="143699"/>
                  </a:lnTo>
                  <a:lnTo>
                    <a:pt x="12735" y="184551"/>
                  </a:lnTo>
                  <a:lnTo>
                    <a:pt x="4562" y="205514"/>
                  </a:lnTo>
                  <a:lnTo>
                    <a:pt x="2895" y="206859"/>
                  </a:lnTo>
                  <a:lnTo>
                    <a:pt x="1783" y="205639"/>
                  </a:lnTo>
                  <a:lnTo>
                    <a:pt x="0" y="181731"/>
                  </a:lnTo>
                  <a:lnTo>
                    <a:pt x="1500" y="138397"/>
                  </a:lnTo>
                  <a:lnTo>
                    <a:pt x="4656" y="128538"/>
                  </a:lnTo>
                  <a:lnTo>
                    <a:pt x="6485" y="125908"/>
                  </a:lnTo>
                  <a:lnTo>
                    <a:pt x="17862" y="118318"/>
                  </a:lnTo>
                  <a:lnTo>
                    <a:pt x="61403" y="108055"/>
                  </a:lnTo>
                  <a:lnTo>
                    <a:pt x="97964" y="81728"/>
                  </a:lnTo>
                  <a:lnTo>
                    <a:pt x="115893" y="59885"/>
                  </a:lnTo>
                  <a:lnTo>
                    <a:pt x="121819" y="43784"/>
                  </a:lnTo>
                  <a:lnTo>
                    <a:pt x="126283" y="9563"/>
                  </a:lnTo>
                  <a:lnTo>
                    <a:pt x="126376" y="9903"/>
                  </a:lnTo>
                  <a:lnTo>
                    <a:pt x="126550" y="56691"/>
                  </a:lnTo>
                  <a:lnTo>
                    <a:pt x="126558" y="98877"/>
                  </a:lnTo>
                  <a:lnTo>
                    <a:pt x="126560" y="141480"/>
                  </a:lnTo>
                  <a:lnTo>
                    <a:pt x="130925" y="186109"/>
                  </a:lnTo>
                  <a:lnTo>
                    <a:pt x="132911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29">
              <a:extLst>
                <a:ext uri="{FF2B5EF4-FFF2-40B4-BE49-F238E27FC236}">
                  <a16:creationId xmlns:a16="http://schemas.microsoft.com/office/drawing/2014/main" xmlns="" id="{DB66BA92-EC36-4B43-BABD-D94D851CE32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032889" y="4317447"/>
              <a:ext cx="202562" cy="197404"/>
            </a:xfrm>
            <a:custGeom>
              <a:avLst/>
              <a:gdLst/>
              <a:ahLst/>
              <a:cxnLst/>
              <a:rect l="0" t="0" r="0" b="0"/>
              <a:pathLst>
                <a:path w="202562" h="197404">
                  <a:moveTo>
                    <a:pt x="12061" y="51353"/>
                  </a:moveTo>
                  <a:lnTo>
                    <a:pt x="12061" y="51353"/>
                  </a:lnTo>
                  <a:lnTo>
                    <a:pt x="11355" y="61492"/>
                  </a:lnTo>
                  <a:lnTo>
                    <a:pt x="7035" y="80846"/>
                  </a:lnTo>
                  <a:lnTo>
                    <a:pt x="7985" y="103366"/>
                  </a:lnTo>
                  <a:lnTo>
                    <a:pt x="11525" y="144646"/>
                  </a:lnTo>
                  <a:lnTo>
                    <a:pt x="10074" y="174621"/>
                  </a:lnTo>
                  <a:lnTo>
                    <a:pt x="6573" y="187807"/>
                  </a:lnTo>
                  <a:lnTo>
                    <a:pt x="5580" y="186773"/>
                  </a:lnTo>
                  <a:lnTo>
                    <a:pt x="2595" y="179978"/>
                  </a:lnTo>
                  <a:lnTo>
                    <a:pt x="0" y="145408"/>
                  </a:lnTo>
                  <a:lnTo>
                    <a:pt x="961" y="99447"/>
                  </a:lnTo>
                  <a:lnTo>
                    <a:pt x="8145" y="56039"/>
                  </a:lnTo>
                  <a:lnTo>
                    <a:pt x="12312" y="25774"/>
                  </a:lnTo>
                  <a:lnTo>
                    <a:pt x="18287" y="12703"/>
                  </a:lnTo>
                  <a:lnTo>
                    <a:pt x="25647" y="4072"/>
                  </a:lnTo>
                  <a:lnTo>
                    <a:pt x="29585" y="782"/>
                  </a:lnTo>
                  <a:lnTo>
                    <a:pt x="33621" y="0"/>
                  </a:lnTo>
                  <a:lnTo>
                    <a:pt x="37723" y="890"/>
                  </a:lnTo>
                  <a:lnTo>
                    <a:pt x="41869" y="2894"/>
                  </a:lnTo>
                  <a:lnTo>
                    <a:pt x="57817" y="19199"/>
                  </a:lnTo>
                  <a:lnTo>
                    <a:pt x="83407" y="61352"/>
                  </a:lnTo>
                  <a:lnTo>
                    <a:pt x="104235" y="85548"/>
                  </a:lnTo>
                  <a:lnTo>
                    <a:pt x="108788" y="88261"/>
                  </a:lnTo>
                  <a:lnTo>
                    <a:pt x="113235" y="89364"/>
                  </a:lnTo>
                  <a:lnTo>
                    <a:pt x="117610" y="89393"/>
                  </a:lnTo>
                  <a:lnTo>
                    <a:pt x="121938" y="87297"/>
                  </a:lnTo>
                  <a:lnTo>
                    <a:pt x="130510" y="79322"/>
                  </a:lnTo>
                  <a:lnTo>
                    <a:pt x="154894" y="33896"/>
                  </a:lnTo>
                  <a:lnTo>
                    <a:pt x="161620" y="18194"/>
                  </a:lnTo>
                  <a:lnTo>
                    <a:pt x="169313" y="8864"/>
                  </a:lnTo>
                  <a:lnTo>
                    <a:pt x="171929" y="6799"/>
                  </a:lnTo>
                  <a:lnTo>
                    <a:pt x="173673" y="6128"/>
                  </a:lnTo>
                  <a:lnTo>
                    <a:pt x="174836" y="6386"/>
                  </a:lnTo>
                  <a:lnTo>
                    <a:pt x="183214" y="20234"/>
                  </a:lnTo>
                  <a:lnTo>
                    <a:pt x="195893" y="67132"/>
                  </a:lnTo>
                  <a:lnTo>
                    <a:pt x="200585" y="103066"/>
                  </a:lnTo>
                  <a:lnTo>
                    <a:pt x="202171" y="149762"/>
                  </a:lnTo>
                  <a:lnTo>
                    <a:pt x="202561" y="197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30">
              <a:extLst>
                <a:ext uri="{FF2B5EF4-FFF2-40B4-BE49-F238E27FC236}">
                  <a16:creationId xmlns:a16="http://schemas.microsoft.com/office/drawing/2014/main" xmlns="" id="{F45F5C07-05EB-4A8A-8DA3-BA279A3995C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279900" y="448945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15849" y="4263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31">
              <a:extLst>
                <a:ext uri="{FF2B5EF4-FFF2-40B4-BE49-F238E27FC236}">
                  <a16:creationId xmlns:a16="http://schemas.microsoft.com/office/drawing/2014/main" xmlns="" id="{4D7C0DD8-6E46-4B9F-A938-22B04A01499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434542" y="4340580"/>
              <a:ext cx="175559" cy="215965"/>
            </a:xfrm>
            <a:custGeom>
              <a:avLst/>
              <a:gdLst/>
              <a:ahLst/>
              <a:cxnLst/>
              <a:rect l="0" t="0" r="0" b="0"/>
              <a:pathLst>
                <a:path w="175559" h="215965">
                  <a:moveTo>
                    <a:pt x="35858" y="21870"/>
                  </a:moveTo>
                  <a:lnTo>
                    <a:pt x="35858" y="21870"/>
                  </a:lnTo>
                  <a:lnTo>
                    <a:pt x="35858" y="0"/>
                  </a:lnTo>
                  <a:lnTo>
                    <a:pt x="35152" y="940"/>
                  </a:lnTo>
                  <a:lnTo>
                    <a:pt x="32487" y="7629"/>
                  </a:lnTo>
                  <a:lnTo>
                    <a:pt x="30391" y="43521"/>
                  </a:lnTo>
                  <a:lnTo>
                    <a:pt x="28019" y="78529"/>
                  </a:lnTo>
                  <a:lnTo>
                    <a:pt x="25318" y="116197"/>
                  </a:lnTo>
                  <a:lnTo>
                    <a:pt x="24118" y="151752"/>
                  </a:lnTo>
                  <a:lnTo>
                    <a:pt x="20071" y="193390"/>
                  </a:lnTo>
                  <a:lnTo>
                    <a:pt x="14404" y="214586"/>
                  </a:lnTo>
                  <a:lnTo>
                    <a:pt x="12383" y="215964"/>
                  </a:lnTo>
                  <a:lnTo>
                    <a:pt x="10330" y="214766"/>
                  </a:lnTo>
                  <a:lnTo>
                    <a:pt x="8256" y="211850"/>
                  </a:lnTo>
                  <a:lnTo>
                    <a:pt x="564" y="181118"/>
                  </a:lnTo>
                  <a:lnTo>
                    <a:pt x="0" y="149959"/>
                  </a:lnTo>
                  <a:lnTo>
                    <a:pt x="4869" y="136183"/>
                  </a:lnTo>
                  <a:lnTo>
                    <a:pt x="11737" y="127239"/>
                  </a:lnTo>
                  <a:lnTo>
                    <a:pt x="20199" y="120912"/>
                  </a:lnTo>
                  <a:lnTo>
                    <a:pt x="46641" y="111101"/>
                  </a:lnTo>
                  <a:lnTo>
                    <a:pt x="85417" y="102369"/>
                  </a:lnTo>
                  <a:lnTo>
                    <a:pt x="113180" y="92602"/>
                  </a:lnTo>
                  <a:lnTo>
                    <a:pt x="126903" y="81058"/>
                  </a:lnTo>
                  <a:lnTo>
                    <a:pt x="140680" y="60574"/>
                  </a:lnTo>
                  <a:lnTo>
                    <a:pt x="154352" y="25686"/>
                  </a:lnTo>
                  <a:lnTo>
                    <a:pt x="155550" y="20743"/>
                  </a:lnTo>
                  <a:lnTo>
                    <a:pt x="155869" y="20413"/>
                  </a:lnTo>
                  <a:lnTo>
                    <a:pt x="156082" y="20899"/>
                  </a:lnTo>
                  <a:lnTo>
                    <a:pt x="152765" y="39709"/>
                  </a:lnTo>
                  <a:lnTo>
                    <a:pt x="155085" y="75290"/>
                  </a:lnTo>
                  <a:lnTo>
                    <a:pt x="157497" y="120561"/>
                  </a:lnTo>
                  <a:lnTo>
                    <a:pt x="165817" y="164157"/>
                  </a:lnTo>
                  <a:lnTo>
                    <a:pt x="175558" y="212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32">
              <a:extLst>
                <a:ext uri="{FF2B5EF4-FFF2-40B4-BE49-F238E27FC236}">
                  <a16:creationId xmlns:a16="http://schemas.microsoft.com/office/drawing/2014/main" xmlns="" id="{127A7BD7-2012-4D50-8D12-E064EAA1994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674509" y="4362625"/>
              <a:ext cx="143559" cy="195694"/>
            </a:xfrm>
            <a:custGeom>
              <a:avLst/>
              <a:gdLst/>
              <a:ahLst/>
              <a:cxnLst/>
              <a:rect l="0" t="0" r="0" b="0"/>
              <a:pathLst>
                <a:path w="143559" h="195694">
                  <a:moveTo>
                    <a:pt x="18141" y="37925"/>
                  </a:moveTo>
                  <a:lnTo>
                    <a:pt x="18141" y="37925"/>
                  </a:lnTo>
                  <a:lnTo>
                    <a:pt x="14770" y="34554"/>
                  </a:lnTo>
                  <a:lnTo>
                    <a:pt x="13777" y="34972"/>
                  </a:lnTo>
                  <a:lnTo>
                    <a:pt x="12674" y="39199"/>
                  </a:lnTo>
                  <a:lnTo>
                    <a:pt x="15240" y="80457"/>
                  </a:lnTo>
                  <a:lnTo>
                    <a:pt x="16157" y="127701"/>
                  </a:lnTo>
                  <a:lnTo>
                    <a:pt x="7976" y="172153"/>
                  </a:lnTo>
                  <a:lnTo>
                    <a:pt x="4310" y="191291"/>
                  </a:lnTo>
                  <a:lnTo>
                    <a:pt x="2571" y="195202"/>
                  </a:lnTo>
                  <a:lnTo>
                    <a:pt x="1411" y="195693"/>
                  </a:lnTo>
                  <a:lnTo>
                    <a:pt x="637" y="193903"/>
                  </a:lnTo>
                  <a:lnTo>
                    <a:pt x="0" y="152748"/>
                  </a:lnTo>
                  <a:lnTo>
                    <a:pt x="2552" y="121413"/>
                  </a:lnTo>
                  <a:lnTo>
                    <a:pt x="6039" y="88201"/>
                  </a:lnTo>
                  <a:lnTo>
                    <a:pt x="11968" y="47178"/>
                  </a:lnTo>
                  <a:lnTo>
                    <a:pt x="16103" y="31453"/>
                  </a:lnTo>
                  <a:lnTo>
                    <a:pt x="20293" y="24465"/>
                  </a:lnTo>
                  <a:lnTo>
                    <a:pt x="23103" y="23307"/>
                  </a:lnTo>
                  <a:lnTo>
                    <a:pt x="29989" y="23902"/>
                  </a:lnTo>
                  <a:lnTo>
                    <a:pt x="37753" y="32163"/>
                  </a:lnTo>
                  <a:lnTo>
                    <a:pt x="54235" y="53720"/>
                  </a:lnTo>
                  <a:lnTo>
                    <a:pt x="66857" y="63850"/>
                  </a:lnTo>
                  <a:lnTo>
                    <a:pt x="71080" y="64380"/>
                  </a:lnTo>
                  <a:lnTo>
                    <a:pt x="79534" y="61207"/>
                  </a:lnTo>
                  <a:lnTo>
                    <a:pt x="92227" y="44745"/>
                  </a:lnTo>
                  <a:lnTo>
                    <a:pt x="112157" y="4120"/>
                  </a:lnTo>
                  <a:lnTo>
                    <a:pt x="114685" y="1277"/>
                  </a:lnTo>
                  <a:lnTo>
                    <a:pt x="116370" y="87"/>
                  </a:lnTo>
                  <a:lnTo>
                    <a:pt x="117494" y="0"/>
                  </a:lnTo>
                  <a:lnTo>
                    <a:pt x="125817" y="6619"/>
                  </a:lnTo>
                  <a:lnTo>
                    <a:pt x="133849" y="24259"/>
                  </a:lnTo>
                  <a:lnTo>
                    <a:pt x="142179" y="65643"/>
                  </a:lnTo>
                  <a:lnTo>
                    <a:pt x="143558" y="102112"/>
                  </a:lnTo>
                  <a:lnTo>
                    <a:pt x="140517" y="139023"/>
                  </a:lnTo>
                  <a:lnTo>
                    <a:pt x="138791" y="183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33">
              <a:extLst>
                <a:ext uri="{FF2B5EF4-FFF2-40B4-BE49-F238E27FC236}">
                  <a16:creationId xmlns:a16="http://schemas.microsoft.com/office/drawing/2014/main" xmlns="" id="{9EC277F3-941C-41FB-B304-C9762105901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870450" y="4540250"/>
              <a:ext cx="35409" cy="107951"/>
            </a:xfrm>
            <a:custGeom>
              <a:avLst/>
              <a:gdLst/>
              <a:ahLst/>
              <a:cxnLst/>
              <a:rect l="0" t="0" r="0" b="0"/>
              <a:pathLst>
                <a:path w="35409" h="107951">
                  <a:moveTo>
                    <a:pt x="31750" y="0"/>
                  </a:moveTo>
                  <a:lnTo>
                    <a:pt x="31750" y="0"/>
                  </a:lnTo>
                  <a:lnTo>
                    <a:pt x="35408" y="20984"/>
                  </a:lnTo>
                  <a:lnTo>
                    <a:pt x="31736" y="47688"/>
                  </a:lnTo>
                  <a:lnTo>
                    <a:pt x="16329" y="8235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34">
              <a:extLst>
                <a:ext uri="{FF2B5EF4-FFF2-40B4-BE49-F238E27FC236}">
                  <a16:creationId xmlns:a16="http://schemas.microsoft.com/office/drawing/2014/main" xmlns="" id="{54168557-EEBA-48F8-909E-07B0ED54BE2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056880" y="4396422"/>
              <a:ext cx="219971" cy="225383"/>
            </a:xfrm>
            <a:custGeom>
              <a:avLst/>
              <a:gdLst/>
              <a:ahLst/>
              <a:cxnLst/>
              <a:rect l="0" t="0" r="0" b="0"/>
              <a:pathLst>
                <a:path w="219971" h="225383">
                  <a:moveTo>
                    <a:pt x="10420" y="67628"/>
                  </a:moveTo>
                  <a:lnTo>
                    <a:pt x="10420" y="67628"/>
                  </a:lnTo>
                  <a:lnTo>
                    <a:pt x="7049" y="64257"/>
                  </a:lnTo>
                  <a:lnTo>
                    <a:pt x="5351" y="64675"/>
                  </a:lnTo>
                  <a:lnTo>
                    <a:pt x="1581" y="68903"/>
                  </a:lnTo>
                  <a:lnTo>
                    <a:pt x="3255" y="109729"/>
                  </a:lnTo>
                  <a:lnTo>
                    <a:pt x="7280" y="157318"/>
                  </a:lnTo>
                  <a:lnTo>
                    <a:pt x="5435" y="204662"/>
                  </a:lnTo>
                  <a:lnTo>
                    <a:pt x="4250" y="225382"/>
                  </a:lnTo>
                  <a:lnTo>
                    <a:pt x="447" y="193647"/>
                  </a:lnTo>
                  <a:lnTo>
                    <a:pt x="1990" y="163147"/>
                  </a:lnTo>
                  <a:lnTo>
                    <a:pt x="1264" y="124663"/>
                  </a:lnTo>
                  <a:lnTo>
                    <a:pt x="0" y="85215"/>
                  </a:lnTo>
                  <a:lnTo>
                    <a:pt x="3256" y="42735"/>
                  </a:lnTo>
                  <a:lnTo>
                    <a:pt x="6766" y="28813"/>
                  </a:lnTo>
                  <a:lnTo>
                    <a:pt x="10677" y="22155"/>
                  </a:lnTo>
                  <a:lnTo>
                    <a:pt x="12708" y="20379"/>
                  </a:lnTo>
                  <a:lnTo>
                    <a:pt x="15473" y="21312"/>
                  </a:lnTo>
                  <a:lnTo>
                    <a:pt x="22308" y="27993"/>
                  </a:lnTo>
                  <a:lnTo>
                    <a:pt x="55356" y="72635"/>
                  </a:lnTo>
                  <a:lnTo>
                    <a:pt x="74064" y="85888"/>
                  </a:lnTo>
                  <a:lnTo>
                    <a:pt x="81072" y="86151"/>
                  </a:lnTo>
                  <a:lnTo>
                    <a:pt x="96383" y="80800"/>
                  </a:lnTo>
                  <a:lnTo>
                    <a:pt x="117500" y="62515"/>
                  </a:lnTo>
                  <a:lnTo>
                    <a:pt x="130420" y="35853"/>
                  </a:lnTo>
                  <a:lnTo>
                    <a:pt x="141107" y="3836"/>
                  </a:lnTo>
                  <a:lnTo>
                    <a:pt x="143405" y="1111"/>
                  </a:lnTo>
                  <a:lnTo>
                    <a:pt x="145644" y="0"/>
                  </a:lnTo>
                  <a:lnTo>
                    <a:pt x="147842" y="2082"/>
                  </a:lnTo>
                  <a:lnTo>
                    <a:pt x="152165" y="11921"/>
                  </a:lnTo>
                  <a:lnTo>
                    <a:pt x="155619" y="52077"/>
                  </a:lnTo>
                  <a:lnTo>
                    <a:pt x="157630" y="91869"/>
                  </a:lnTo>
                  <a:lnTo>
                    <a:pt x="165828" y="130078"/>
                  </a:lnTo>
                  <a:lnTo>
                    <a:pt x="175278" y="173071"/>
                  </a:lnTo>
                  <a:lnTo>
                    <a:pt x="181755" y="212671"/>
                  </a:lnTo>
                  <a:lnTo>
                    <a:pt x="181867" y="196008"/>
                  </a:lnTo>
                  <a:lnTo>
                    <a:pt x="182573" y="195548"/>
                  </a:lnTo>
                  <a:lnTo>
                    <a:pt x="185528" y="194900"/>
                  </a:lnTo>
                  <a:lnTo>
                    <a:pt x="183966" y="194749"/>
                  </a:lnTo>
                  <a:lnTo>
                    <a:pt x="183268" y="194003"/>
                  </a:lnTo>
                  <a:lnTo>
                    <a:pt x="182491" y="191293"/>
                  </a:lnTo>
                  <a:lnTo>
                    <a:pt x="185425" y="182429"/>
                  </a:lnTo>
                  <a:lnTo>
                    <a:pt x="209013" y="151364"/>
                  </a:lnTo>
                  <a:lnTo>
                    <a:pt x="219501" y="144122"/>
                  </a:lnTo>
                  <a:lnTo>
                    <a:pt x="219970" y="150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35">
              <a:extLst>
                <a:ext uri="{FF2B5EF4-FFF2-40B4-BE49-F238E27FC236}">
                  <a16:creationId xmlns:a16="http://schemas.microsoft.com/office/drawing/2014/main" xmlns="" id="{ED7F0F2E-BD42-4CCD-8F07-CFFE2848449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283200" y="4394454"/>
              <a:ext cx="171451" cy="212795"/>
            </a:xfrm>
            <a:custGeom>
              <a:avLst/>
              <a:gdLst/>
              <a:ahLst/>
              <a:cxnLst/>
              <a:rect l="0" t="0" r="0" b="0"/>
              <a:pathLst>
                <a:path w="171451" h="212795">
                  <a:moveTo>
                    <a:pt x="0" y="50546"/>
                  </a:moveTo>
                  <a:lnTo>
                    <a:pt x="0" y="50546"/>
                  </a:lnTo>
                  <a:lnTo>
                    <a:pt x="0" y="43804"/>
                  </a:lnTo>
                  <a:lnTo>
                    <a:pt x="705" y="42523"/>
                  </a:lnTo>
                  <a:lnTo>
                    <a:pt x="1881" y="42375"/>
                  </a:lnTo>
                  <a:lnTo>
                    <a:pt x="3371" y="42982"/>
                  </a:lnTo>
                  <a:lnTo>
                    <a:pt x="8839" y="57320"/>
                  </a:lnTo>
                  <a:lnTo>
                    <a:pt x="16301" y="102658"/>
                  </a:lnTo>
                  <a:lnTo>
                    <a:pt x="17530" y="143990"/>
                  </a:lnTo>
                  <a:lnTo>
                    <a:pt x="13739" y="181950"/>
                  </a:lnTo>
                  <a:lnTo>
                    <a:pt x="8147" y="208170"/>
                  </a:lnTo>
                  <a:lnTo>
                    <a:pt x="6137" y="211368"/>
                  </a:lnTo>
                  <a:lnTo>
                    <a:pt x="4091" y="212794"/>
                  </a:lnTo>
                  <a:lnTo>
                    <a:pt x="2727" y="211628"/>
                  </a:lnTo>
                  <a:lnTo>
                    <a:pt x="1212" y="204688"/>
                  </a:lnTo>
                  <a:lnTo>
                    <a:pt x="945" y="161296"/>
                  </a:lnTo>
                  <a:lnTo>
                    <a:pt x="4435" y="113935"/>
                  </a:lnTo>
                  <a:lnTo>
                    <a:pt x="7853" y="72423"/>
                  </a:lnTo>
                  <a:lnTo>
                    <a:pt x="9468" y="67247"/>
                  </a:lnTo>
                  <a:lnTo>
                    <a:pt x="11957" y="64502"/>
                  </a:lnTo>
                  <a:lnTo>
                    <a:pt x="15027" y="63377"/>
                  </a:lnTo>
                  <a:lnTo>
                    <a:pt x="18485" y="63334"/>
                  </a:lnTo>
                  <a:lnTo>
                    <a:pt x="27971" y="72692"/>
                  </a:lnTo>
                  <a:lnTo>
                    <a:pt x="58194" y="118817"/>
                  </a:lnTo>
                  <a:lnTo>
                    <a:pt x="80664" y="157009"/>
                  </a:lnTo>
                  <a:lnTo>
                    <a:pt x="105697" y="194708"/>
                  </a:lnTo>
                  <a:lnTo>
                    <a:pt x="110680" y="199571"/>
                  </a:lnTo>
                  <a:lnTo>
                    <a:pt x="114709" y="200696"/>
                  </a:lnTo>
                  <a:lnTo>
                    <a:pt x="118101" y="199329"/>
                  </a:lnTo>
                  <a:lnTo>
                    <a:pt x="121067" y="196301"/>
                  </a:lnTo>
                  <a:lnTo>
                    <a:pt x="128613" y="175185"/>
                  </a:lnTo>
                  <a:lnTo>
                    <a:pt x="135317" y="129731"/>
                  </a:lnTo>
                  <a:lnTo>
                    <a:pt x="139634" y="91619"/>
                  </a:lnTo>
                  <a:lnTo>
                    <a:pt x="143198" y="54689"/>
                  </a:lnTo>
                  <a:lnTo>
                    <a:pt x="145486" y="9763"/>
                  </a:lnTo>
                  <a:lnTo>
                    <a:pt x="145674" y="4307"/>
                  </a:lnTo>
                  <a:lnTo>
                    <a:pt x="146505" y="1375"/>
                  </a:lnTo>
                  <a:lnTo>
                    <a:pt x="147765" y="127"/>
                  </a:lnTo>
                  <a:lnTo>
                    <a:pt x="149310" y="0"/>
                  </a:lnTo>
                  <a:lnTo>
                    <a:pt x="171450" y="25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36">
              <a:extLst>
                <a:ext uri="{FF2B5EF4-FFF2-40B4-BE49-F238E27FC236}">
                  <a16:creationId xmlns:a16="http://schemas.microsoft.com/office/drawing/2014/main" xmlns="" id="{04ACAA56-2C36-484E-8167-E6E6CDAAED8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435600" y="459740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95250" y="0"/>
                  </a:moveTo>
                  <a:lnTo>
                    <a:pt x="95250" y="0"/>
                  </a:lnTo>
                  <a:lnTo>
                    <a:pt x="52617" y="26026"/>
                  </a:lnTo>
                  <a:lnTo>
                    <a:pt x="17867" y="4039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37">
              <a:extLst>
                <a:ext uri="{FF2B5EF4-FFF2-40B4-BE49-F238E27FC236}">
                  <a16:creationId xmlns:a16="http://schemas.microsoft.com/office/drawing/2014/main" xmlns="" id="{F74C9AD9-D912-4A9B-823D-57100581042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645419" y="4417535"/>
              <a:ext cx="190232" cy="189844"/>
            </a:xfrm>
            <a:custGeom>
              <a:avLst/>
              <a:gdLst/>
              <a:ahLst/>
              <a:cxnLst/>
              <a:rect l="0" t="0" r="0" b="0"/>
              <a:pathLst>
                <a:path w="190232" h="189844">
                  <a:moveTo>
                    <a:pt x="25131" y="52865"/>
                  </a:moveTo>
                  <a:lnTo>
                    <a:pt x="25131" y="52865"/>
                  </a:lnTo>
                  <a:lnTo>
                    <a:pt x="25131" y="56236"/>
                  </a:lnTo>
                  <a:lnTo>
                    <a:pt x="23249" y="59772"/>
                  </a:lnTo>
                  <a:lnTo>
                    <a:pt x="21760" y="61703"/>
                  </a:lnTo>
                  <a:lnTo>
                    <a:pt x="16292" y="77905"/>
                  </a:lnTo>
                  <a:lnTo>
                    <a:pt x="11058" y="123782"/>
                  </a:lnTo>
                  <a:lnTo>
                    <a:pt x="7064" y="165259"/>
                  </a:lnTo>
                  <a:lnTo>
                    <a:pt x="5570" y="186439"/>
                  </a:lnTo>
                  <a:lnTo>
                    <a:pt x="4329" y="188482"/>
                  </a:lnTo>
                  <a:lnTo>
                    <a:pt x="2797" y="189843"/>
                  </a:lnTo>
                  <a:lnTo>
                    <a:pt x="1775" y="187222"/>
                  </a:lnTo>
                  <a:lnTo>
                    <a:pt x="0" y="141393"/>
                  </a:lnTo>
                  <a:lnTo>
                    <a:pt x="1732" y="110555"/>
                  </a:lnTo>
                  <a:lnTo>
                    <a:pt x="5559" y="77093"/>
                  </a:lnTo>
                  <a:lnTo>
                    <a:pt x="14236" y="33311"/>
                  </a:lnTo>
                  <a:lnTo>
                    <a:pt x="18845" y="7795"/>
                  </a:lnTo>
                  <a:lnTo>
                    <a:pt x="21646" y="3768"/>
                  </a:lnTo>
                  <a:lnTo>
                    <a:pt x="24924" y="1084"/>
                  </a:lnTo>
                  <a:lnTo>
                    <a:pt x="28521" y="0"/>
                  </a:lnTo>
                  <a:lnTo>
                    <a:pt x="36280" y="677"/>
                  </a:lnTo>
                  <a:lnTo>
                    <a:pt x="44433" y="10855"/>
                  </a:lnTo>
                  <a:lnTo>
                    <a:pt x="57793" y="46134"/>
                  </a:lnTo>
                  <a:lnTo>
                    <a:pt x="67931" y="79888"/>
                  </a:lnTo>
                  <a:lnTo>
                    <a:pt x="74962" y="89099"/>
                  </a:lnTo>
                  <a:lnTo>
                    <a:pt x="80911" y="93663"/>
                  </a:lnTo>
                  <a:lnTo>
                    <a:pt x="83484" y="94880"/>
                  </a:lnTo>
                  <a:lnTo>
                    <a:pt x="86611" y="92870"/>
                  </a:lnTo>
                  <a:lnTo>
                    <a:pt x="97754" y="75850"/>
                  </a:lnTo>
                  <a:lnTo>
                    <a:pt x="117485" y="29964"/>
                  </a:lnTo>
                  <a:lnTo>
                    <a:pt x="122151" y="21991"/>
                  </a:lnTo>
                  <a:lnTo>
                    <a:pt x="126578" y="17977"/>
                  </a:lnTo>
                  <a:lnTo>
                    <a:pt x="128745" y="16906"/>
                  </a:lnTo>
                  <a:lnTo>
                    <a:pt x="130896" y="18309"/>
                  </a:lnTo>
                  <a:lnTo>
                    <a:pt x="135167" y="25512"/>
                  </a:lnTo>
                  <a:lnTo>
                    <a:pt x="147658" y="69140"/>
                  </a:lnTo>
                  <a:lnTo>
                    <a:pt x="157155" y="104724"/>
                  </a:lnTo>
                  <a:lnTo>
                    <a:pt x="166686" y="147932"/>
                  </a:lnTo>
                  <a:lnTo>
                    <a:pt x="171064" y="184930"/>
                  </a:lnTo>
                  <a:lnTo>
                    <a:pt x="171809" y="184653"/>
                  </a:lnTo>
                  <a:lnTo>
                    <a:pt x="182005" y="176014"/>
                  </a:lnTo>
                  <a:lnTo>
                    <a:pt x="186105" y="174625"/>
                  </a:lnTo>
                  <a:lnTo>
                    <a:pt x="187480" y="173550"/>
                  </a:lnTo>
                  <a:lnTo>
                    <a:pt x="190231" y="167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38">
              <a:extLst>
                <a:ext uri="{FF2B5EF4-FFF2-40B4-BE49-F238E27FC236}">
                  <a16:creationId xmlns:a16="http://schemas.microsoft.com/office/drawing/2014/main" xmlns="" id="{01AEAA4B-FAB8-4E38-9C4E-7F55CF2B8EE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905647" y="4400141"/>
              <a:ext cx="152254" cy="200593"/>
            </a:xfrm>
            <a:custGeom>
              <a:avLst/>
              <a:gdLst/>
              <a:ahLst/>
              <a:cxnLst/>
              <a:rect l="0" t="0" r="0" b="0"/>
              <a:pathLst>
                <a:path w="152254" h="200593">
                  <a:moveTo>
                    <a:pt x="6203" y="44859"/>
                  </a:moveTo>
                  <a:lnTo>
                    <a:pt x="6203" y="44859"/>
                  </a:lnTo>
                  <a:lnTo>
                    <a:pt x="6203" y="41488"/>
                  </a:lnTo>
                  <a:lnTo>
                    <a:pt x="8084" y="88841"/>
                  </a:lnTo>
                  <a:lnTo>
                    <a:pt x="11229" y="127270"/>
                  </a:lnTo>
                  <a:lnTo>
                    <a:pt x="8921" y="174811"/>
                  </a:lnTo>
                  <a:lnTo>
                    <a:pt x="3637" y="197349"/>
                  </a:lnTo>
                  <a:lnTo>
                    <a:pt x="2375" y="200142"/>
                  </a:lnTo>
                  <a:lnTo>
                    <a:pt x="1535" y="200592"/>
                  </a:lnTo>
                  <a:lnTo>
                    <a:pt x="974" y="199481"/>
                  </a:lnTo>
                  <a:lnTo>
                    <a:pt x="0" y="157370"/>
                  </a:lnTo>
                  <a:lnTo>
                    <a:pt x="1778" y="110415"/>
                  </a:lnTo>
                  <a:lnTo>
                    <a:pt x="6774" y="65695"/>
                  </a:lnTo>
                  <a:lnTo>
                    <a:pt x="12722" y="40214"/>
                  </a:lnTo>
                  <a:lnTo>
                    <a:pt x="14783" y="35413"/>
                  </a:lnTo>
                  <a:lnTo>
                    <a:pt x="17567" y="32917"/>
                  </a:lnTo>
                  <a:lnTo>
                    <a:pt x="20835" y="31958"/>
                  </a:lnTo>
                  <a:lnTo>
                    <a:pt x="24424" y="32025"/>
                  </a:lnTo>
                  <a:lnTo>
                    <a:pt x="34057" y="41506"/>
                  </a:lnTo>
                  <a:lnTo>
                    <a:pt x="57488" y="83081"/>
                  </a:lnTo>
                  <a:lnTo>
                    <a:pt x="72826" y="121095"/>
                  </a:lnTo>
                  <a:lnTo>
                    <a:pt x="82936" y="159169"/>
                  </a:lnTo>
                  <a:lnTo>
                    <a:pt x="89868" y="196294"/>
                  </a:lnTo>
                  <a:lnTo>
                    <a:pt x="91613" y="198732"/>
                  </a:lnTo>
                  <a:lnTo>
                    <a:pt x="93483" y="198946"/>
                  </a:lnTo>
                  <a:lnTo>
                    <a:pt x="95434" y="197678"/>
                  </a:lnTo>
                  <a:lnTo>
                    <a:pt x="119527" y="165747"/>
                  </a:lnTo>
                  <a:lnTo>
                    <a:pt x="133698" y="130537"/>
                  </a:lnTo>
                  <a:lnTo>
                    <a:pt x="141973" y="85689"/>
                  </a:lnTo>
                  <a:lnTo>
                    <a:pt x="145444" y="42924"/>
                  </a:lnTo>
                  <a:lnTo>
                    <a:pt x="151793" y="0"/>
                  </a:lnTo>
                  <a:lnTo>
                    <a:pt x="152253" y="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39">
              <a:extLst>
                <a:ext uri="{FF2B5EF4-FFF2-40B4-BE49-F238E27FC236}">
                  <a16:creationId xmlns:a16="http://schemas.microsoft.com/office/drawing/2014/main" xmlns="" id="{DB04473F-A4F3-4D2F-BB9A-62276646D7F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102350" y="4299072"/>
              <a:ext cx="72430" cy="422662"/>
            </a:xfrm>
            <a:custGeom>
              <a:avLst/>
              <a:gdLst/>
              <a:ahLst/>
              <a:cxnLst/>
              <a:rect l="0" t="0" r="0" b="0"/>
              <a:pathLst>
                <a:path w="72430" h="422662">
                  <a:moveTo>
                    <a:pt x="19050" y="44328"/>
                  </a:moveTo>
                  <a:lnTo>
                    <a:pt x="19050" y="44328"/>
                  </a:lnTo>
                  <a:lnTo>
                    <a:pt x="29882" y="2270"/>
                  </a:lnTo>
                  <a:lnTo>
                    <a:pt x="31915" y="62"/>
                  </a:lnTo>
                  <a:lnTo>
                    <a:pt x="33977" y="0"/>
                  </a:lnTo>
                  <a:lnTo>
                    <a:pt x="46991" y="6656"/>
                  </a:lnTo>
                  <a:lnTo>
                    <a:pt x="64252" y="24307"/>
                  </a:lnTo>
                  <a:lnTo>
                    <a:pt x="70890" y="43191"/>
                  </a:lnTo>
                  <a:lnTo>
                    <a:pt x="72429" y="66400"/>
                  </a:lnTo>
                  <a:lnTo>
                    <a:pt x="64655" y="106528"/>
                  </a:lnTo>
                  <a:lnTo>
                    <a:pt x="49967" y="144132"/>
                  </a:lnTo>
                  <a:lnTo>
                    <a:pt x="31057" y="188330"/>
                  </a:lnTo>
                  <a:lnTo>
                    <a:pt x="27076" y="208821"/>
                  </a:lnTo>
                  <a:lnTo>
                    <a:pt x="29907" y="219977"/>
                  </a:lnTo>
                  <a:lnTo>
                    <a:pt x="49830" y="260473"/>
                  </a:lnTo>
                  <a:lnTo>
                    <a:pt x="58351" y="286092"/>
                  </a:lnTo>
                  <a:lnTo>
                    <a:pt x="61974" y="326139"/>
                  </a:lnTo>
                  <a:lnTo>
                    <a:pt x="52935" y="367011"/>
                  </a:lnTo>
                  <a:lnTo>
                    <a:pt x="35281" y="407197"/>
                  </a:lnTo>
                  <a:lnTo>
                    <a:pt x="24147" y="419857"/>
                  </a:lnTo>
                  <a:lnTo>
                    <a:pt x="18921" y="422386"/>
                  </a:lnTo>
                  <a:lnTo>
                    <a:pt x="14025" y="422661"/>
                  </a:lnTo>
                  <a:lnTo>
                    <a:pt x="0" y="418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09">
            <a:extLst>
              <a:ext uri="{FF2B5EF4-FFF2-40B4-BE49-F238E27FC236}">
                <a16:creationId xmlns:a16="http://schemas.microsoft.com/office/drawing/2014/main" xmlns="" id="{750115DA-16AA-4A8C-9646-03ACBAB1F02D}"/>
              </a:ext>
            </a:extLst>
          </p:cNvPr>
          <p:cNvGrpSpPr/>
          <p:nvPr/>
        </p:nvGrpSpPr>
        <p:grpSpPr>
          <a:xfrm>
            <a:off x="5848606" y="1725831"/>
            <a:ext cx="1218062" cy="312520"/>
            <a:chOff x="5848606" y="1725831"/>
            <a:chExt cx="1218062" cy="312520"/>
          </a:xfrm>
        </p:grpSpPr>
        <p:sp>
          <p:nvSpPr>
            <p:cNvPr id="132" name="SMARTInkShape-440">
              <a:extLst>
                <a:ext uri="{FF2B5EF4-FFF2-40B4-BE49-F238E27FC236}">
                  <a16:creationId xmlns:a16="http://schemas.microsoft.com/office/drawing/2014/main" xmlns="" id="{C9364EF6-B6FA-478A-B9AF-E0B232D5081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848606" y="1733550"/>
              <a:ext cx="6095" cy="297923"/>
            </a:xfrm>
            <a:custGeom>
              <a:avLst/>
              <a:gdLst/>
              <a:ahLst/>
              <a:cxnLst/>
              <a:rect l="0" t="0" r="0" b="0"/>
              <a:pathLst>
                <a:path w="6095" h="297923">
                  <a:moveTo>
                    <a:pt x="6094" y="0"/>
                  </a:moveTo>
                  <a:lnTo>
                    <a:pt x="6094" y="0"/>
                  </a:lnTo>
                  <a:lnTo>
                    <a:pt x="2723" y="39999"/>
                  </a:lnTo>
                  <a:lnTo>
                    <a:pt x="3997" y="86876"/>
                  </a:lnTo>
                  <a:lnTo>
                    <a:pt x="5162" y="124454"/>
                  </a:lnTo>
                  <a:lnTo>
                    <a:pt x="5680" y="163968"/>
                  </a:lnTo>
                  <a:lnTo>
                    <a:pt x="5910" y="202697"/>
                  </a:lnTo>
                  <a:lnTo>
                    <a:pt x="2668" y="250088"/>
                  </a:lnTo>
                  <a:lnTo>
                    <a:pt x="0" y="296600"/>
                  </a:lnTo>
                  <a:lnTo>
                    <a:pt x="620" y="297922"/>
                  </a:lnTo>
                  <a:lnTo>
                    <a:pt x="1739" y="297392"/>
                  </a:lnTo>
                  <a:lnTo>
                    <a:pt x="6094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41">
              <a:extLst>
                <a:ext uri="{FF2B5EF4-FFF2-40B4-BE49-F238E27FC236}">
                  <a16:creationId xmlns:a16="http://schemas.microsoft.com/office/drawing/2014/main" xmlns="" id="{A64141CC-8550-46FD-8625-696D6B814D1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381750" y="1879600"/>
              <a:ext cx="107951" cy="121473"/>
            </a:xfrm>
            <a:custGeom>
              <a:avLst/>
              <a:gdLst/>
              <a:ahLst/>
              <a:cxnLst/>
              <a:rect l="0" t="0" r="0" b="0"/>
              <a:pathLst>
                <a:path w="107951" h="121473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1411" y="41366"/>
                  </a:lnTo>
                  <a:lnTo>
                    <a:pt x="6742" y="36494"/>
                  </a:lnTo>
                  <a:lnTo>
                    <a:pt x="13815" y="33858"/>
                  </a:lnTo>
                  <a:lnTo>
                    <a:pt x="17676" y="33156"/>
                  </a:lnTo>
                  <a:lnTo>
                    <a:pt x="33224" y="35538"/>
                  </a:lnTo>
                  <a:lnTo>
                    <a:pt x="43224" y="42605"/>
                  </a:lnTo>
                  <a:lnTo>
                    <a:pt x="51667" y="53508"/>
                  </a:lnTo>
                  <a:lnTo>
                    <a:pt x="57770" y="67761"/>
                  </a:lnTo>
                  <a:lnTo>
                    <a:pt x="59072" y="83503"/>
                  </a:lnTo>
                  <a:lnTo>
                    <a:pt x="54158" y="109863"/>
                  </a:lnTo>
                  <a:lnTo>
                    <a:pt x="48424" y="120825"/>
                  </a:lnTo>
                  <a:lnTo>
                    <a:pt x="47099" y="121472"/>
                  </a:lnTo>
                  <a:lnTo>
                    <a:pt x="46216" y="120492"/>
                  </a:lnTo>
                  <a:lnTo>
                    <a:pt x="41024" y="98496"/>
                  </a:lnTo>
                  <a:lnTo>
                    <a:pt x="42457" y="81405"/>
                  </a:lnTo>
                  <a:lnTo>
                    <a:pt x="57344" y="48579"/>
                  </a:lnTo>
                  <a:lnTo>
                    <a:pt x="76257" y="2215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42">
              <a:extLst>
                <a:ext uri="{FF2B5EF4-FFF2-40B4-BE49-F238E27FC236}">
                  <a16:creationId xmlns:a16="http://schemas.microsoft.com/office/drawing/2014/main" xmlns="" id="{8217463C-32A7-49E5-9B42-8ADD8027757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308930" y="1897846"/>
              <a:ext cx="53994" cy="109505"/>
            </a:xfrm>
            <a:custGeom>
              <a:avLst/>
              <a:gdLst/>
              <a:ahLst/>
              <a:cxnLst/>
              <a:rect l="0" t="0" r="0" b="0"/>
              <a:pathLst>
                <a:path w="53994" h="109505">
                  <a:moveTo>
                    <a:pt x="53770" y="32554"/>
                  </a:moveTo>
                  <a:lnTo>
                    <a:pt x="53770" y="32554"/>
                  </a:lnTo>
                  <a:lnTo>
                    <a:pt x="53770" y="14877"/>
                  </a:lnTo>
                  <a:lnTo>
                    <a:pt x="50007" y="6823"/>
                  </a:lnTo>
                  <a:lnTo>
                    <a:pt x="47028" y="2700"/>
                  </a:lnTo>
                  <a:lnTo>
                    <a:pt x="43631" y="657"/>
                  </a:lnTo>
                  <a:lnTo>
                    <a:pt x="39955" y="0"/>
                  </a:lnTo>
                  <a:lnTo>
                    <a:pt x="36094" y="268"/>
                  </a:lnTo>
                  <a:lnTo>
                    <a:pt x="28039" y="4329"/>
                  </a:lnTo>
                  <a:lnTo>
                    <a:pt x="13690" y="18311"/>
                  </a:lnTo>
                  <a:lnTo>
                    <a:pt x="8000" y="25176"/>
                  </a:lnTo>
                  <a:lnTo>
                    <a:pt x="1678" y="42210"/>
                  </a:lnTo>
                  <a:lnTo>
                    <a:pt x="0" y="69752"/>
                  </a:lnTo>
                  <a:lnTo>
                    <a:pt x="3061" y="85775"/>
                  </a:lnTo>
                  <a:lnTo>
                    <a:pt x="9126" y="97600"/>
                  </a:lnTo>
                  <a:lnTo>
                    <a:pt x="20472" y="108820"/>
                  </a:lnTo>
                  <a:lnTo>
                    <a:pt x="25222" y="109504"/>
                  </a:lnTo>
                  <a:lnTo>
                    <a:pt x="36142" y="106500"/>
                  </a:lnTo>
                  <a:lnTo>
                    <a:pt x="46170" y="98580"/>
                  </a:lnTo>
                  <a:lnTo>
                    <a:pt x="50820" y="93505"/>
                  </a:lnTo>
                  <a:lnTo>
                    <a:pt x="53215" y="88004"/>
                  </a:lnTo>
                  <a:lnTo>
                    <a:pt x="53993" y="76249"/>
                  </a:lnTo>
                  <a:lnTo>
                    <a:pt x="48745" y="52866"/>
                  </a:lnTo>
                  <a:lnTo>
                    <a:pt x="44363" y="43354"/>
                  </a:lnTo>
                  <a:lnTo>
                    <a:pt x="44676" y="41871"/>
                  </a:lnTo>
                  <a:lnTo>
                    <a:pt x="47420" y="389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43">
              <a:extLst>
                <a:ext uri="{FF2B5EF4-FFF2-40B4-BE49-F238E27FC236}">
                  <a16:creationId xmlns:a16="http://schemas.microsoft.com/office/drawing/2014/main" xmlns="" id="{3F7A49A9-EE16-44A6-AD38-95E8E1805B0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172200" y="1898650"/>
              <a:ext cx="95251" cy="111619"/>
            </a:xfrm>
            <a:custGeom>
              <a:avLst/>
              <a:gdLst/>
              <a:ahLst/>
              <a:cxnLst/>
              <a:rect l="0" t="0" r="0" b="0"/>
              <a:pathLst>
                <a:path w="95251" h="111619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5" y="28092"/>
                  </a:lnTo>
                  <a:lnTo>
                    <a:pt x="3371" y="29654"/>
                  </a:lnTo>
                  <a:lnTo>
                    <a:pt x="12209" y="37871"/>
                  </a:lnTo>
                  <a:lnTo>
                    <a:pt x="20394" y="52613"/>
                  </a:lnTo>
                  <a:lnTo>
                    <a:pt x="33530" y="85933"/>
                  </a:lnTo>
                  <a:lnTo>
                    <a:pt x="48081" y="108265"/>
                  </a:lnTo>
                  <a:lnTo>
                    <a:pt x="52649" y="111618"/>
                  </a:lnTo>
                  <a:lnTo>
                    <a:pt x="55561" y="111101"/>
                  </a:lnTo>
                  <a:lnTo>
                    <a:pt x="62559" y="106763"/>
                  </a:lnTo>
                  <a:lnTo>
                    <a:pt x="68491" y="96369"/>
                  </a:lnTo>
                  <a:lnTo>
                    <a:pt x="80960" y="53508"/>
                  </a:lnTo>
                  <a:lnTo>
                    <a:pt x="93809" y="801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44">
              <a:extLst>
                <a:ext uri="{FF2B5EF4-FFF2-40B4-BE49-F238E27FC236}">
                  <a16:creationId xmlns:a16="http://schemas.microsoft.com/office/drawing/2014/main" xmlns="" id="{9EFEC22F-D4AB-4551-B7BF-9D20543645D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062481" y="1900855"/>
              <a:ext cx="84320" cy="112096"/>
            </a:xfrm>
            <a:custGeom>
              <a:avLst/>
              <a:gdLst/>
              <a:ahLst/>
              <a:cxnLst/>
              <a:rect l="0" t="0" r="0" b="0"/>
              <a:pathLst>
                <a:path w="84320" h="112096">
                  <a:moveTo>
                    <a:pt x="71619" y="35895"/>
                  </a:moveTo>
                  <a:lnTo>
                    <a:pt x="71619" y="35895"/>
                  </a:lnTo>
                  <a:lnTo>
                    <a:pt x="71619" y="23685"/>
                  </a:lnTo>
                  <a:lnTo>
                    <a:pt x="69738" y="18004"/>
                  </a:lnTo>
                  <a:lnTo>
                    <a:pt x="59410" y="5236"/>
                  </a:lnTo>
                  <a:lnTo>
                    <a:pt x="49965" y="1102"/>
                  </a:lnTo>
                  <a:lnTo>
                    <a:pt x="44483" y="0"/>
                  </a:lnTo>
                  <a:lnTo>
                    <a:pt x="32747" y="2538"/>
                  </a:lnTo>
                  <a:lnTo>
                    <a:pt x="26655" y="5190"/>
                  </a:lnTo>
                  <a:lnTo>
                    <a:pt x="16123" y="15663"/>
                  </a:lnTo>
                  <a:lnTo>
                    <a:pt x="4141" y="37426"/>
                  </a:lnTo>
                  <a:lnTo>
                    <a:pt x="0" y="53509"/>
                  </a:lnTo>
                  <a:lnTo>
                    <a:pt x="512" y="70064"/>
                  </a:lnTo>
                  <a:lnTo>
                    <a:pt x="4973" y="81185"/>
                  </a:lnTo>
                  <a:lnTo>
                    <a:pt x="8138" y="85138"/>
                  </a:lnTo>
                  <a:lnTo>
                    <a:pt x="17299" y="89531"/>
                  </a:lnTo>
                  <a:lnTo>
                    <a:pt x="22706" y="90702"/>
                  </a:lnTo>
                  <a:lnTo>
                    <a:pt x="27722" y="89367"/>
                  </a:lnTo>
                  <a:lnTo>
                    <a:pt x="50247" y="69695"/>
                  </a:lnTo>
                  <a:lnTo>
                    <a:pt x="55065" y="63147"/>
                  </a:lnTo>
                  <a:lnTo>
                    <a:pt x="56350" y="60413"/>
                  </a:lnTo>
                  <a:lnTo>
                    <a:pt x="57912" y="59296"/>
                  </a:lnTo>
                  <a:lnTo>
                    <a:pt x="59659" y="59257"/>
                  </a:lnTo>
                  <a:lnTo>
                    <a:pt x="61529" y="59936"/>
                  </a:lnTo>
                  <a:lnTo>
                    <a:pt x="65488" y="64454"/>
                  </a:lnTo>
                  <a:lnTo>
                    <a:pt x="75881" y="87947"/>
                  </a:lnTo>
                  <a:lnTo>
                    <a:pt x="84319" y="1120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45">
              <a:extLst>
                <a:ext uri="{FF2B5EF4-FFF2-40B4-BE49-F238E27FC236}">
                  <a16:creationId xmlns:a16="http://schemas.microsoft.com/office/drawing/2014/main" xmlns="" id="{052154C0-FC91-4B36-A939-3CBE5E3CF99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926315" y="1911350"/>
              <a:ext cx="99836" cy="38101"/>
            </a:xfrm>
            <a:custGeom>
              <a:avLst/>
              <a:gdLst/>
              <a:ahLst/>
              <a:cxnLst/>
              <a:rect l="0" t="0" r="0" b="0"/>
              <a:pathLst>
                <a:path w="998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4193" y="34729"/>
                  </a:lnTo>
                  <a:lnTo>
                    <a:pt x="2206" y="33030"/>
                  </a:lnTo>
                  <a:lnTo>
                    <a:pt x="0" y="29262"/>
                  </a:lnTo>
                  <a:lnTo>
                    <a:pt x="117" y="27269"/>
                  </a:lnTo>
                  <a:lnTo>
                    <a:pt x="2129" y="23173"/>
                  </a:lnTo>
                  <a:lnTo>
                    <a:pt x="17342" y="13530"/>
                  </a:lnTo>
                  <a:lnTo>
                    <a:pt x="53541" y="3404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46">
              <a:extLst>
                <a:ext uri="{FF2B5EF4-FFF2-40B4-BE49-F238E27FC236}">
                  <a16:creationId xmlns:a16="http://schemas.microsoft.com/office/drawing/2014/main" xmlns="" id="{957257BA-703B-4EF6-A0F1-703CCAA015F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989963" y="1725831"/>
              <a:ext cx="106038" cy="306170"/>
            </a:xfrm>
            <a:custGeom>
              <a:avLst/>
              <a:gdLst/>
              <a:ahLst/>
              <a:cxnLst/>
              <a:rect l="0" t="0" r="0" b="0"/>
              <a:pathLst>
                <a:path w="106038" h="306170">
                  <a:moveTo>
                    <a:pt x="106037" y="83919"/>
                  </a:moveTo>
                  <a:lnTo>
                    <a:pt x="106037" y="83919"/>
                  </a:lnTo>
                  <a:lnTo>
                    <a:pt x="104156" y="43442"/>
                  </a:lnTo>
                  <a:lnTo>
                    <a:pt x="99556" y="28535"/>
                  </a:lnTo>
                  <a:lnTo>
                    <a:pt x="90457" y="14854"/>
                  </a:lnTo>
                  <a:lnTo>
                    <a:pt x="79358" y="5481"/>
                  </a:lnTo>
                  <a:lnTo>
                    <a:pt x="73433" y="1994"/>
                  </a:lnTo>
                  <a:lnTo>
                    <a:pt x="61207" y="0"/>
                  </a:lnTo>
                  <a:lnTo>
                    <a:pt x="54984" y="456"/>
                  </a:lnTo>
                  <a:lnTo>
                    <a:pt x="32741" y="11212"/>
                  </a:lnTo>
                  <a:lnTo>
                    <a:pt x="20309" y="25734"/>
                  </a:lnTo>
                  <a:lnTo>
                    <a:pt x="10785" y="45359"/>
                  </a:lnTo>
                  <a:lnTo>
                    <a:pt x="2163" y="84880"/>
                  </a:lnTo>
                  <a:lnTo>
                    <a:pt x="0" y="132025"/>
                  </a:lnTo>
                  <a:lnTo>
                    <a:pt x="1995" y="165037"/>
                  </a:lnTo>
                  <a:lnTo>
                    <a:pt x="3713" y="211984"/>
                  </a:lnTo>
                  <a:lnTo>
                    <a:pt x="4223" y="253803"/>
                  </a:lnTo>
                  <a:lnTo>
                    <a:pt x="7553" y="294177"/>
                  </a:lnTo>
                  <a:lnTo>
                    <a:pt x="4437" y="306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47">
              <a:extLst>
                <a:ext uri="{FF2B5EF4-FFF2-40B4-BE49-F238E27FC236}">
                  <a16:creationId xmlns:a16="http://schemas.microsoft.com/office/drawing/2014/main" xmlns="" id="{965FCC8D-2AA0-463B-A886-66C2B07174F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506327" y="1887511"/>
              <a:ext cx="104024" cy="112740"/>
            </a:xfrm>
            <a:custGeom>
              <a:avLst/>
              <a:gdLst/>
              <a:ahLst/>
              <a:cxnLst/>
              <a:rect l="0" t="0" r="0" b="0"/>
              <a:pathLst>
                <a:path w="104024" h="112740">
                  <a:moveTo>
                    <a:pt x="72273" y="30189"/>
                  </a:moveTo>
                  <a:lnTo>
                    <a:pt x="72273" y="30189"/>
                  </a:lnTo>
                  <a:lnTo>
                    <a:pt x="71567" y="9232"/>
                  </a:lnTo>
                  <a:lnTo>
                    <a:pt x="68902" y="3706"/>
                  </a:lnTo>
                  <a:lnTo>
                    <a:pt x="65793" y="1950"/>
                  </a:lnTo>
                  <a:lnTo>
                    <a:pt x="56693" y="0"/>
                  </a:lnTo>
                  <a:lnTo>
                    <a:pt x="43711" y="4777"/>
                  </a:lnTo>
                  <a:lnTo>
                    <a:pt x="28535" y="15367"/>
                  </a:lnTo>
                  <a:lnTo>
                    <a:pt x="12382" y="31833"/>
                  </a:lnTo>
                  <a:lnTo>
                    <a:pt x="3321" y="50910"/>
                  </a:lnTo>
                  <a:lnTo>
                    <a:pt x="0" y="69737"/>
                  </a:lnTo>
                  <a:lnTo>
                    <a:pt x="875" y="85160"/>
                  </a:lnTo>
                  <a:lnTo>
                    <a:pt x="5498" y="95308"/>
                  </a:lnTo>
                  <a:lnTo>
                    <a:pt x="8706" y="99001"/>
                  </a:lnTo>
                  <a:lnTo>
                    <a:pt x="12962" y="100758"/>
                  </a:lnTo>
                  <a:lnTo>
                    <a:pt x="23335" y="100829"/>
                  </a:lnTo>
                  <a:lnTo>
                    <a:pt x="35000" y="94746"/>
                  </a:lnTo>
                  <a:lnTo>
                    <a:pt x="41073" y="90160"/>
                  </a:lnTo>
                  <a:lnTo>
                    <a:pt x="49705" y="77539"/>
                  </a:lnTo>
                  <a:lnTo>
                    <a:pt x="64463" y="51406"/>
                  </a:lnTo>
                  <a:lnTo>
                    <a:pt x="75067" y="73604"/>
                  </a:lnTo>
                  <a:lnTo>
                    <a:pt x="83841" y="92676"/>
                  </a:lnTo>
                  <a:lnTo>
                    <a:pt x="104023" y="1127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48">
              <a:extLst>
                <a:ext uri="{FF2B5EF4-FFF2-40B4-BE49-F238E27FC236}">
                  <a16:creationId xmlns:a16="http://schemas.microsoft.com/office/drawing/2014/main" xmlns="" id="{F6572E39-C5F0-4BAF-B26A-571A0C50A19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649680" y="1768279"/>
              <a:ext cx="73194" cy="269687"/>
            </a:xfrm>
            <a:custGeom>
              <a:avLst/>
              <a:gdLst/>
              <a:ahLst/>
              <a:cxnLst/>
              <a:rect l="0" t="0" r="0" b="0"/>
              <a:pathLst>
                <a:path w="73194" h="269687">
                  <a:moveTo>
                    <a:pt x="36870" y="3371"/>
                  </a:moveTo>
                  <a:lnTo>
                    <a:pt x="36870" y="3371"/>
                  </a:lnTo>
                  <a:lnTo>
                    <a:pt x="30128" y="0"/>
                  </a:lnTo>
                  <a:lnTo>
                    <a:pt x="28142" y="418"/>
                  </a:lnTo>
                  <a:lnTo>
                    <a:pt x="26818" y="2108"/>
                  </a:lnTo>
                  <a:lnTo>
                    <a:pt x="21321" y="28443"/>
                  </a:lnTo>
                  <a:lnTo>
                    <a:pt x="18857" y="72418"/>
                  </a:lnTo>
                  <a:lnTo>
                    <a:pt x="16399" y="107436"/>
                  </a:lnTo>
                  <a:lnTo>
                    <a:pt x="12955" y="143461"/>
                  </a:lnTo>
                  <a:lnTo>
                    <a:pt x="9072" y="178287"/>
                  </a:lnTo>
                  <a:lnTo>
                    <a:pt x="2919" y="219514"/>
                  </a:lnTo>
                  <a:lnTo>
                    <a:pt x="0" y="237217"/>
                  </a:lnTo>
                  <a:lnTo>
                    <a:pt x="295" y="238996"/>
                  </a:lnTo>
                  <a:lnTo>
                    <a:pt x="1198" y="239477"/>
                  </a:lnTo>
                  <a:lnTo>
                    <a:pt x="2505" y="239091"/>
                  </a:lnTo>
                  <a:lnTo>
                    <a:pt x="14742" y="216784"/>
                  </a:lnTo>
                  <a:lnTo>
                    <a:pt x="34511" y="174957"/>
                  </a:lnTo>
                  <a:lnTo>
                    <a:pt x="53340" y="150637"/>
                  </a:lnTo>
                  <a:lnTo>
                    <a:pt x="62534" y="143611"/>
                  </a:lnTo>
                  <a:lnTo>
                    <a:pt x="65974" y="142726"/>
                  </a:lnTo>
                  <a:lnTo>
                    <a:pt x="68973" y="142841"/>
                  </a:lnTo>
                  <a:lnTo>
                    <a:pt x="70972" y="145740"/>
                  </a:lnTo>
                  <a:lnTo>
                    <a:pt x="73193" y="156487"/>
                  </a:lnTo>
                  <a:lnTo>
                    <a:pt x="65185" y="195815"/>
                  </a:lnTo>
                  <a:lnTo>
                    <a:pt x="56156" y="226981"/>
                  </a:lnTo>
                  <a:lnTo>
                    <a:pt x="27712" y="265067"/>
                  </a:lnTo>
                  <a:lnTo>
                    <a:pt x="23003" y="268146"/>
                  </a:lnTo>
                  <a:lnTo>
                    <a:pt x="18453" y="269493"/>
                  </a:lnTo>
                  <a:lnTo>
                    <a:pt x="14009" y="269686"/>
                  </a:lnTo>
                  <a:lnTo>
                    <a:pt x="11045" y="266992"/>
                  </a:lnTo>
                  <a:lnTo>
                    <a:pt x="7753" y="256473"/>
                  </a:lnTo>
                  <a:lnTo>
                    <a:pt x="17820" y="206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49">
              <a:extLst>
                <a:ext uri="{FF2B5EF4-FFF2-40B4-BE49-F238E27FC236}">
                  <a16:creationId xmlns:a16="http://schemas.microsoft.com/office/drawing/2014/main" xmlns="" id="{8D5D55A8-12B5-4890-900D-9C7C1E9178A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755472" y="1758950"/>
              <a:ext cx="39029" cy="266701"/>
            </a:xfrm>
            <a:custGeom>
              <a:avLst/>
              <a:gdLst/>
              <a:ahLst/>
              <a:cxnLst/>
              <a:rect l="0" t="0" r="0" b="0"/>
              <a:pathLst>
                <a:path w="39029" h="266701">
                  <a:moveTo>
                    <a:pt x="39028" y="0"/>
                  </a:moveTo>
                  <a:lnTo>
                    <a:pt x="39028" y="0"/>
                  </a:lnTo>
                  <a:lnTo>
                    <a:pt x="37616" y="44763"/>
                  </a:lnTo>
                  <a:lnTo>
                    <a:pt x="32286" y="78691"/>
                  </a:lnTo>
                  <a:lnTo>
                    <a:pt x="25213" y="113525"/>
                  </a:lnTo>
                  <a:lnTo>
                    <a:pt x="17366" y="147822"/>
                  </a:lnTo>
                  <a:lnTo>
                    <a:pt x="9174" y="181880"/>
                  </a:lnTo>
                  <a:lnTo>
                    <a:pt x="0" y="226046"/>
                  </a:lnTo>
                  <a:lnTo>
                    <a:pt x="928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50">
              <a:extLst>
                <a:ext uri="{FF2B5EF4-FFF2-40B4-BE49-F238E27FC236}">
                  <a16:creationId xmlns:a16="http://schemas.microsoft.com/office/drawing/2014/main" xmlns="" id="{C73E8AFD-38E0-4006-84D3-25AB7A7241D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845162" y="1896396"/>
              <a:ext cx="95389" cy="106970"/>
            </a:xfrm>
            <a:custGeom>
              <a:avLst/>
              <a:gdLst/>
              <a:ahLst/>
              <a:cxnLst/>
              <a:rect l="0" t="0" r="0" b="0"/>
              <a:pathLst>
                <a:path w="95389" h="106970">
                  <a:moveTo>
                    <a:pt x="12838" y="34004"/>
                  </a:moveTo>
                  <a:lnTo>
                    <a:pt x="12838" y="34004"/>
                  </a:lnTo>
                  <a:lnTo>
                    <a:pt x="12838" y="28537"/>
                  </a:lnTo>
                  <a:lnTo>
                    <a:pt x="38158" y="22636"/>
                  </a:lnTo>
                  <a:lnTo>
                    <a:pt x="48249" y="16133"/>
                  </a:lnTo>
                  <a:lnTo>
                    <a:pt x="55857" y="9363"/>
                  </a:lnTo>
                  <a:lnTo>
                    <a:pt x="57745" y="6288"/>
                  </a:lnTo>
                  <a:lnTo>
                    <a:pt x="58298" y="3532"/>
                  </a:lnTo>
                  <a:lnTo>
                    <a:pt x="57962" y="989"/>
                  </a:lnTo>
                  <a:lnTo>
                    <a:pt x="56326" y="0"/>
                  </a:lnTo>
                  <a:lnTo>
                    <a:pt x="50745" y="782"/>
                  </a:lnTo>
                  <a:lnTo>
                    <a:pt x="29558" y="11931"/>
                  </a:lnTo>
                  <a:lnTo>
                    <a:pt x="16505" y="24664"/>
                  </a:lnTo>
                  <a:lnTo>
                    <a:pt x="3106" y="47699"/>
                  </a:lnTo>
                  <a:lnTo>
                    <a:pt x="0" y="55834"/>
                  </a:lnTo>
                  <a:lnTo>
                    <a:pt x="312" y="72399"/>
                  </a:lnTo>
                  <a:lnTo>
                    <a:pt x="5154" y="87757"/>
                  </a:lnTo>
                  <a:lnTo>
                    <a:pt x="12009" y="99287"/>
                  </a:lnTo>
                  <a:lnTo>
                    <a:pt x="16519" y="102926"/>
                  </a:lnTo>
                  <a:lnTo>
                    <a:pt x="27174" y="106969"/>
                  </a:lnTo>
                  <a:lnTo>
                    <a:pt x="48444" y="105874"/>
                  </a:lnTo>
                  <a:lnTo>
                    <a:pt x="95388" y="848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51">
              <a:extLst>
                <a:ext uri="{FF2B5EF4-FFF2-40B4-BE49-F238E27FC236}">
                  <a16:creationId xmlns:a16="http://schemas.microsoft.com/office/drawing/2014/main" xmlns="" id="{531D666E-A1DB-4771-A065-D88293CA3D3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997700" y="1733550"/>
              <a:ext cx="68968" cy="304801"/>
            </a:xfrm>
            <a:custGeom>
              <a:avLst/>
              <a:gdLst/>
              <a:ahLst/>
              <a:cxnLst/>
              <a:rect l="0" t="0" r="0" b="0"/>
              <a:pathLst>
                <a:path w="68968" h="304801">
                  <a:moveTo>
                    <a:pt x="63500" y="0"/>
                  </a:moveTo>
                  <a:lnTo>
                    <a:pt x="63500" y="0"/>
                  </a:lnTo>
                  <a:lnTo>
                    <a:pt x="68967" y="45466"/>
                  </a:lnTo>
                  <a:lnTo>
                    <a:pt x="66218" y="92964"/>
                  </a:lnTo>
                  <a:lnTo>
                    <a:pt x="55300" y="132569"/>
                  </a:lnTo>
                  <a:lnTo>
                    <a:pt x="40100" y="173925"/>
                  </a:lnTo>
                  <a:lnTo>
                    <a:pt x="26288" y="211120"/>
                  </a:lnTo>
                  <a:lnTo>
                    <a:pt x="9984" y="25705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10">
            <a:extLst>
              <a:ext uri="{FF2B5EF4-FFF2-40B4-BE49-F238E27FC236}">
                <a16:creationId xmlns:a16="http://schemas.microsoft.com/office/drawing/2014/main" xmlns="" id="{2A9B4182-E5F8-4318-BE9C-C3BF9735966E}"/>
              </a:ext>
            </a:extLst>
          </p:cNvPr>
          <p:cNvGrpSpPr/>
          <p:nvPr/>
        </p:nvGrpSpPr>
        <p:grpSpPr>
          <a:xfrm>
            <a:off x="5709533" y="2200895"/>
            <a:ext cx="1190120" cy="561356"/>
            <a:chOff x="5709533" y="2200895"/>
            <a:chExt cx="1190120" cy="561356"/>
          </a:xfrm>
        </p:grpSpPr>
        <p:sp>
          <p:nvSpPr>
            <p:cNvPr id="145" name="SMARTInkShape-452">
              <a:extLst>
                <a:ext uri="{FF2B5EF4-FFF2-40B4-BE49-F238E27FC236}">
                  <a16:creationId xmlns:a16="http://schemas.microsoft.com/office/drawing/2014/main" xmlns="" id="{E05A63D0-EC11-4047-B481-A161B43FE52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858000" y="2362200"/>
              <a:ext cx="31751" cy="387351"/>
            </a:xfrm>
            <a:custGeom>
              <a:avLst/>
              <a:gdLst/>
              <a:ahLst/>
              <a:cxnLst/>
              <a:rect l="0" t="0" r="0" b="0"/>
              <a:pathLst>
                <a:path w="31751" h="387351">
                  <a:moveTo>
                    <a:pt x="31750" y="0"/>
                  </a:moveTo>
                  <a:lnTo>
                    <a:pt x="31750" y="0"/>
                  </a:lnTo>
                  <a:lnTo>
                    <a:pt x="29868" y="43944"/>
                  </a:lnTo>
                  <a:lnTo>
                    <a:pt x="27386" y="81620"/>
                  </a:lnTo>
                  <a:lnTo>
                    <a:pt x="26282" y="128938"/>
                  </a:lnTo>
                  <a:lnTo>
                    <a:pt x="24578" y="154398"/>
                  </a:lnTo>
                  <a:lnTo>
                    <a:pt x="22029" y="180543"/>
                  </a:lnTo>
                  <a:lnTo>
                    <a:pt x="18919" y="207145"/>
                  </a:lnTo>
                  <a:lnTo>
                    <a:pt x="15435" y="232641"/>
                  </a:lnTo>
                  <a:lnTo>
                    <a:pt x="11701" y="257400"/>
                  </a:lnTo>
                  <a:lnTo>
                    <a:pt x="5200" y="304194"/>
                  </a:lnTo>
                  <a:lnTo>
                    <a:pt x="2311" y="346159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53">
              <a:extLst>
                <a:ext uri="{FF2B5EF4-FFF2-40B4-BE49-F238E27FC236}">
                  <a16:creationId xmlns:a16="http://schemas.microsoft.com/office/drawing/2014/main" xmlns="" id="{6DF2EDF5-58CE-4119-A5B0-8992B32BF02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116717" y="2360933"/>
              <a:ext cx="690484" cy="365947"/>
            </a:xfrm>
            <a:custGeom>
              <a:avLst/>
              <a:gdLst/>
              <a:ahLst/>
              <a:cxnLst/>
              <a:rect l="0" t="0" r="0" b="0"/>
              <a:pathLst>
                <a:path w="690484" h="365947">
                  <a:moveTo>
                    <a:pt x="23733" y="344167"/>
                  </a:moveTo>
                  <a:lnTo>
                    <a:pt x="23733" y="344167"/>
                  </a:lnTo>
                  <a:lnTo>
                    <a:pt x="2084" y="337700"/>
                  </a:lnTo>
                  <a:lnTo>
                    <a:pt x="834" y="336328"/>
                  </a:lnTo>
                  <a:lnTo>
                    <a:pt x="0" y="334707"/>
                  </a:lnTo>
                  <a:lnTo>
                    <a:pt x="8482" y="331026"/>
                  </a:lnTo>
                  <a:lnTo>
                    <a:pt x="40617" y="324986"/>
                  </a:lnTo>
                  <a:lnTo>
                    <a:pt x="74981" y="320826"/>
                  </a:lnTo>
                  <a:lnTo>
                    <a:pt x="118476" y="316625"/>
                  </a:lnTo>
                  <a:lnTo>
                    <a:pt x="160386" y="312406"/>
                  </a:lnTo>
                  <a:lnTo>
                    <a:pt x="198768" y="308884"/>
                  </a:lnTo>
                  <a:lnTo>
                    <a:pt x="243909" y="307607"/>
                  </a:lnTo>
                  <a:lnTo>
                    <a:pt x="271053" y="312349"/>
                  </a:lnTo>
                  <a:lnTo>
                    <a:pt x="271354" y="306944"/>
                  </a:lnTo>
                  <a:lnTo>
                    <a:pt x="253671" y="261224"/>
                  </a:lnTo>
                  <a:lnTo>
                    <a:pt x="237179" y="215077"/>
                  </a:lnTo>
                  <a:lnTo>
                    <a:pt x="225842" y="181666"/>
                  </a:lnTo>
                  <a:lnTo>
                    <a:pt x="213748" y="145650"/>
                  </a:lnTo>
                  <a:lnTo>
                    <a:pt x="195040" y="99786"/>
                  </a:lnTo>
                  <a:lnTo>
                    <a:pt x="182832" y="66128"/>
                  </a:lnTo>
                  <a:lnTo>
                    <a:pt x="182717" y="56502"/>
                  </a:lnTo>
                  <a:lnTo>
                    <a:pt x="188231" y="38281"/>
                  </a:lnTo>
                  <a:lnTo>
                    <a:pt x="205263" y="22656"/>
                  </a:lnTo>
                  <a:lnTo>
                    <a:pt x="232119" y="10068"/>
                  </a:lnTo>
                  <a:lnTo>
                    <a:pt x="269925" y="2121"/>
                  </a:lnTo>
                  <a:lnTo>
                    <a:pt x="292989" y="425"/>
                  </a:lnTo>
                  <a:lnTo>
                    <a:pt x="318243" y="0"/>
                  </a:lnTo>
                  <a:lnTo>
                    <a:pt x="344956" y="422"/>
                  </a:lnTo>
                  <a:lnTo>
                    <a:pt x="369821" y="4232"/>
                  </a:lnTo>
                  <a:lnTo>
                    <a:pt x="416263" y="17872"/>
                  </a:lnTo>
                  <a:lnTo>
                    <a:pt x="447252" y="39456"/>
                  </a:lnTo>
                  <a:lnTo>
                    <a:pt x="466670" y="66218"/>
                  </a:lnTo>
                  <a:lnTo>
                    <a:pt x="477650" y="96926"/>
                  </a:lnTo>
                  <a:lnTo>
                    <a:pt x="473595" y="129390"/>
                  </a:lnTo>
                  <a:lnTo>
                    <a:pt x="460738" y="163338"/>
                  </a:lnTo>
                  <a:lnTo>
                    <a:pt x="445617" y="199593"/>
                  </a:lnTo>
                  <a:lnTo>
                    <a:pt x="429488" y="234991"/>
                  </a:lnTo>
                  <a:lnTo>
                    <a:pt x="414324" y="268833"/>
                  </a:lnTo>
                  <a:lnTo>
                    <a:pt x="399264" y="313536"/>
                  </a:lnTo>
                  <a:lnTo>
                    <a:pt x="395247" y="335727"/>
                  </a:lnTo>
                  <a:lnTo>
                    <a:pt x="396292" y="344185"/>
                  </a:lnTo>
                  <a:lnTo>
                    <a:pt x="403098" y="357345"/>
                  </a:lnTo>
                  <a:lnTo>
                    <a:pt x="410699" y="361419"/>
                  </a:lnTo>
                  <a:lnTo>
                    <a:pt x="432314" y="365946"/>
                  </a:lnTo>
                  <a:lnTo>
                    <a:pt x="464028" y="364194"/>
                  </a:lnTo>
                  <a:lnTo>
                    <a:pt x="502347" y="358713"/>
                  </a:lnTo>
                  <a:lnTo>
                    <a:pt x="545248" y="351572"/>
                  </a:lnTo>
                  <a:lnTo>
                    <a:pt x="582660" y="345577"/>
                  </a:lnTo>
                  <a:lnTo>
                    <a:pt x="629608" y="338235"/>
                  </a:lnTo>
                  <a:lnTo>
                    <a:pt x="673284" y="329433"/>
                  </a:lnTo>
                  <a:lnTo>
                    <a:pt x="690483" y="325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54">
              <a:extLst>
                <a:ext uri="{FF2B5EF4-FFF2-40B4-BE49-F238E27FC236}">
                  <a16:creationId xmlns:a16="http://schemas.microsoft.com/office/drawing/2014/main" xmlns="" id="{18542D07-4AB4-42F6-A6D3-BD7F1777354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998073" y="2393950"/>
              <a:ext cx="26384" cy="368301"/>
            </a:xfrm>
            <a:custGeom>
              <a:avLst/>
              <a:gdLst/>
              <a:ahLst/>
              <a:cxnLst/>
              <a:rect l="0" t="0" r="0" b="0"/>
              <a:pathLst>
                <a:path w="26384" h="368301">
                  <a:moveTo>
                    <a:pt x="2677" y="0"/>
                  </a:moveTo>
                  <a:lnTo>
                    <a:pt x="2677" y="0"/>
                  </a:lnTo>
                  <a:lnTo>
                    <a:pt x="6048" y="3371"/>
                  </a:lnTo>
                  <a:lnTo>
                    <a:pt x="17872" y="39001"/>
                  </a:lnTo>
                  <a:lnTo>
                    <a:pt x="23071" y="72602"/>
                  </a:lnTo>
                  <a:lnTo>
                    <a:pt x="25852" y="114818"/>
                  </a:lnTo>
                  <a:lnTo>
                    <a:pt x="26383" y="159686"/>
                  </a:lnTo>
                  <a:lnTo>
                    <a:pt x="24267" y="200794"/>
                  </a:lnTo>
                  <a:lnTo>
                    <a:pt x="19093" y="240230"/>
                  </a:lnTo>
                  <a:lnTo>
                    <a:pt x="12795" y="276808"/>
                  </a:lnTo>
                  <a:lnTo>
                    <a:pt x="5283" y="319789"/>
                  </a:lnTo>
                  <a:lnTo>
                    <a:pt x="0" y="348909"/>
                  </a:lnTo>
                  <a:lnTo>
                    <a:pt x="2677" y="368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55">
              <a:extLst>
                <a:ext uri="{FF2B5EF4-FFF2-40B4-BE49-F238E27FC236}">
                  <a16:creationId xmlns:a16="http://schemas.microsoft.com/office/drawing/2014/main" xmlns="" id="{63EAD534-DFB3-409E-B809-7C84E3BEA11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709533" y="2200895"/>
              <a:ext cx="1190120" cy="53356"/>
            </a:xfrm>
            <a:custGeom>
              <a:avLst/>
              <a:gdLst/>
              <a:ahLst/>
              <a:cxnLst/>
              <a:rect l="0" t="0" r="0" b="0"/>
              <a:pathLst>
                <a:path w="1190120" h="53356">
                  <a:moveTo>
                    <a:pt x="5467" y="53355"/>
                  </a:moveTo>
                  <a:lnTo>
                    <a:pt x="5467" y="53355"/>
                  </a:lnTo>
                  <a:lnTo>
                    <a:pt x="0" y="53355"/>
                  </a:lnTo>
                  <a:lnTo>
                    <a:pt x="37470" y="48285"/>
                  </a:lnTo>
                  <a:lnTo>
                    <a:pt x="61374" y="46447"/>
                  </a:lnTo>
                  <a:lnTo>
                    <a:pt x="89305" y="44517"/>
                  </a:lnTo>
                  <a:lnTo>
                    <a:pt x="128387" y="40407"/>
                  </a:lnTo>
                  <a:lnTo>
                    <a:pt x="174902" y="34845"/>
                  </a:lnTo>
                  <a:lnTo>
                    <a:pt x="226373" y="28315"/>
                  </a:lnTo>
                  <a:lnTo>
                    <a:pt x="288911" y="21845"/>
                  </a:lnTo>
                  <a:lnTo>
                    <a:pt x="358824" y="15415"/>
                  </a:lnTo>
                  <a:lnTo>
                    <a:pt x="433655" y="9012"/>
                  </a:lnTo>
                  <a:lnTo>
                    <a:pt x="516703" y="4743"/>
                  </a:lnTo>
                  <a:lnTo>
                    <a:pt x="605230" y="1897"/>
                  </a:lnTo>
                  <a:lnTo>
                    <a:pt x="697409" y="0"/>
                  </a:lnTo>
                  <a:lnTo>
                    <a:pt x="784261" y="1557"/>
                  </a:lnTo>
                  <a:lnTo>
                    <a:pt x="867563" y="5417"/>
                  </a:lnTo>
                  <a:lnTo>
                    <a:pt x="948498" y="10813"/>
                  </a:lnTo>
                  <a:lnTo>
                    <a:pt x="1012331" y="15821"/>
                  </a:lnTo>
                  <a:lnTo>
                    <a:pt x="1064765" y="20572"/>
                  </a:lnTo>
                  <a:lnTo>
                    <a:pt x="1109600" y="25149"/>
                  </a:lnTo>
                  <a:lnTo>
                    <a:pt x="1140194" y="28201"/>
                  </a:lnTo>
                  <a:lnTo>
                    <a:pt x="1184507" y="32497"/>
                  </a:lnTo>
                  <a:lnTo>
                    <a:pt x="1190119" y="33501"/>
                  </a:lnTo>
                  <a:lnTo>
                    <a:pt x="1161167" y="47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11">
            <a:extLst>
              <a:ext uri="{FF2B5EF4-FFF2-40B4-BE49-F238E27FC236}">
                <a16:creationId xmlns:a16="http://schemas.microsoft.com/office/drawing/2014/main" xmlns="" id="{2EA858A3-2E1B-4900-86B0-B681AF3D403A}"/>
              </a:ext>
            </a:extLst>
          </p:cNvPr>
          <p:cNvGrpSpPr/>
          <p:nvPr/>
        </p:nvGrpSpPr>
        <p:grpSpPr>
          <a:xfrm>
            <a:off x="7055344" y="2730500"/>
            <a:ext cx="993628" cy="501651"/>
            <a:chOff x="7055344" y="2730500"/>
            <a:chExt cx="993628" cy="501651"/>
          </a:xfrm>
        </p:grpSpPr>
        <p:sp>
          <p:nvSpPr>
            <p:cNvPr id="150" name="SMARTInkShape-456">
              <a:extLst>
                <a:ext uri="{FF2B5EF4-FFF2-40B4-BE49-F238E27FC236}">
                  <a16:creationId xmlns:a16="http://schemas.microsoft.com/office/drawing/2014/main" xmlns="" id="{7D2F5CED-003F-435C-9CA9-37B02A07F18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917339" y="2980842"/>
              <a:ext cx="131633" cy="251309"/>
            </a:xfrm>
            <a:custGeom>
              <a:avLst/>
              <a:gdLst/>
              <a:ahLst/>
              <a:cxnLst/>
              <a:rect l="0" t="0" r="0" b="0"/>
              <a:pathLst>
                <a:path w="131633" h="251309">
                  <a:moveTo>
                    <a:pt x="51911" y="3658"/>
                  </a:moveTo>
                  <a:lnTo>
                    <a:pt x="51911" y="3658"/>
                  </a:lnTo>
                  <a:lnTo>
                    <a:pt x="31632" y="0"/>
                  </a:lnTo>
                  <a:lnTo>
                    <a:pt x="0" y="3382"/>
                  </a:lnTo>
                  <a:lnTo>
                    <a:pt x="371" y="3474"/>
                  </a:lnTo>
                  <a:lnTo>
                    <a:pt x="45237" y="30157"/>
                  </a:lnTo>
                  <a:lnTo>
                    <a:pt x="86132" y="59744"/>
                  </a:lnTo>
                  <a:lnTo>
                    <a:pt x="115515" y="85109"/>
                  </a:lnTo>
                  <a:lnTo>
                    <a:pt x="128628" y="104535"/>
                  </a:lnTo>
                  <a:lnTo>
                    <a:pt x="131632" y="124927"/>
                  </a:lnTo>
                  <a:lnTo>
                    <a:pt x="130459" y="135304"/>
                  </a:lnTo>
                  <a:lnTo>
                    <a:pt x="121628" y="154360"/>
                  </a:lnTo>
                  <a:lnTo>
                    <a:pt x="106180" y="172942"/>
                  </a:lnTo>
                  <a:lnTo>
                    <a:pt x="70420" y="201121"/>
                  </a:lnTo>
                  <a:lnTo>
                    <a:pt x="27580" y="224357"/>
                  </a:lnTo>
                  <a:lnTo>
                    <a:pt x="11541" y="238148"/>
                  </a:lnTo>
                  <a:lnTo>
                    <a:pt x="1111" y="251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57">
              <a:extLst>
                <a:ext uri="{FF2B5EF4-FFF2-40B4-BE49-F238E27FC236}">
                  <a16:creationId xmlns:a16="http://schemas.microsoft.com/office/drawing/2014/main" xmlns="" id="{8A558A0D-EBC5-4D41-8C0C-C26CC0DF226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055344" y="2730500"/>
              <a:ext cx="964237" cy="394217"/>
            </a:xfrm>
            <a:custGeom>
              <a:avLst/>
              <a:gdLst/>
              <a:ahLst/>
              <a:cxnLst/>
              <a:rect l="0" t="0" r="0" b="0"/>
              <a:pathLst>
                <a:path w="964237" h="394217">
                  <a:moveTo>
                    <a:pt x="24906" y="0"/>
                  </a:moveTo>
                  <a:lnTo>
                    <a:pt x="24906" y="0"/>
                  </a:lnTo>
                  <a:lnTo>
                    <a:pt x="11108" y="706"/>
                  </a:lnTo>
                  <a:lnTo>
                    <a:pt x="1173" y="5467"/>
                  </a:lnTo>
                  <a:lnTo>
                    <a:pt x="618" y="6467"/>
                  </a:lnTo>
                  <a:lnTo>
                    <a:pt x="0" y="9460"/>
                  </a:lnTo>
                  <a:lnTo>
                    <a:pt x="1246" y="11245"/>
                  </a:lnTo>
                  <a:lnTo>
                    <a:pt x="6394" y="15111"/>
                  </a:lnTo>
                  <a:lnTo>
                    <a:pt x="41344" y="28411"/>
                  </a:lnTo>
                  <a:lnTo>
                    <a:pt x="79484" y="36381"/>
                  </a:lnTo>
                  <a:lnTo>
                    <a:pt x="105036" y="43304"/>
                  </a:lnTo>
                  <a:lnTo>
                    <a:pt x="134065" y="52152"/>
                  </a:lnTo>
                  <a:lnTo>
                    <a:pt x="165412" y="62285"/>
                  </a:lnTo>
                  <a:lnTo>
                    <a:pt x="202538" y="73274"/>
                  </a:lnTo>
                  <a:lnTo>
                    <a:pt x="243515" y="84832"/>
                  </a:lnTo>
                  <a:lnTo>
                    <a:pt x="287062" y="96772"/>
                  </a:lnTo>
                  <a:lnTo>
                    <a:pt x="334437" y="110375"/>
                  </a:lnTo>
                  <a:lnTo>
                    <a:pt x="384366" y="125089"/>
                  </a:lnTo>
                  <a:lnTo>
                    <a:pt x="435996" y="140543"/>
                  </a:lnTo>
                  <a:lnTo>
                    <a:pt x="485938" y="157901"/>
                  </a:lnTo>
                  <a:lnTo>
                    <a:pt x="534755" y="176528"/>
                  </a:lnTo>
                  <a:lnTo>
                    <a:pt x="582822" y="196002"/>
                  </a:lnTo>
                  <a:lnTo>
                    <a:pt x="628272" y="214629"/>
                  </a:lnTo>
                  <a:lnTo>
                    <a:pt x="671977" y="232692"/>
                  </a:lnTo>
                  <a:lnTo>
                    <a:pt x="714520" y="250378"/>
                  </a:lnTo>
                  <a:lnTo>
                    <a:pt x="753465" y="267107"/>
                  </a:lnTo>
                  <a:lnTo>
                    <a:pt x="790012" y="283199"/>
                  </a:lnTo>
                  <a:lnTo>
                    <a:pt x="824960" y="298866"/>
                  </a:lnTo>
                  <a:lnTo>
                    <a:pt x="854609" y="313544"/>
                  </a:lnTo>
                  <a:lnTo>
                    <a:pt x="880724" y="327563"/>
                  </a:lnTo>
                  <a:lnTo>
                    <a:pt x="922442" y="353016"/>
                  </a:lnTo>
                  <a:lnTo>
                    <a:pt x="960826" y="386709"/>
                  </a:lnTo>
                  <a:lnTo>
                    <a:pt x="964236" y="391156"/>
                  </a:lnTo>
                  <a:lnTo>
                    <a:pt x="963687" y="393415"/>
                  </a:lnTo>
                  <a:lnTo>
                    <a:pt x="960499" y="394216"/>
                  </a:lnTo>
                  <a:lnTo>
                    <a:pt x="955552" y="394044"/>
                  </a:lnTo>
                  <a:lnTo>
                    <a:pt x="926606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12">
            <a:extLst>
              <a:ext uri="{FF2B5EF4-FFF2-40B4-BE49-F238E27FC236}">
                <a16:creationId xmlns:a16="http://schemas.microsoft.com/office/drawing/2014/main" xmlns="" id="{8F291300-100C-4881-80A9-EAAAED0A05A8}"/>
              </a:ext>
            </a:extLst>
          </p:cNvPr>
          <p:cNvGrpSpPr/>
          <p:nvPr/>
        </p:nvGrpSpPr>
        <p:grpSpPr>
          <a:xfrm>
            <a:off x="8712200" y="2965450"/>
            <a:ext cx="836169" cy="643578"/>
            <a:chOff x="8712200" y="2965450"/>
            <a:chExt cx="836169" cy="643578"/>
          </a:xfrm>
        </p:grpSpPr>
        <p:sp>
          <p:nvSpPr>
            <p:cNvPr id="153" name="SMARTInkShape-458">
              <a:extLst>
                <a:ext uri="{FF2B5EF4-FFF2-40B4-BE49-F238E27FC236}">
                  <a16:creationId xmlns:a16="http://schemas.microsoft.com/office/drawing/2014/main" xmlns="" id="{3053ED56-07DF-489C-A333-56EB9E570FA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712200" y="3531186"/>
              <a:ext cx="836169" cy="77842"/>
            </a:xfrm>
            <a:custGeom>
              <a:avLst/>
              <a:gdLst/>
              <a:ahLst/>
              <a:cxnLst/>
              <a:rect l="0" t="0" r="0" b="0"/>
              <a:pathLst>
                <a:path w="836169" h="77842">
                  <a:moveTo>
                    <a:pt x="0" y="62914"/>
                  </a:moveTo>
                  <a:lnTo>
                    <a:pt x="0" y="62914"/>
                  </a:lnTo>
                  <a:lnTo>
                    <a:pt x="41090" y="73745"/>
                  </a:lnTo>
                  <a:lnTo>
                    <a:pt x="70473" y="77841"/>
                  </a:lnTo>
                  <a:lnTo>
                    <a:pt x="95665" y="77804"/>
                  </a:lnTo>
                  <a:lnTo>
                    <a:pt x="127277" y="76368"/>
                  </a:lnTo>
                  <a:lnTo>
                    <a:pt x="163168" y="74000"/>
                  </a:lnTo>
                  <a:lnTo>
                    <a:pt x="208262" y="71716"/>
                  </a:lnTo>
                  <a:lnTo>
                    <a:pt x="259491" y="69487"/>
                  </a:lnTo>
                  <a:lnTo>
                    <a:pt x="314810" y="67296"/>
                  </a:lnTo>
                  <a:lnTo>
                    <a:pt x="372151" y="63719"/>
                  </a:lnTo>
                  <a:lnTo>
                    <a:pt x="430840" y="59217"/>
                  </a:lnTo>
                  <a:lnTo>
                    <a:pt x="490427" y="54099"/>
                  </a:lnTo>
                  <a:lnTo>
                    <a:pt x="544263" y="48571"/>
                  </a:lnTo>
                  <a:lnTo>
                    <a:pt x="594263" y="42769"/>
                  </a:lnTo>
                  <a:lnTo>
                    <a:pt x="641708" y="36783"/>
                  </a:lnTo>
                  <a:lnTo>
                    <a:pt x="682510" y="30677"/>
                  </a:lnTo>
                  <a:lnTo>
                    <a:pt x="718885" y="24489"/>
                  </a:lnTo>
                  <a:lnTo>
                    <a:pt x="752306" y="18247"/>
                  </a:lnTo>
                  <a:lnTo>
                    <a:pt x="796967" y="9430"/>
                  </a:lnTo>
                  <a:lnTo>
                    <a:pt x="835151" y="1393"/>
                  </a:lnTo>
                  <a:lnTo>
                    <a:pt x="836168" y="733"/>
                  </a:lnTo>
                  <a:lnTo>
                    <a:pt x="831652" y="0"/>
                  </a:lnTo>
                  <a:lnTo>
                    <a:pt x="800100" y="184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59">
              <a:extLst>
                <a:ext uri="{FF2B5EF4-FFF2-40B4-BE49-F238E27FC236}">
                  <a16:creationId xmlns:a16="http://schemas.microsoft.com/office/drawing/2014/main" xmlns="" id="{B2895E04-DB8C-49A3-B36E-A47563A25DC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215363" y="3390900"/>
              <a:ext cx="59690" cy="73343"/>
            </a:xfrm>
            <a:custGeom>
              <a:avLst/>
              <a:gdLst/>
              <a:ahLst/>
              <a:cxnLst/>
              <a:rect l="0" t="0" r="0" b="0"/>
              <a:pathLst>
                <a:path w="59690" h="73343">
                  <a:moveTo>
                    <a:pt x="36587" y="12700"/>
                  </a:moveTo>
                  <a:lnTo>
                    <a:pt x="36587" y="12700"/>
                  </a:lnTo>
                  <a:lnTo>
                    <a:pt x="36586" y="9329"/>
                  </a:lnTo>
                  <a:lnTo>
                    <a:pt x="34706" y="5793"/>
                  </a:lnTo>
                  <a:lnTo>
                    <a:pt x="33216" y="3862"/>
                  </a:lnTo>
                  <a:lnTo>
                    <a:pt x="29680" y="1716"/>
                  </a:lnTo>
                  <a:lnTo>
                    <a:pt x="27749" y="1144"/>
                  </a:lnTo>
                  <a:lnTo>
                    <a:pt x="25755" y="1469"/>
                  </a:lnTo>
                  <a:lnTo>
                    <a:pt x="21659" y="3710"/>
                  </a:lnTo>
                  <a:lnTo>
                    <a:pt x="12016" y="15680"/>
                  </a:lnTo>
                  <a:lnTo>
                    <a:pt x="3593" y="32633"/>
                  </a:lnTo>
                  <a:lnTo>
                    <a:pt x="0" y="51062"/>
                  </a:lnTo>
                  <a:lnTo>
                    <a:pt x="2923" y="61735"/>
                  </a:lnTo>
                  <a:lnTo>
                    <a:pt x="5677" y="66556"/>
                  </a:lnTo>
                  <a:lnTo>
                    <a:pt x="10336" y="69771"/>
                  </a:lnTo>
                  <a:lnTo>
                    <a:pt x="23038" y="73342"/>
                  </a:lnTo>
                  <a:lnTo>
                    <a:pt x="36210" y="71167"/>
                  </a:lnTo>
                  <a:lnTo>
                    <a:pt x="42685" y="68611"/>
                  </a:lnTo>
                  <a:lnTo>
                    <a:pt x="53644" y="58246"/>
                  </a:lnTo>
                  <a:lnTo>
                    <a:pt x="58541" y="51530"/>
                  </a:lnTo>
                  <a:lnTo>
                    <a:pt x="59689" y="43526"/>
                  </a:lnTo>
                  <a:lnTo>
                    <a:pt x="55322" y="25224"/>
                  </a:lnTo>
                  <a:lnTo>
                    <a:pt x="48206" y="12857"/>
                  </a:lnTo>
                  <a:lnTo>
                    <a:pt x="365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60">
              <a:extLst>
                <a:ext uri="{FF2B5EF4-FFF2-40B4-BE49-F238E27FC236}">
                  <a16:creationId xmlns:a16="http://schemas.microsoft.com/office/drawing/2014/main" xmlns="" id="{2B73AEC8-8E86-43A8-998D-24357E9F7FA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220278" y="2965450"/>
              <a:ext cx="12623" cy="336551"/>
            </a:xfrm>
            <a:custGeom>
              <a:avLst/>
              <a:gdLst/>
              <a:ahLst/>
              <a:cxnLst/>
              <a:rect l="0" t="0" r="0" b="0"/>
              <a:pathLst>
                <a:path w="12623" h="336551">
                  <a:moveTo>
                    <a:pt x="6272" y="0"/>
                  </a:moveTo>
                  <a:lnTo>
                    <a:pt x="6272" y="0"/>
                  </a:lnTo>
                  <a:lnTo>
                    <a:pt x="804" y="0"/>
                  </a:lnTo>
                  <a:lnTo>
                    <a:pt x="0" y="45466"/>
                  </a:lnTo>
                  <a:lnTo>
                    <a:pt x="3316" y="89593"/>
                  </a:lnTo>
                  <a:lnTo>
                    <a:pt x="4958" y="121899"/>
                  </a:lnTo>
                  <a:lnTo>
                    <a:pt x="4982" y="155071"/>
                  </a:lnTo>
                  <a:lnTo>
                    <a:pt x="2641" y="188630"/>
                  </a:lnTo>
                  <a:lnTo>
                    <a:pt x="1131" y="222359"/>
                  </a:lnTo>
                  <a:lnTo>
                    <a:pt x="280" y="269319"/>
                  </a:lnTo>
                  <a:lnTo>
                    <a:pt x="3792" y="306282"/>
                  </a:lnTo>
                  <a:lnTo>
                    <a:pt x="12622" y="336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61">
              <a:extLst>
                <a:ext uri="{FF2B5EF4-FFF2-40B4-BE49-F238E27FC236}">
                  <a16:creationId xmlns:a16="http://schemas.microsoft.com/office/drawing/2014/main" xmlns="" id="{BD12CA08-8A87-4F7F-A25A-3006E01CD83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788400" y="2991761"/>
              <a:ext cx="135227" cy="334475"/>
            </a:xfrm>
            <a:custGeom>
              <a:avLst/>
              <a:gdLst/>
              <a:ahLst/>
              <a:cxnLst/>
              <a:rect l="0" t="0" r="0" b="0"/>
              <a:pathLst>
                <a:path w="135227" h="334475">
                  <a:moveTo>
                    <a:pt x="133350" y="43539"/>
                  </a:moveTo>
                  <a:lnTo>
                    <a:pt x="133350" y="43539"/>
                  </a:lnTo>
                  <a:lnTo>
                    <a:pt x="116757" y="6003"/>
                  </a:lnTo>
                  <a:lnTo>
                    <a:pt x="112335" y="2162"/>
                  </a:lnTo>
                  <a:lnTo>
                    <a:pt x="108017" y="455"/>
                  </a:lnTo>
                  <a:lnTo>
                    <a:pt x="105878" y="0"/>
                  </a:lnTo>
                  <a:lnTo>
                    <a:pt x="89384" y="9472"/>
                  </a:lnTo>
                  <a:lnTo>
                    <a:pt x="57821" y="47550"/>
                  </a:lnTo>
                  <a:lnTo>
                    <a:pt x="30694" y="89099"/>
                  </a:lnTo>
                  <a:lnTo>
                    <a:pt x="18110" y="123054"/>
                  </a:lnTo>
                  <a:lnTo>
                    <a:pt x="9696" y="159313"/>
                  </a:lnTo>
                  <a:lnTo>
                    <a:pt x="5014" y="196594"/>
                  </a:lnTo>
                  <a:lnTo>
                    <a:pt x="5286" y="234330"/>
                  </a:lnTo>
                  <a:lnTo>
                    <a:pt x="7758" y="268505"/>
                  </a:lnTo>
                  <a:lnTo>
                    <a:pt x="15000" y="307986"/>
                  </a:lnTo>
                  <a:lnTo>
                    <a:pt x="18466" y="317204"/>
                  </a:lnTo>
                  <a:lnTo>
                    <a:pt x="24305" y="324054"/>
                  </a:lnTo>
                  <a:lnTo>
                    <a:pt x="40200" y="333548"/>
                  </a:lnTo>
                  <a:lnTo>
                    <a:pt x="59024" y="334474"/>
                  </a:lnTo>
                  <a:lnTo>
                    <a:pt x="89455" y="325181"/>
                  </a:lnTo>
                  <a:lnTo>
                    <a:pt x="108901" y="314057"/>
                  </a:lnTo>
                  <a:lnTo>
                    <a:pt x="124600" y="299707"/>
                  </a:lnTo>
                  <a:lnTo>
                    <a:pt x="132989" y="283921"/>
                  </a:lnTo>
                  <a:lnTo>
                    <a:pt x="135226" y="275760"/>
                  </a:lnTo>
                  <a:lnTo>
                    <a:pt x="133949" y="257286"/>
                  </a:lnTo>
                  <a:lnTo>
                    <a:pt x="131632" y="247420"/>
                  </a:lnTo>
                  <a:lnTo>
                    <a:pt x="119652" y="230814"/>
                  </a:lnTo>
                  <a:lnTo>
                    <a:pt x="111517" y="223422"/>
                  </a:lnTo>
                  <a:lnTo>
                    <a:pt x="91191" y="217091"/>
                  </a:lnTo>
                  <a:lnTo>
                    <a:pt x="68045" y="217334"/>
                  </a:lnTo>
                  <a:lnTo>
                    <a:pt x="24337" y="228989"/>
                  </a:lnTo>
                  <a:lnTo>
                    <a:pt x="16225" y="232789"/>
                  </a:lnTo>
                  <a:lnTo>
                    <a:pt x="10816" y="237439"/>
                  </a:lnTo>
                  <a:lnTo>
                    <a:pt x="0" y="259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13">
            <a:extLst>
              <a:ext uri="{FF2B5EF4-FFF2-40B4-BE49-F238E27FC236}">
                <a16:creationId xmlns:a16="http://schemas.microsoft.com/office/drawing/2014/main" xmlns="" id="{D7F77B3F-3A16-4B51-9431-6EFD3DA385D2}"/>
              </a:ext>
            </a:extLst>
          </p:cNvPr>
          <p:cNvGrpSpPr/>
          <p:nvPr/>
        </p:nvGrpSpPr>
        <p:grpSpPr>
          <a:xfrm>
            <a:off x="3385924" y="2827259"/>
            <a:ext cx="1509094" cy="1851770"/>
            <a:chOff x="3385924" y="2827259"/>
            <a:chExt cx="1509094" cy="1851770"/>
          </a:xfrm>
        </p:grpSpPr>
        <p:sp>
          <p:nvSpPr>
            <p:cNvPr id="158" name="SMARTInkShape-462">
              <a:extLst>
                <a:ext uri="{FF2B5EF4-FFF2-40B4-BE49-F238E27FC236}">
                  <a16:creationId xmlns:a16="http://schemas.microsoft.com/office/drawing/2014/main" xmlns="" id="{626E5AFE-959A-4231-A03E-02544BF3A4F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385924" y="3010262"/>
              <a:ext cx="170077" cy="145114"/>
            </a:xfrm>
            <a:custGeom>
              <a:avLst/>
              <a:gdLst/>
              <a:ahLst/>
              <a:cxnLst/>
              <a:rect l="0" t="0" r="0" b="0"/>
              <a:pathLst>
                <a:path w="170077" h="145114">
                  <a:moveTo>
                    <a:pt x="68476" y="18688"/>
                  </a:moveTo>
                  <a:lnTo>
                    <a:pt x="68476" y="18688"/>
                  </a:lnTo>
                  <a:lnTo>
                    <a:pt x="65105" y="18688"/>
                  </a:lnTo>
                  <a:lnTo>
                    <a:pt x="56266" y="15317"/>
                  </a:lnTo>
                  <a:lnTo>
                    <a:pt x="53986" y="13619"/>
                  </a:lnTo>
                  <a:lnTo>
                    <a:pt x="51453" y="9850"/>
                  </a:lnTo>
                  <a:lnTo>
                    <a:pt x="49479" y="0"/>
                  </a:lnTo>
                  <a:lnTo>
                    <a:pt x="28458" y="42291"/>
                  </a:lnTo>
                  <a:lnTo>
                    <a:pt x="6479" y="84551"/>
                  </a:lnTo>
                  <a:lnTo>
                    <a:pt x="0" y="105816"/>
                  </a:lnTo>
                  <a:lnTo>
                    <a:pt x="1823" y="119971"/>
                  </a:lnTo>
                  <a:lnTo>
                    <a:pt x="9219" y="130966"/>
                  </a:lnTo>
                  <a:lnTo>
                    <a:pt x="14155" y="135873"/>
                  </a:lnTo>
                  <a:lnTo>
                    <a:pt x="25283" y="141326"/>
                  </a:lnTo>
                  <a:lnTo>
                    <a:pt x="71150" y="145113"/>
                  </a:lnTo>
                  <a:lnTo>
                    <a:pt x="108779" y="144812"/>
                  </a:lnTo>
                  <a:lnTo>
                    <a:pt x="170076" y="1393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63">
              <a:extLst>
                <a:ext uri="{FF2B5EF4-FFF2-40B4-BE49-F238E27FC236}">
                  <a16:creationId xmlns:a16="http://schemas.microsoft.com/office/drawing/2014/main" xmlns="" id="{9A247925-4843-4E7D-8ABC-33C0421A435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458077" y="2827259"/>
              <a:ext cx="471691" cy="1300242"/>
            </a:xfrm>
            <a:custGeom>
              <a:avLst/>
              <a:gdLst/>
              <a:ahLst/>
              <a:cxnLst/>
              <a:rect l="0" t="0" r="0" b="0"/>
              <a:pathLst>
                <a:path w="471691" h="1300242">
                  <a:moveTo>
                    <a:pt x="466223" y="1300241"/>
                  </a:moveTo>
                  <a:lnTo>
                    <a:pt x="466223" y="1300241"/>
                  </a:lnTo>
                  <a:lnTo>
                    <a:pt x="469594" y="1261717"/>
                  </a:lnTo>
                  <a:lnTo>
                    <a:pt x="471690" y="1223915"/>
                  </a:lnTo>
                  <a:lnTo>
                    <a:pt x="468417" y="1192941"/>
                  </a:lnTo>
                  <a:lnTo>
                    <a:pt x="462260" y="1156597"/>
                  </a:lnTo>
                  <a:lnTo>
                    <a:pt x="454819" y="1114573"/>
                  </a:lnTo>
                  <a:lnTo>
                    <a:pt x="446808" y="1068144"/>
                  </a:lnTo>
                  <a:lnTo>
                    <a:pt x="442697" y="1043909"/>
                  </a:lnTo>
                  <a:lnTo>
                    <a:pt x="438544" y="1018581"/>
                  </a:lnTo>
                  <a:lnTo>
                    <a:pt x="434365" y="992523"/>
                  </a:lnTo>
                  <a:lnTo>
                    <a:pt x="430167" y="965979"/>
                  </a:lnTo>
                  <a:lnTo>
                    <a:pt x="425958" y="939111"/>
                  </a:lnTo>
                  <a:lnTo>
                    <a:pt x="421741" y="912026"/>
                  </a:lnTo>
                  <a:lnTo>
                    <a:pt x="417518" y="884798"/>
                  </a:lnTo>
                  <a:lnTo>
                    <a:pt x="413998" y="858179"/>
                  </a:lnTo>
                  <a:lnTo>
                    <a:pt x="410945" y="831966"/>
                  </a:lnTo>
                  <a:lnTo>
                    <a:pt x="408204" y="806025"/>
                  </a:lnTo>
                  <a:lnTo>
                    <a:pt x="405671" y="778852"/>
                  </a:lnTo>
                  <a:lnTo>
                    <a:pt x="403277" y="750860"/>
                  </a:lnTo>
                  <a:lnTo>
                    <a:pt x="400976" y="722320"/>
                  </a:lnTo>
                  <a:lnTo>
                    <a:pt x="398736" y="693416"/>
                  </a:lnTo>
                  <a:lnTo>
                    <a:pt x="396537" y="664269"/>
                  </a:lnTo>
                  <a:lnTo>
                    <a:pt x="394366" y="634959"/>
                  </a:lnTo>
                  <a:lnTo>
                    <a:pt x="393624" y="606248"/>
                  </a:lnTo>
                  <a:lnTo>
                    <a:pt x="393834" y="577934"/>
                  </a:lnTo>
                  <a:lnTo>
                    <a:pt x="394681" y="549887"/>
                  </a:lnTo>
                  <a:lnTo>
                    <a:pt x="395245" y="524133"/>
                  </a:lnTo>
                  <a:lnTo>
                    <a:pt x="395871" y="476702"/>
                  </a:lnTo>
                  <a:lnTo>
                    <a:pt x="398031" y="432103"/>
                  </a:lnTo>
                  <a:lnTo>
                    <a:pt x="402049" y="388763"/>
                  </a:lnTo>
                  <a:lnTo>
                    <a:pt x="408538" y="345982"/>
                  </a:lnTo>
                  <a:lnTo>
                    <a:pt x="414244" y="310976"/>
                  </a:lnTo>
                  <a:lnTo>
                    <a:pt x="419542" y="269350"/>
                  </a:lnTo>
                  <a:lnTo>
                    <a:pt x="421112" y="232792"/>
                  </a:lnTo>
                  <a:lnTo>
                    <a:pt x="421642" y="185883"/>
                  </a:lnTo>
                  <a:lnTo>
                    <a:pt x="417383" y="138989"/>
                  </a:lnTo>
                  <a:lnTo>
                    <a:pt x="415681" y="95658"/>
                  </a:lnTo>
                  <a:lnTo>
                    <a:pt x="413575" y="67270"/>
                  </a:lnTo>
                  <a:lnTo>
                    <a:pt x="404596" y="37861"/>
                  </a:lnTo>
                  <a:lnTo>
                    <a:pt x="399123" y="26933"/>
                  </a:lnTo>
                  <a:lnTo>
                    <a:pt x="396482" y="16483"/>
                  </a:lnTo>
                  <a:lnTo>
                    <a:pt x="395035" y="14719"/>
                  </a:lnTo>
                  <a:lnTo>
                    <a:pt x="376011" y="2559"/>
                  </a:lnTo>
                  <a:lnTo>
                    <a:pt x="367567" y="299"/>
                  </a:lnTo>
                  <a:lnTo>
                    <a:pt x="357465" y="0"/>
                  </a:lnTo>
                  <a:lnTo>
                    <a:pt x="325049" y="10806"/>
                  </a:lnTo>
                  <a:lnTo>
                    <a:pt x="284891" y="32125"/>
                  </a:lnTo>
                  <a:lnTo>
                    <a:pt x="248571" y="54709"/>
                  </a:lnTo>
                  <a:lnTo>
                    <a:pt x="208254" y="79275"/>
                  </a:lnTo>
                  <a:lnTo>
                    <a:pt x="172633" y="105134"/>
                  </a:lnTo>
                  <a:lnTo>
                    <a:pt x="126791" y="147001"/>
                  </a:lnTo>
                  <a:lnTo>
                    <a:pt x="90141" y="192456"/>
                  </a:lnTo>
                  <a:lnTo>
                    <a:pt x="60794" y="234701"/>
                  </a:lnTo>
                  <a:lnTo>
                    <a:pt x="34615" y="267190"/>
                  </a:lnTo>
                  <a:lnTo>
                    <a:pt x="23219" y="278780"/>
                  </a:lnTo>
                  <a:lnTo>
                    <a:pt x="10154" y="297822"/>
                  </a:lnTo>
                  <a:lnTo>
                    <a:pt x="5293" y="300860"/>
                  </a:lnTo>
                  <a:lnTo>
                    <a:pt x="780" y="302211"/>
                  </a:lnTo>
                  <a:lnTo>
                    <a:pt x="0" y="301865"/>
                  </a:lnTo>
                  <a:lnTo>
                    <a:pt x="185" y="300929"/>
                  </a:lnTo>
                  <a:lnTo>
                    <a:pt x="15373" y="277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64">
              <a:extLst>
                <a:ext uri="{FF2B5EF4-FFF2-40B4-BE49-F238E27FC236}">
                  <a16:creationId xmlns:a16="http://schemas.microsoft.com/office/drawing/2014/main" xmlns="" id="{3E813B77-BA7B-414A-AD69-1493791C351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724170" y="4161556"/>
              <a:ext cx="576928" cy="517473"/>
            </a:xfrm>
            <a:custGeom>
              <a:avLst/>
              <a:gdLst/>
              <a:ahLst/>
              <a:cxnLst/>
              <a:rect l="0" t="0" r="0" b="0"/>
              <a:pathLst>
                <a:path w="576928" h="517473">
                  <a:moveTo>
                    <a:pt x="409680" y="48494"/>
                  </a:moveTo>
                  <a:lnTo>
                    <a:pt x="409680" y="48494"/>
                  </a:lnTo>
                  <a:lnTo>
                    <a:pt x="409680" y="45123"/>
                  </a:lnTo>
                  <a:lnTo>
                    <a:pt x="407798" y="41586"/>
                  </a:lnTo>
                  <a:lnTo>
                    <a:pt x="394933" y="24369"/>
                  </a:lnTo>
                  <a:lnTo>
                    <a:pt x="372721" y="8314"/>
                  </a:lnTo>
                  <a:lnTo>
                    <a:pt x="331196" y="0"/>
                  </a:lnTo>
                  <a:lnTo>
                    <a:pt x="290940" y="2140"/>
                  </a:lnTo>
                  <a:lnTo>
                    <a:pt x="259540" y="8842"/>
                  </a:lnTo>
                  <a:lnTo>
                    <a:pt x="226769" y="18876"/>
                  </a:lnTo>
                  <a:lnTo>
                    <a:pt x="191508" y="32273"/>
                  </a:lnTo>
                  <a:lnTo>
                    <a:pt x="156082" y="49046"/>
                  </a:lnTo>
                  <a:lnTo>
                    <a:pt x="109075" y="82289"/>
                  </a:lnTo>
                  <a:lnTo>
                    <a:pt x="69434" y="118950"/>
                  </a:lnTo>
                  <a:lnTo>
                    <a:pt x="39893" y="156623"/>
                  </a:lnTo>
                  <a:lnTo>
                    <a:pt x="18126" y="196008"/>
                  </a:lnTo>
                  <a:lnTo>
                    <a:pt x="3837" y="243505"/>
                  </a:lnTo>
                  <a:lnTo>
                    <a:pt x="0" y="279099"/>
                  </a:lnTo>
                  <a:lnTo>
                    <a:pt x="176" y="316085"/>
                  </a:lnTo>
                  <a:lnTo>
                    <a:pt x="4723" y="352279"/>
                  </a:lnTo>
                  <a:lnTo>
                    <a:pt x="23855" y="399716"/>
                  </a:lnTo>
                  <a:lnTo>
                    <a:pt x="53669" y="440897"/>
                  </a:lnTo>
                  <a:lnTo>
                    <a:pt x="98722" y="478499"/>
                  </a:lnTo>
                  <a:lnTo>
                    <a:pt x="136245" y="498781"/>
                  </a:lnTo>
                  <a:lnTo>
                    <a:pt x="178322" y="511559"/>
                  </a:lnTo>
                  <a:lnTo>
                    <a:pt x="225009" y="517472"/>
                  </a:lnTo>
                  <a:lnTo>
                    <a:pt x="251289" y="517074"/>
                  </a:lnTo>
                  <a:lnTo>
                    <a:pt x="278686" y="515397"/>
                  </a:lnTo>
                  <a:lnTo>
                    <a:pt x="306828" y="510046"/>
                  </a:lnTo>
                  <a:lnTo>
                    <a:pt x="335467" y="502245"/>
                  </a:lnTo>
                  <a:lnTo>
                    <a:pt x="364438" y="492811"/>
                  </a:lnTo>
                  <a:lnTo>
                    <a:pt x="391513" y="480878"/>
                  </a:lnTo>
                  <a:lnTo>
                    <a:pt x="417324" y="467278"/>
                  </a:lnTo>
                  <a:lnTo>
                    <a:pt x="442293" y="452566"/>
                  </a:lnTo>
                  <a:lnTo>
                    <a:pt x="486969" y="421169"/>
                  </a:lnTo>
                  <a:lnTo>
                    <a:pt x="525169" y="388399"/>
                  </a:lnTo>
                  <a:lnTo>
                    <a:pt x="553907" y="355021"/>
                  </a:lnTo>
                  <a:lnTo>
                    <a:pt x="576435" y="307866"/>
                  </a:lnTo>
                  <a:lnTo>
                    <a:pt x="576927" y="273837"/>
                  </a:lnTo>
                  <a:lnTo>
                    <a:pt x="568678" y="236841"/>
                  </a:lnTo>
                  <a:lnTo>
                    <a:pt x="553254" y="196879"/>
                  </a:lnTo>
                  <a:lnTo>
                    <a:pt x="528994" y="157482"/>
                  </a:lnTo>
                  <a:lnTo>
                    <a:pt x="499398" y="121627"/>
                  </a:lnTo>
                  <a:lnTo>
                    <a:pt x="467429" y="93933"/>
                  </a:lnTo>
                  <a:lnTo>
                    <a:pt x="421068" y="68621"/>
                  </a:lnTo>
                  <a:lnTo>
                    <a:pt x="390630" y="54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65">
              <a:extLst>
                <a:ext uri="{FF2B5EF4-FFF2-40B4-BE49-F238E27FC236}">
                  <a16:creationId xmlns:a16="http://schemas.microsoft.com/office/drawing/2014/main" xmlns="" id="{ECB0EB1D-FB57-47E6-8006-3AB59AECC52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161655" y="3073661"/>
              <a:ext cx="200796" cy="163722"/>
            </a:xfrm>
            <a:custGeom>
              <a:avLst/>
              <a:gdLst/>
              <a:ahLst/>
              <a:cxnLst/>
              <a:rect l="0" t="0" r="0" b="0"/>
              <a:pathLst>
                <a:path w="200796" h="163722">
                  <a:moveTo>
                    <a:pt x="73795" y="6089"/>
                  </a:moveTo>
                  <a:lnTo>
                    <a:pt x="73795" y="6089"/>
                  </a:lnTo>
                  <a:lnTo>
                    <a:pt x="70424" y="2718"/>
                  </a:lnTo>
                  <a:lnTo>
                    <a:pt x="66888" y="1063"/>
                  </a:lnTo>
                  <a:lnTo>
                    <a:pt x="58868" y="0"/>
                  </a:lnTo>
                  <a:lnTo>
                    <a:pt x="54696" y="1737"/>
                  </a:lnTo>
                  <a:lnTo>
                    <a:pt x="42897" y="11971"/>
                  </a:lnTo>
                  <a:lnTo>
                    <a:pt x="15279" y="48076"/>
                  </a:lnTo>
                  <a:lnTo>
                    <a:pt x="8982" y="62144"/>
                  </a:lnTo>
                  <a:lnTo>
                    <a:pt x="244" y="104278"/>
                  </a:lnTo>
                  <a:lnTo>
                    <a:pt x="0" y="137302"/>
                  </a:lnTo>
                  <a:lnTo>
                    <a:pt x="1315" y="144364"/>
                  </a:lnTo>
                  <a:lnTo>
                    <a:pt x="8420" y="155974"/>
                  </a:lnTo>
                  <a:lnTo>
                    <a:pt x="13279" y="161046"/>
                  </a:lnTo>
                  <a:lnTo>
                    <a:pt x="20751" y="163721"/>
                  </a:lnTo>
                  <a:lnTo>
                    <a:pt x="65042" y="162946"/>
                  </a:lnTo>
                  <a:lnTo>
                    <a:pt x="108596" y="156047"/>
                  </a:lnTo>
                  <a:lnTo>
                    <a:pt x="155368" y="150710"/>
                  </a:lnTo>
                  <a:lnTo>
                    <a:pt x="200795" y="1521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66">
              <a:extLst>
                <a:ext uri="{FF2B5EF4-FFF2-40B4-BE49-F238E27FC236}">
                  <a16:creationId xmlns:a16="http://schemas.microsoft.com/office/drawing/2014/main" xmlns="" id="{72E06828-C24C-4A72-9EC4-D432C400AA3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230771" y="2882240"/>
              <a:ext cx="499950" cy="1321461"/>
            </a:xfrm>
            <a:custGeom>
              <a:avLst/>
              <a:gdLst/>
              <a:ahLst/>
              <a:cxnLst/>
              <a:rect l="0" t="0" r="0" b="0"/>
              <a:pathLst>
                <a:path w="499950" h="1321461">
                  <a:moveTo>
                    <a:pt x="360279" y="1321460"/>
                  </a:moveTo>
                  <a:lnTo>
                    <a:pt x="360279" y="1321460"/>
                  </a:lnTo>
                  <a:lnTo>
                    <a:pt x="381933" y="1280033"/>
                  </a:lnTo>
                  <a:lnTo>
                    <a:pt x="405243" y="1233627"/>
                  </a:lnTo>
                  <a:lnTo>
                    <a:pt x="417657" y="1201990"/>
                  </a:lnTo>
                  <a:lnTo>
                    <a:pt x="430936" y="1165351"/>
                  </a:lnTo>
                  <a:lnTo>
                    <a:pt x="446245" y="1123197"/>
                  </a:lnTo>
                  <a:lnTo>
                    <a:pt x="453573" y="1098268"/>
                  </a:lnTo>
                  <a:lnTo>
                    <a:pt x="460575" y="1071065"/>
                  </a:lnTo>
                  <a:lnTo>
                    <a:pt x="467360" y="1042346"/>
                  </a:lnTo>
                  <a:lnTo>
                    <a:pt x="473293" y="1011912"/>
                  </a:lnTo>
                  <a:lnTo>
                    <a:pt x="478661" y="980334"/>
                  </a:lnTo>
                  <a:lnTo>
                    <a:pt x="483650" y="947992"/>
                  </a:lnTo>
                  <a:lnTo>
                    <a:pt x="486977" y="915143"/>
                  </a:lnTo>
                  <a:lnTo>
                    <a:pt x="489194" y="881954"/>
                  </a:lnTo>
                  <a:lnTo>
                    <a:pt x="490672" y="848539"/>
                  </a:lnTo>
                  <a:lnTo>
                    <a:pt x="492363" y="816385"/>
                  </a:lnTo>
                  <a:lnTo>
                    <a:pt x="494196" y="785071"/>
                  </a:lnTo>
                  <a:lnTo>
                    <a:pt x="496124" y="754317"/>
                  </a:lnTo>
                  <a:lnTo>
                    <a:pt x="497409" y="726054"/>
                  </a:lnTo>
                  <a:lnTo>
                    <a:pt x="498265" y="699450"/>
                  </a:lnTo>
                  <a:lnTo>
                    <a:pt x="498836" y="673953"/>
                  </a:lnTo>
                  <a:lnTo>
                    <a:pt x="499217" y="649194"/>
                  </a:lnTo>
                  <a:lnTo>
                    <a:pt x="499471" y="624927"/>
                  </a:lnTo>
                  <a:lnTo>
                    <a:pt x="499640" y="600988"/>
                  </a:lnTo>
                  <a:lnTo>
                    <a:pt x="499753" y="576562"/>
                  </a:lnTo>
                  <a:lnTo>
                    <a:pt x="499828" y="551812"/>
                  </a:lnTo>
                  <a:lnTo>
                    <a:pt x="499878" y="526845"/>
                  </a:lnTo>
                  <a:lnTo>
                    <a:pt x="499912" y="501028"/>
                  </a:lnTo>
                  <a:lnTo>
                    <a:pt x="499934" y="474644"/>
                  </a:lnTo>
                  <a:lnTo>
                    <a:pt x="499949" y="447882"/>
                  </a:lnTo>
                  <a:lnTo>
                    <a:pt x="499253" y="422986"/>
                  </a:lnTo>
                  <a:lnTo>
                    <a:pt x="496599" y="376509"/>
                  </a:lnTo>
                  <a:lnTo>
                    <a:pt x="494949" y="337978"/>
                  </a:lnTo>
                  <a:lnTo>
                    <a:pt x="494215" y="304390"/>
                  </a:lnTo>
                  <a:lnTo>
                    <a:pt x="493802" y="257009"/>
                  </a:lnTo>
                  <a:lnTo>
                    <a:pt x="493706" y="224188"/>
                  </a:lnTo>
                  <a:lnTo>
                    <a:pt x="490280" y="177349"/>
                  </a:lnTo>
                  <a:lnTo>
                    <a:pt x="484797" y="135562"/>
                  </a:lnTo>
                  <a:lnTo>
                    <a:pt x="470848" y="88586"/>
                  </a:lnTo>
                  <a:lnTo>
                    <a:pt x="445709" y="44790"/>
                  </a:lnTo>
                  <a:lnTo>
                    <a:pt x="422388" y="24716"/>
                  </a:lnTo>
                  <a:lnTo>
                    <a:pt x="379729" y="2878"/>
                  </a:lnTo>
                  <a:lnTo>
                    <a:pt x="361398" y="0"/>
                  </a:lnTo>
                  <a:lnTo>
                    <a:pt x="319891" y="3900"/>
                  </a:lnTo>
                  <a:lnTo>
                    <a:pt x="276702" y="12876"/>
                  </a:lnTo>
                  <a:lnTo>
                    <a:pt x="236499" y="33569"/>
                  </a:lnTo>
                  <a:lnTo>
                    <a:pt x="194953" y="61409"/>
                  </a:lnTo>
                  <a:lnTo>
                    <a:pt x="150135" y="108589"/>
                  </a:lnTo>
                  <a:lnTo>
                    <a:pt x="117313" y="147410"/>
                  </a:lnTo>
                  <a:lnTo>
                    <a:pt x="85952" y="189172"/>
                  </a:lnTo>
                  <a:lnTo>
                    <a:pt x="59177" y="227260"/>
                  </a:lnTo>
                  <a:lnTo>
                    <a:pt x="27587" y="271635"/>
                  </a:lnTo>
                  <a:lnTo>
                    <a:pt x="0" y="303670"/>
                  </a:lnTo>
                  <a:lnTo>
                    <a:pt x="953" y="300901"/>
                  </a:lnTo>
                  <a:lnTo>
                    <a:pt x="4679" y="2927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67">
              <a:extLst>
                <a:ext uri="{FF2B5EF4-FFF2-40B4-BE49-F238E27FC236}">
                  <a16:creationId xmlns:a16="http://schemas.microsoft.com/office/drawing/2014/main" xmlns="" id="{5CEB8F9F-F0BD-4A44-B1B1-0E4F78BF881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348288" y="4204843"/>
              <a:ext cx="546730" cy="468354"/>
            </a:xfrm>
            <a:custGeom>
              <a:avLst/>
              <a:gdLst/>
              <a:ahLst/>
              <a:cxnLst/>
              <a:rect l="0" t="0" r="0" b="0"/>
              <a:pathLst>
                <a:path w="546730" h="468354">
                  <a:moveTo>
                    <a:pt x="376112" y="68707"/>
                  </a:moveTo>
                  <a:lnTo>
                    <a:pt x="376112" y="68707"/>
                  </a:lnTo>
                  <a:lnTo>
                    <a:pt x="376112" y="65336"/>
                  </a:lnTo>
                  <a:lnTo>
                    <a:pt x="377993" y="61800"/>
                  </a:lnTo>
                  <a:lnTo>
                    <a:pt x="380476" y="57876"/>
                  </a:lnTo>
                  <a:lnTo>
                    <a:pt x="382070" y="49608"/>
                  </a:lnTo>
                  <a:lnTo>
                    <a:pt x="382200" y="47508"/>
                  </a:lnTo>
                  <a:lnTo>
                    <a:pt x="380464" y="43292"/>
                  </a:lnTo>
                  <a:lnTo>
                    <a:pt x="379013" y="41180"/>
                  </a:lnTo>
                  <a:lnTo>
                    <a:pt x="355319" y="25118"/>
                  </a:lnTo>
                  <a:lnTo>
                    <a:pt x="312067" y="6331"/>
                  </a:lnTo>
                  <a:lnTo>
                    <a:pt x="271164" y="333"/>
                  </a:lnTo>
                  <a:lnTo>
                    <a:pt x="234009" y="0"/>
                  </a:lnTo>
                  <a:lnTo>
                    <a:pt x="189290" y="4761"/>
                  </a:lnTo>
                  <a:lnTo>
                    <a:pt x="148601" y="15501"/>
                  </a:lnTo>
                  <a:lnTo>
                    <a:pt x="110440" y="33187"/>
                  </a:lnTo>
                  <a:lnTo>
                    <a:pt x="77183" y="60848"/>
                  </a:lnTo>
                  <a:lnTo>
                    <a:pt x="49141" y="96247"/>
                  </a:lnTo>
                  <a:lnTo>
                    <a:pt x="24370" y="137702"/>
                  </a:lnTo>
                  <a:lnTo>
                    <a:pt x="8171" y="180559"/>
                  </a:lnTo>
                  <a:lnTo>
                    <a:pt x="0" y="221087"/>
                  </a:lnTo>
                  <a:lnTo>
                    <a:pt x="2832" y="264767"/>
                  </a:lnTo>
                  <a:lnTo>
                    <a:pt x="11243" y="296721"/>
                  </a:lnTo>
                  <a:lnTo>
                    <a:pt x="27879" y="343072"/>
                  </a:lnTo>
                  <a:lnTo>
                    <a:pt x="49584" y="384715"/>
                  </a:lnTo>
                  <a:lnTo>
                    <a:pt x="73890" y="417123"/>
                  </a:lnTo>
                  <a:lnTo>
                    <a:pt x="105707" y="441228"/>
                  </a:lnTo>
                  <a:lnTo>
                    <a:pt x="145317" y="458405"/>
                  </a:lnTo>
                  <a:lnTo>
                    <a:pt x="177581" y="464156"/>
                  </a:lnTo>
                  <a:lnTo>
                    <a:pt x="213793" y="466712"/>
                  </a:lnTo>
                  <a:lnTo>
                    <a:pt x="253405" y="467848"/>
                  </a:lnTo>
                  <a:lnTo>
                    <a:pt x="294529" y="468353"/>
                  </a:lnTo>
                  <a:lnTo>
                    <a:pt x="335620" y="467166"/>
                  </a:lnTo>
                  <a:lnTo>
                    <a:pt x="375049" y="461935"/>
                  </a:lnTo>
                  <a:lnTo>
                    <a:pt x="409976" y="453025"/>
                  </a:lnTo>
                  <a:lnTo>
                    <a:pt x="455526" y="436108"/>
                  </a:lnTo>
                  <a:lnTo>
                    <a:pt x="502100" y="411429"/>
                  </a:lnTo>
                  <a:lnTo>
                    <a:pt x="522960" y="389133"/>
                  </a:lnTo>
                  <a:lnTo>
                    <a:pt x="538077" y="357911"/>
                  </a:lnTo>
                  <a:lnTo>
                    <a:pt x="544752" y="318477"/>
                  </a:lnTo>
                  <a:lnTo>
                    <a:pt x="546729" y="275514"/>
                  </a:lnTo>
                  <a:lnTo>
                    <a:pt x="543944" y="228134"/>
                  </a:lnTo>
                  <a:lnTo>
                    <a:pt x="531909" y="185089"/>
                  </a:lnTo>
                  <a:lnTo>
                    <a:pt x="514937" y="142153"/>
                  </a:lnTo>
                  <a:lnTo>
                    <a:pt x="483019" y="101522"/>
                  </a:lnTo>
                  <a:lnTo>
                    <a:pt x="438910" y="76157"/>
                  </a:lnTo>
                  <a:lnTo>
                    <a:pt x="402846" y="68490"/>
                  </a:lnTo>
                  <a:lnTo>
                    <a:pt x="366828" y="64377"/>
                  </a:lnTo>
                  <a:lnTo>
                    <a:pt x="312612" y="560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14">
            <a:extLst>
              <a:ext uri="{FF2B5EF4-FFF2-40B4-BE49-F238E27FC236}">
                <a16:creationId xmlns:a16="http://schemas.microsoft.com/office/drawing/2014/main" xmlns="" id="{E77AEEA3-8C0F-40B3-A16D-0231A0AAAE56}"/>
              </a:ext>
            </a:extLst>
          </p:cNvPr>
          <p:cNvGrpSpPr/>
          <p:nvPr/>
        </p:nvGrpSpPr>
        <p:grpSpPr>
          <a:xfrm>
            <a:off x="8782310" y="3779133"/>
            <a:ext cx="851972" cy="390267"/>
            <a:chOff x="8782310" y="3779133"/>
            <a:chExt cx="851972" cy="390267"/>
          </a:xfrm>
        </p:grpSpPr>
        <p:sp>
          <p:nvSpPr>
            <p:cNvPr id="165" name="SMARTInkShape-468">
              <a:extLst>
                <a:ext uri="{FF2B5EF4-FFF2-40B4-BE49-F238E27FC236}">
                  <a16:creationId xmlns:a16="http://schemas.microsoft.com/office/drawing/2014/main" xmlns="" id="{0D7550EC-9DB8-410C-A348-7110264859B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596278" y="4114800"/>
              <a:ext cx="38004" cy="42865"/>
            </a:xfrm>
            <a:custGeom>
              <a:avLst/>
              <a:gdLst/>
              <a:ahLst/>
              <a:cxnLst/>
              <a:rect l="0" t="0" r="0" b="0"/>
              <a:pathLst>
                <a:path w="38004" h="42865">
                  <a:moveTo>
                    <a:pt x="23972" y="0"/>
                  </a:moveTo>
                  <a:lnTo>
                    <a:pt x="23972" y="0"/>
                  </a:lnTo>
                  <a:lnTo>
                    <a:pt x="18505" y="5467"/>
                  </a:lnTo>
                  <a:lnTo>
                    <a:pt x="8362" y="11950"/>
                  </a:lnTo>
                  <a:lnTo>
                    <a:pt x="3393" y="18482"/>
                  </a:lnTo>
                  <a:lnTo>
                    <a:pt x="715" y="26088"/>
                  </a:lnTo>
                  <a:lnTo>
                    <a:pt x="0" y="30092"/>
                  </a:lnTo>
                  <a:lnTo>
                    <a:pt x="935" y="33467"/>
                  </a:lnTo>
                  <a:lnTo>
                    <a:pt x="5737" y="39098"/>
                  </a:lnTo>
                  <a:lnTo>
                    <a:pt x="12575" y="42071"/>
                  </a:lnTo>
                  <a:lnTo>
                    <a:pt x="16374" y="42864"/>
                  </a:lnTo>
                  <a:lnTo>
                    <a:pt x="20317" y="41982"/>
                  </a:lnTo>
                  <a:lnTo>
                    <a:pt x="28462" y="37238"/>
                  </a:lnTo>
                  <a:lnTo>
                    <a:pt x="37611" y="26634"/>
                  </a:lnTo>
                  <a:lnTo>
                    <a:pt x="38003" y="23401"/>
                  </a:lnTo>
                  <a:lnTo>
                    <a:pt x="36853" y="20539"/>
                  </a:lnTo>
                  <a:lnTo>
                    <a:pt x="31813" y="15479"/>
                  </a:lnTo>
                  <a:lnTo>
                    <a:pt x="49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69">
              <a:extLst>
                <a:ext uri="{FF2B5EF4-FFF2-40B4-BE49-F238E27FC236}">
                  <a16:creationId xmlns:a16="http://schemas.microsoft.com/office/drawing/2014/main" xmlns="" id="{B470CB27-7E3C-4F2D-978F-FF37D96164F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563100" y="3779133"/>
              <a:ext cx="32962" cy="240418"/>
            </a:xfrm>
            <a:custGeom>
              <a:avLst/>
              <a:gdLst/>
              <a:ahLst/>
              <a:cxnLst/>
              <a:rect l="0" t="0" r="0" b="0"/>
              <a:pathLst>
                <a:path w="32962" h="240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411"/>
                  </a:lnTo>
                  <a:lnTo>
                    <a:pt x="8837" y="2749"/>
                  </a:lnTo>
                  <a:lnTo>
                    <a:pt x="21668" y="24888"/>
                  </a:lnTo>
                  <a:lnTo>
                    <a:pt x="32133" y="61629"/>
                  </a:lnTo>
                  <a:lnTo>
                    <a:pt x="32961" y="107166"/>
                  </a:lnTo>
                  <a:lnTo>
                    <a:pt x="30406" y="141683"/>
                  </a:lnTo>
                  <a:lnTo>
                    <a:pt x="26919" y="176779"/>
                  </a:lnTo>
                  <a:lnTo>
                    <a:pt x="21696" y="219366"/>
                  </a:lnTo>
                  <a:lnTo>
                    <a:pt x="19050" y="240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70">
              <a:extLst>
                <a:ext uri="{FF2B5EF4-FFF2-40B4-BE49-F238E27FC236}">
                  <a16:creationId xmlns:a16="http://schemas.microsoft.com/office/drawing/2014/main" xmlns="" id="{E1A585DE-2719-4F84-BD15-8D523B862DE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330841" y="3881071"/>
              <a:ext cx="156060" cy="142956"/>
            </a:xfrm>
            <a:custGeom>
              <a:avLst/>
              <a:gdLst/>
              <a:ahLst/>
              <a:cxnLst/>
              <a:rect l="0" t="0" r="0" b="0"/>
              <a:pathLst>
                <a:path w="156060" h="142956">
                  <a:moveTo>
                    <a:pt x="3659" y="17829"/>
                  </a:moveTo>
                  <a:lnTo>
                    <a:pt x="3659" y="17829"/>
                  </a:lnTo>
                  <a:lnTo>
                    <a:pt x="288" y="14458"/>
                  </a:lnTo>
                  <a:lnTo>
                    <a:pt x="0" y="12760"/>
                  </a:lnTo>
                  <a:lnTo>
                    <a:pt x="515" y="10922"/>
                  </a:lnTo>
                  <a:lnTo>
                    <a:pt x="1563" y="8991"/>
                  </a:lnTo>
                  <a:lnTo>
                    <a:pt x="9780" y="2902"/>
                  </a:lnTo>
                  <a:lnTo>
                    <a:pt x="27894" y="0"/>
                  </a:lnTo>
                  <a:lnTo>
                    <a:pt x="41240" y="3085"/>
                  </a:lnTo>
                  <a:lnTo>
                    <a:pt x="47763" y="5882"/>
                  </a:lnTo>
                  <a:lnTo>
                    <a:pt x="56893" y="16518"/>
                  </a:lnTo>
                  <a:lnTo>
                    <a:pt x="60314" y="23305"/>
                  </a:lnTo>
                  <a:lnTo>
                    <a:pt x="60354" y="40254"/>
                  </a:lnTo>
                  <a:lnTo>
                    <a:pt x="50561" y="69629"/>
                  </a:lnTo>
                  <a:lnTo>
                    <a:pt x="22900" y="115197"/>
                  </a:lnTo>
                  <a:lnTo>
                    <a:pt x="7877" y="135343"/>
                  </a:lnTo>
                  <a:lnTo>
                    <a:pt x="6471" y="138505"/>
                  </a:lnTo>
                  <a:lnTo>
                    <a:pt x="6945" y="140613"/>
                  </a:lnTo>
                  <a:lnTo>
                    <a:pt x="8671" y="142018"/>
                  </a:lnTo>
                  <a:lnTo>
                    <a:pt x="11234" y="142955"/>
                  </a:lnTo>
                  <a:lnTo>
                    <a:pt x="54633" y="135826"/>
                  </a:lnTo>
                  <a:lnTo>
                    <a:pt x="94884" y="126482"/>
                  </a:lnTo>
                  <a:lnTo>
                    <a:pt x="140316" y="112094"/>
                  </a:lnTo>
                  <a:lnTo>
                    <a:pt x="156059" y="1067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71">
              <a:extLst>
                <a:ext uri="{FF2B5EF4-FFF2-40B4-BE49-F238E27FC236}">
                  <a16:creationId xmlns:a16="http://schemas.microsoft.com/office/drawing/2014/main" xmlns="" id="{28DA45F1-BBCB-4202-800C-15E0AB6FE2B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075806" y="4114800"/>
              <a:ext cx="61989" cy="54600"/>
            </a:xfrm>
            <a:custGeom>
              <a:avLst/>
              <a:gdLst/>
              <a:ahLst/>
              <a:cxnLst/>
              <a:rect l="0" t="0" r="0" b="0"/>
              <a:pathLst>
                <a:path w="61989" h="54600">
                  <a:moveTo>
                    <a:pt x="23744" y="0"/>
                  </a:moveTo>
                  <a:lnTo>
                    <a:pt x="23744" y="0"/>
                  </a:lnTo>
                  <a:lnTo>
                    <a:pt x="18276" y="0"/>
                  </a:lnTo>
                  <a:lnTo>
                    <a:pt x="8134" y="5069"/>
                  </a:lnTo>
                  <a:lnTo>
                    <a:pt x="3165" y="8838"/>
                  </a:lnTo>
                  <a:lnTo>
                    <a:pt x="487" y="16628"/>
                  </a:lnTo>
                  <a:lnTo>
                    <a:pt x="0" y="26440"/>
                  </a:lnTo>
                  <a:lnTo>
                    <a:pt x="2138" y="35505"/>
                  </a:lnTo>
                  <a:lnTo>
                    <a:pt x="10679" y="48541"/>
                  </a:lnTo>
                  <a:lnTo>
                    <a:pt x="20054" y="53323"/>
                  </a:lnTo>
                  <a:lnTo>
                    <a:pt x="25518" y="54599"/>
                  </a:lnTo>
                  <a:lnTo>
                    <a:pt x="37232" y="52253"/>
                  </a:lnTo>
                  <a:lnTo>
                    <a:pt x="48789" y="45801"/>
                  </a:lnTo>
                  <a:lnTo>
                    <a:pt x="58629" y="35878"/>
                  </a:lnTo>
                  <a:lnTo>
                    <a:pt x="61111" y="30974"/>
                  </a:lnTo>
                  <a:lnTo>
                    <a:pt x="61988" y="21763"/>
                  </a:lnTo>
                  <a:lnTo>
                    <a:pt x="60529" y="18036"/>
                  </a:lnTo>
                  <a:lnTo>
                    <a:pt x="55144" y="12014"/>
                  </a:lnTo>
                  <a:lnTo>
                    <a:pt x="48047" y="8867"/>
                  </a:lnTo>
                  <a:lnTo>
                    <a:pt x="36444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72">
              <a:extLst>
                <a:ext uri="{FF2B5EF4-FFF2-40B4-BE49-F238E27FC236}">
                  <a16:creationId xmlns:a16="http://schemas.microsoft.com/office/drawing/2014/main" xmlns="" id="{4F10F21C-3DF5-4BF7-9B82-89E5B0A01D1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061449" y="3788469"/>
              <a:ext cx="12702" cy="212032"/>
            </a:xfrm>
            <a:custGeom>
              <a:avLst/>
              <a:gdLst/>
              <a:ahLst/>
              <a:cxnLst/>
              <a:rect l="0" t="0" r="0" b="0"/>
              <a:pathLst>
                <a:path w="12702" h="212032">
                  <a:moveTo>
                    <a:pt x="1" y="15181"/>
                  </a:moveTo>
                  <a:lnTo>
                    <a:pt x="1" y="15181"/>
                  </a:lnTo>
                  <a:lnTo>
                    <a:pt x="0" y="0"/>
                  </a:lnTo>
                  <a:lnTo>
                    <a:pt x="3371" y="46534"/>
                  </a:lnTo>
                  <a:lnTo>
                    <a:pt x="8839" y="83816"/>
                  </a:lnTo>
                  <a:lnTo>
                    <a:pt x="11557" y="129513"/>
                  </a:lnTo>
                  <a:lnTo>
                    <a:pt x="12193" y="162186"/>
                  </a:lnTo>
                  <a:lnTo>
                    <a:pt x="12701" y="212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73">
              <a:extLst>
                <a:ext uri="{FF2B5EF4-FFF2-40B4-BE49-F238E27FC236}">
                  <a16:creationId xmlns:a16="http://schemas.microsoft.com/office/drawing/2014/main" xmlns="" id="{295AFACA-38BD-4A10-A64D-068876B1D6E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782310" y="3875973"/>
              <a:ext cx="171191" cy="179840"/>
            </a:xfrm>
            <a:custGeom>
              <a:avLst/>
              <a:gdLst/>
              <a:ahLst/>
              <a:cxnLst/>
              <a:rect l="0" t="0" r="0" b="0"/>
              <a:pathLst>
                <a:path w="171191" h="179840">
                  <a:moveTo>
                    <a:pt x="6090" y="48327"/>
                  </a:moveTo>
                  <a:lnTo>
                    <a:pt x="6090" y="48327"/>
                  </a:lnTo>
                  <a:lnTo>
                    <a:pt x="2719" y="44956"/>
                  </a:lnTo>
                  <a:lnTo>
                    <a:pt x="1063" y="41419"/>
                  </a:lnTo>
                  <a:lnTo>
                    <a:pt x="0" y="30029"/>
                  </a:lnTo>
                  <a:lnTo>
                    <a:pt x="2737" y="26250"/>
                  </a:lnTo>
                  <a:lnTo>
                    <a:pt x="35116" y="5874"/>
                  </a:lnTo>
                  <a:lnTo>
                    <a:pt x="56083" y="0"/>
                  </a:lnTo>
                  <a:lnTo>
                    <a:pt x="71112" y="2389"/>
                  </a:lnTo>
                  <a:lnTo>
                    <a:pt x="100386" y="15421"/>
                  </a:lnTo>
                  <a:lnTo>
                    <a:pt x="109853" y="27117"/>
                  </a:lnTo>
                  <a:lnTo>
                    <a:pt x="113366" y="34187"/>
                  </a:lnTo>
                  <a:lnTo>
                    <a:pt x="113504" y="51450"/>
                  </a:lnTo>
                  <a:lnTo>
                    <a:pt x="111566" y="60993"/>
                  </a:lnTo>
                  <a:lnTo>
                    <a:pt x="91983" y="91277"/>
                  </a:lnTo>
                  <a:lnTo>
                    <a:pt x="45395" y="134869"/>
                  </a:lnTo>
                  <a:lnTo>
                    <a:pt x="6042" y="171426"/>
                  </a:lnTo>
                  <a:lnTo>
                    <a:pt x="4647" y="173432"/>
                  </a:lnTo>
                  <a:lnTo>
                    <a:pt x="4421" y="175474"/>
                  </a:lnTo>
                  <a:lnTo>
                    <a:pt x="4978" y="177542"/>
                  </a:lnTo>
                  <a:lnTo>
                    <a:pt x="13122" y="179839"/>
                  </a:lnTo>
                  <a:lnTo>
                    <a:pt x="48087" y="177943"/>
                  </a:lnTo>
                  <a:lnTo>
                    <a:pt x="86815" y="172731"/>
                  </a:lnTo>
                  <a:lnTo>
                    <a:pt x="128235" y="169013"/>
                  </a:lnTo>
                  <a:lnTo>
                    <a:pt x="171190" y="156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15">
            <a:extLst>
              <a:ext uri="{FF2B5EF4-FFF2-40B4-BE49-F238E27FC236}">
                <a16:creationId xmlns:a16="http://schemas.microsoft.com/office/drawing/2014/main" xmlns="" id="{BCD8ADDC-B18B-48DF-8995-0A9D19EA8720}"/>
              </a:ext>
            </a:extLst>
          </p:cNvPr>
          <p:cNvGrpSpPr/>
          <p:nvPr/>
        </p:nvGrpSpPr>
        <p:grpSpPr>
          <a:xfrm>
            <a:off x="9854734" y="3759723"/>
            <a:ext cx="328811" cy="411398"/>
            <a:chOff x="9854734" y="3759723"/>
            <a:chExt cx="328811" cy="411398"/>
          </a:xfrm>
        </p:grpSpPr>
        <p:sp>
          <p:nvSpPr>
            <p:cNvPr id="172" name="SMARTInkShape-474">
              <a:extLst>
                <a:ext uri="{FF2B5EF4-FFF2-40B4-BE49-F238E27FC236}">
                  <a16:creationId xmlns:a16="http://schemas.microsoft.com/office/drawing/2014/main" xmlns="" id="{EB7B280B-DF49-452B-ABA2-902B75A4FED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132631" y="4116283"/>
              <a:ext cx="50914" cy="54838"/>
            </a:xfrm>
            <a:custGeom>
              <a:avLst/>
              <a:gdLst/>
              <a:ahLst/>
              <a:cxnLst/>
              <a:rect l="0" t="0" r="0" b="0"/>
              <a:pathLst>
                <a:path w="50914" h="54838">
                  <a:moveTo>
                    <a:pt x="21019" y="23917"/>
                  </a:moveTo>
                  <a:lnTo>
                    <a:pt x="21019" y="23917"/>
                  </a:lnTo>
                  <a:lnTo>
                    <a:pt x="21019" y="20546"/>
                  </a:lnTo>
                  <a:lnTo>
                    <a:pt x="26486" y="3523"/>
                  </a:lnTo>
                  <a:lnTo>
                    <a:pt x="26075" y="1854"/>
                  </a:lnTo>
                  <a:lnTo>
                    <a:pt x="25095" y="741"/>
                  </a:lnTo>
                  <a:lnTo>
                    <a:pt x="23736" y="0"/>
                  </a:lnTo>
                  <a:lnTo>
                    <a:pt x="18464" y="1058"/>
                  </a:lnTo>
                  <a:lnTo>
                    <a:pt x="15082" y="2327"/>
                  </a:lnTo>
                  <a:lnTo>
                    <a:pt x="9443" y="9383"/>
                  </a:lnTo>
                  <a:lnTo>
                    <a:pt x="74" y="31159"/>
                  </a:lnTo>
                  <a:lnTo>
                    <a:pt x="0" y="36506"/>
                  </a:lnTo>
                  <a:lnTo>
                    <a:pt x="3681" y="46210"/>
                  </a:lnTo>
                  <a:lnTo>
                    <a:pt x="8139" y="51464"/>
                  </a:lnTo>
                  <a:lnTo>
                    <a:pt x="10316" y="52865"/>
                  </a:lnTo>
                  <a:lnTo>
                    <a:pt x="20121" y="54837"/>
                  </a:lnTo>
                  <a:lnTo>
                    <a:pt x="29791" y="51535"/>
                  </a:lnTo>
                  <a:lnTo>
                    <a:pt x="39734" y="45364"/>
                  </a:lnTo>
                  <a:lnTo>
                    <a:pt x="46506" y="37917"/>
                  </a:lnTo>
                  <a:lnTo>
                    <a:pt x="49985" y="29905"/>
                  </a:lnTo>
                  <a:lnTo>
                    <a:pt x="50913" y="25792"/>
                  </a:lnTo>
                  <a:lnTo>
                    <a:pt x="50064" y="19341"/>
                  </a:lnTo>
                  <a:lnTo>
                    <a:pt x="45617" y="11743"/>
                  </a:lnTo>
                  <a:lnTo>
                    <a:pt x="40069" y="4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75">
              <a:extLst>
                <a:ext uri="{FF2B5EF4-FFF2-40B4-BE49-F238E27FC236}">
                  <a16:creationId xmlns:a16="http://schemas.microsoft.com/office/drawing/2014/main" xmlns="" id="{DA381A89-A1C0-4DE8-96D3-A93D86C6475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147300" y="3759723"/>
              <a:ext cx="23881" cy="285228"/>
            </a:xfrm>
            <a:custGeom>
              <a:avLst/>
              <a:gdLst/>
              <a:ahLst/>
              <a:cxnLst/>
              <a:rect l="0" t="0" r="0" b="0"/>
              <a:pathLst>
                <a:path w="23881" h="285228">
                  <a:moveTo>
                    <a:pt x="6350" y="12177"/>
                  </a:moveTo>
                  <a:lnTo>
                    <a:pt x="6350" y="12177"/>
                  </a:lnTo>
                  <a:lnTo>
                    <a:pt x="6350" y="5435"/>
                  </a:lnTo>
                  <a:lnTo>
                    <a:pt x="7055" y="3449"/>
                  </a:lnTo>
                  <a:lnTo>
                    <a:pt x="8231" y="2125"/>
                  </a:lnTo>
                  <a:lnTo>
                    <a:pt x="11419" y="654"/>
                  </a:lnTo>
                  <a:lnTo>
                    <a:pt x="15187" y="0"/>
                  </a:lnTo>
                  <a:lnTo>
                    <a:pt x="17182" y="2648"/>
                  </a:lnTo>
                  <a:lnTo>
                    <a:pt x="21277" y="13116"/>
                  </a:lnTo>
                  <a:lnTo>
                    <a:pt x="23880" y="59452"/>
                  </a:lnTo>
                  <a:lnTo>
                    <a:pt x="21668" y="92455"/>
                  </a:lnTo>
                  <a:lnTo>
                    <a:pt x="18331" y="128289"/>
                  </a:lnTo>
                  <a:lnTo>
                    <a:pt x="14497" y="164677"/>
                  </a:lnTo>
                  <a:lnTo>
                    <a:pt x="10441" y="199664"/>
                  </a:lnTo>
                  <a:lnTo>
                    <a:pt x="6287" y="234029"/>
                  </a:lnTo>
                  <a:lnTo>
                    <a:pt x="0" y="285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76">
              <a:extLst>
                <a:ext uri="{FF2B5EF4-FFF2-40B4-BE49-F238E27FC236}">
                  <a16:creationId xmlns:a16="http://schemas.microsoft.com/office/drawing/2014/main" xmlns="" id="{92F264CF-F437-4445-BB03-05F5FA42357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854734" y="3850383"/>
              <a:ext cx="190967" cy="174515"/>
            </a:xfrm>
            <a:custGeom>
              <a:avLst/>
              <a:gdLst/>
              <a:ahLst/>
              <a:cxnLst/>
              <a:rect l="0" t="0" r="0" b="0"/>
              <a:pathLst>
                <a:path w="190967" h="174515">
                  <a:moveTo>
                    <a:pt x="19516" y="29467"/>
                  </a:moveTo>
                  <a:lnTo>
                    <a:pt x="19516" y="29467"/>
                  </a:lnTo>
                  <a:lnTo>
                    <a:pt x="16145" y="26096"/>
                  </a:lnTo>
                  <a:lnTo>
                    <a:pt x="15857" y="23692"/>
                  </a:lnTo>
                  <a:lnTo>
                    <a:pt x="17420" y="17258"/>
                  </a:lnTo>
                  <a:lnTo>
                    <a:pt x="25637" y="5702"/>
                  </a:lnTo>
                  <a:lnTo>
                    <a:pt x="36818" y="1266"/>
                  </a:lnTo>
                  <a:lnTo>
                    <a:pt x="51194" y="0"/>
                  </a:lnTo>
                  <a:lnTo>
                    <a:pt x="66991" y="1789"/>
                  </a:lnTo>
                  <a:lnTo>
                    <a:pt x="73744" y="5370"/>
                  </a:lnTo>
                  <a:lnTo>
                    <a:pt x="85010" y="16876"/>
                  </a:lnTo>
                  <a:lnTo>
                    <a:pt x="89076" y="35160"/>
                  </a:lnTo>
                  <a:lnTo>
                    <a:pt x="89173" y="45962"/>
                  </a:lnTo>
                  <a:lnTo>
                    <a:pt x="75825" y="81391"/>
                  </a:lnTo>
                  <a:lnTo>
                    <a:pt x="40960" y="125514"/>
                  </a:lnTo>
                  <a:lnTo>
                    <a:pt x="3125" y="164089"/>
                  </a:lnTo>
                  <a:lnTo>
                    <a:pt x="827" y="167898"/>
                  </a:lnTo>
                  <a:lnTo>
                    <a:pt x="0" y="170438"/>
                  </a:lnTo>
                  <a:lnTo>
                    <a:pt x="156" y="172131"/>
                  </a:lnTo>
                  <a:lnTo>
                    <a:pt x="2376" y="173260"/>
                  </a:lnTo>
                  <a:lnTo>
                    <a:pt x="10487" y="174514"/>
                  </a:lnTo>
                  <a:lnTo>
                    <a:pt x="48855" y="165180"/>
                  </a:lnTo>
                  <a:lnTo>
                    <a:pt x="89748" y="153796"/>
                  </a:lnTo>
                  <a:lnTo>
                    <a:pt x="135890" y="141486"/>
                  </a:lnTo>
                  <a:lnTo>
                    <a:pt x="190966" y="124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16">
            <a:extLst>
              <a:ext uri="{FF2B5EF4-FFF2-40B4-BE49-F238E27FC236}">
                <a16:creationId xmlns:a16="http://schemas.microsoft.com/office/drawing/2014/main" xmlns="" id="{11D1C2ED-9A3F-4286-BE2D-7B678F70B592}"/>
              </a:ext>
            </a:extLst>
          </p:cNvPr>
          <p:cNvGrpSpPr/>
          <p:nvPr/>
        </p:nvGrpSpPr>
        <p:grpSpPr>
          <a:xfrm>
            <a:off x="10454792" y="3239101"/>
            <a:ext cx="1610209" cy="945550"/>
            <a:chOff x="10454792" y="3239101"/>
            <a:chExt cx="1610209" cy="945550"/>
          </a:xfrm>
        </p:grpSpPr>
        <p:sp>
          <p:nvSpPr>
            <p:cNvPr id="176" name="SMARTInkShape-477">
              <a:extLst>
                <a:ext uri="{FF2B5EF4-FFF2-40B4-BE49-F238E27FC236}">
                  <a16:creationId xmlns:a16="http://schemas.microsoft.com/office/drawing/2014/main" xmlns="" id="{CBCFAD5C-6A8F-4D9A-8B52-EDDB686D0F7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071911" y="3403600"/>
              <a:ext cx="8840" cy="19051"/>
            </a:xfrm>
            <a:custGeom>
              <a:avLst/>
              <a:gdLst/>
              <a:ahLst/>
              <a:cxnLst/>
              <a:rect l="0" t="0" r="0" b="0"/>
              <a:pathLst>
                <a:path w="8840" h="19051">
                  <a:moveTo>
                    <a:pt x="8839" y="19050"/>
                  </a:moveTo>
                  <a:lnTo>
                    <a:pt x="8839" y="19050"/>
                  </a:lnTo>
                  <a:lnTo>
                    <a:pt x="0" y="10212"/>
                  </a:lnTo>
                  <a:lnTo>
                    <a:pt x="125" y="8219"/>
                  </a:lnTo>
                  <a:lnTo>
                    <a:pt x="1618" y="6185"/>
                  </a:lnTo>
                  <a:lnTo>
                    <a:pt x="88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78">
              <a:extLst>
                <a:ext uri="{FF2B5EF4-FFF2-40B4-BE49-F238E27FC236}">
                  <a16:creationId xmlns:a16="http://schemas.microsoft.com/office/drawing/2014/main" xmlns="" id="{3538A375-164A-48F5-9661-F91872C5F56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896600" y="3239101"/>
              <a:ext cx="107069" cy="227737"/>
            </a:xfrm>
            <a:custGeom>
              <a:avLst/>
              <a:gdLst/>
              <a:ahLst/>
              <a:cxnLst/>
              <a:rect l="0" t="0" r="0" b="0"/>
              <a:pathLst>
                <a:path w="107069" h="227737">
                  <a:moveTo>
                    <a:pt x="101600" y="18449"/>
                  </a:moveTo>
                  <a:lnTo>
                    <a:pt x="101600" y="18449"/>
                  </a:lnTo>
                  <a:lnTo>
                    <a:pt x="101599" y="15078"/>
                  </a:lnTo>
                  <a:lnTo>
                    <a:pt x="107068" y="1426"/>
                  </a:lnTo>
                  <a:lnTo>
                    <a:pt x="106656" y="750"/>
                  </a:lnTo>
                  <a:lnTo>
                    <a:pt x="104318" y="0"/>
                  </a:lnTo>
                  <a:lnTo>
                    <a:pt x="92292" y="13061"/>
                  </a:lnTo>
                  <a:lnTo>
                    <a:pt x="71952" y="48289"/>
                  </a:lnTo>
                  <a:lnTo>
                    <a:pt x="48051" y="91104"/>
                  </a:lnTo>
                  <a:lnTo>
                    <a:pt x="29838" y="135069"/>
                  </a:lnTo>
                  <a:lnTo>
                    <a:pt x="22246" y="176004"/>
                  </a:lnTo>
                  <a:lnTo>
                    <a:pt x="26115" y="196424"/>
                  </a:lnTo>
                  <a:lnTo>
                    <a:pt x="34889" y="211849"/>
                  </a:lnTo>
                  <a:lnTo>
                    <a:pt x="45844" y="223408"/>
                  </a:lnTo>
                  <a:lnTo>
                    <a:pt x="53141" y="226349"/>
                  </a:lnTo>
                  <a:lnTo>
                    <a:pt x="70655" y="227736"/>
                  </a:lnTo>
                  <a:lnTo>
                    <a:pt x="84554" y="224119"/>
                  </a:lnTo>
                  <a:lnTo>
                    <a:pt x="90236" y="221179"/>
                  </a:lnTo>
                  <a:lnTo>
                    <a:pt x="94024" y="217102"/>
                  </a:lnTo>
                  <a:lnTo>
                    <a:pt x="98232" y="206928"/>
                  </a:lnTo>
                  <a:lnTo>
                    <a:pt x="94458" y="193469"/>
                  </a:lnTo>
                  <a:lnTo>
                    <a:pt x="85020" y="179491"/>
                  </a:lnTo>
                  <a:lnTo>
                    <a:pt x="71417" y="168575"/>
                  </a:lnTo>
                  <a:lnTo>
                    <a:pt x="52202" y="162783"/>
                  </a:lnTo>
                  <a:lnTo>
                    <a:pt x="23229" y="161403"/>
                  </a:lnTo>
                  <a:lnTo>
                    <a:pt x="15486" y="162435"/>
                  </a:lnTo>
                  <a:lnTo>
                    <a:pt x="10323" y="165240"/>
                  </a:lnTo>
                  <a:lnTo>
                    <a:pt x="6883" y="169226"/>
                  </a:lnTo>
                  <a:lnTo>
                    <a:pt x="0" y="183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79">
              <a:extLst>
                <a:ext uri="{FF2B5EF4-FFF2-40B4-BE49-F238E27FC236}">
                  <a16:creationId xmlns:a16="http://schemas.microsoft.com/office/drawing/2014/main" xmlns="" id="{F006F051-82F6-424B-BB8E-DE46E4146DA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477500" y="358775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50800"/>
                  </a:lnTo>
                  <a:lnTo>
                    <a:pt x="38295" y="39955"/>
                  </a:lnTo>
                  <a:lnTo>
                    <a:pt x="69231" y="29752"/>
                  </a:lnTo>
                  <a:lnTo>
                    <a:pt x="107910" y="20044"/>
                  </a:lnTo>
                  <a:lnTo>
                    <a:pt x="148149" y="11730"/>
                  </a:lnTo>
                  <a:lnTo>
                    <a:pt x="193631" y="378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80">
              <a:extLst>
                <a:ext uri="{FF2B5EF4-FFF2-40B4-BE49-F238E27FC236}">
                  <a16:creationId xmlns:a16="http://schemas.microsoft.com/office/drawing/2014/main" xmlns="" id="{508739EE-998C-474B-9C5F-FBE61ED7D36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454792" y="3490560"/>
              <a:ext cx="194159" cy="52741"/>
            </a:xfrm>
            <a:custGeom>
              <a:avLst/>
              <a:gdLst/>
              <a:ahLst/>
              <a:cxnLst/>
              <a:rect l="0" t="0" r="0" b="0"/>
              <a:pathLst>
                <a:path w="194159" h="52741">
                  <a:moveTo>
                    <a:pt x="3658" y="52740"/>
                  </a:moveTo>
                  <a:lnTo>
                    <a:pt x="3658" y="52740"/>
                  </a:lnTo>
                  <a:lnTo>
                    <a:pt x="287" y="49369"/>
                  </a:lnTo>
                  <a:lnTo>
                    <a:pt x="0" y="48376"/>
                  </a:lnTo>
                  <a:lnTo>
                    <a:pt x="514" y="47714"/>
                  </a:lnTo>
                  <a:lnTo>
                    <a:pt x="1561" y="47273"/>
                  </a:lnTo>
                  <a:lnTo>
                    <a:pt x="34635" y="25420"/>
                  </a:lnTo>
                  <a:lnTo>
                    <a:pt x="78923" y="11092"/>
                  </a:lnTo>
                  <a:lnTo>
                    <a:pt x="112133" y="4126"/>
                  </a:lnTo>
                  <a:lnTo>
                    <a:pt x="156918" y="0"/>
                  </a:lnTo>
                  <a:lnTo>
                    <a:pt x="194158" y="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81">
              <a:extLst>
                <a:ext uri="{FF2B5EF4-FFF2-40B4-BE49-F238E27FC236}">
                  <a16:creationId xmlns:a16="http://schemas.microsoft.com/office/drawing/2014/main" xmlns="" id="{CDAFF2A8-FFDD-4234-92AE-42A7A4A1914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163305" y="3252605"/>
              <a:ext cx="97530" cy="214496"/>
            </a:xfrm>
            <a:custGeom>
              <a:avLst/>
              <a:gdLst/>
              <a:ahLst/>
              <a:cxnLst/>
              <a:rect l="0" t="0" r="0" b="0"/>
              <a:pathLst>
                <a:path w="97530" h="214496">
                  <a:moveTo>
                    <a:pt x="95245" y="17645"/>
                  </a:moveTo>
                  <a:lnTo>
                    <a:pt x="95245" y="17645"/>
                  </a:lnTo>
                  <a:lnTo>
                    <a:pt x="95245" y="3339"/>
                  </a:lnTo>
                  <a:lnTo>
                    <a:pt x="93833" y="1758"/>
                  </a:lnTo>
                  <a:lnTo>
                    <a:pt x="88502" y="0"/>
                  </a:lnTo>
                  <a:lnTo>
                    <a:pt x="81430" y="1101"/>
                  </a:lnTo>
                  <a:lnTo>
                    <a:pt x="38540" y="13558"/>
                  </a:lnTo>
                  <a:lnTo>
                    <a:pt x="10166" y="24014"/>
                  </a:lnTo>
                  <a:lnTo>
                    <a:pt x="6776" y="26125"/>
                  </a:lnTo>
                  <a:lnTo>
                    <a:pt x="4516" y="28942"/>
                  </a:lnTo>
                  <a:lnTo>
                    <a:pt x="2004" y="35836"/>
                  </a:lnTo>
                  <a:lnTo>
                    <a:pt x="112" y="81583"/>
                  </a:lnTo>
                  <a:lnTo>
                    <a:pt x="0" y="122442"/>
                  </a:lnTo>
                  <a:lnTo>
                    <a:pt x="704" y="122788"/>
                  </a:lnTo>
                  <a:lnTo>
                    <a:pt x="3368" y="121290"/>
                  </a:lnTo>
                  <a:lnTo>
                    <a:pt x="23759" y="105119"/>
                  </a:lnTo>
                  <a:lnTo>
                    <a:pt x="42863" y="101653"/>
                  </a:lnTo>
                  <a:lnTo>
                    <a:pt x="66396" y="103998"/>
                  </a:lnTo>
                  <a:lnTo>
                    <a:pt x="81012" y="111058"/>
                  </a:lnTo>
                  <a:lnTo>
                    <a:pt x="87873" y="115903"/>
                  </a:lnTo>
                  <a:lnTo>
                    <a:pt x="92446" y="121956"/>
                  </a:lnTo>
                  <a:lnTo>
                    <a:pt x="97529" y="136207"/>
                  </a:lnTo>
                  <a:lnTo>
                    <a:pt x="94144" y="151949"/>
                  </a:lnTo>
                  <a:lnTo>
                    <a:pt x="78456" y="176678"/>
                  </a:lnTo>
                  <a:lnTo>
                    <a:pt x="55933" y="198116"/>
                  </a:lnTo>
                  <a:lnTo>
                    <a:pt x="35149" y="209642"/>
                  </a:lnTo>
                  <a:lnTo>
                    <a:pt x="19045" y="2144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82">
              <a:extLst>
                <a:ext uri="{FF2B5EF4-FFF2-40B4-BE49-F238E27FC236}">
                  <a16:creationId xmlns:a16="http://schemas.microsoft.com/office/drawing/2014/main" xmlns="" id="{53FF2F75-E0CF-4A66-8C01-73CACAB1998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379200" y="3416300"/>
              <a:ext cx="6351" cy="9722"/>
            </a:xfrm>
            <a:custGeom>
              <a:avLst/>
              <a:gdLst/>
              <a:ahLst/>
              <a:cxnLst/>
              <a:rect l="0" t="0" r="0" b="0"/>
              <a:pathLst>
                <a:path w="6351" h="9722">
                  <a:moveTo>
                    <a:pt x="6350" y="6350"/>
                  </a:moveTo>
                  <a:lnTo>
                    <a:pt x="6350" y="6350"/>
                  </a:lnTo>
                  <a:lnTo>
                    <a:pt x="6350" y="9721"/>
                  </a:lnTo>
                  <a:lnTo>
                    <a:pt x="5645" y="93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83">
              <a:extLst>
                <a:ext uri="{FF2B5EF4-FFF2-40B4-BE49-F238E27FC236}">
                  <a16:creationId xmlns:a16="http://schemas.microsoft.com/office/drawing/2014/main" xmlns="" id="{1E3EBA1A-DA98-436C-9EEB-91F55135D9F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412541" y="3266591"/>
              <a:ext cx="106360" cy="161746"/>
            </a:xfrm>
            <a:custGeom>
              <a:avLst/>
              <a:gdLst/>
              <a:ahLst/>
              <a:cxnLst/>
              <a:rect l="0" t="0" r="0" b="0"/>
              <a:pathLst>
                <a:path w="106360" h="161746">
                  <a:moveTo>
                    <a:pt x="36509" y="3659"/>
                  </a:moveTo>
                  <a:lnTo>
                    <a:pt x="36509" y="3659"/>
                  </a:lnTo>
                  <a:lnTo>
                    <a:pt x="39879" y="288"/>
                  </a:lnTo>
                  <a:lnTo>
                    <a:pt x="40872" y="0"/>
                  </a:lnTo>
                  <a:lnTo>
                    <a:pt x="41535" y="515"/>
                  </a:lnTo>
                  <a:lnTo>
                    <a:pt x="41976" y="1563"/>
                  </a:lnTo>
                  <a:lnTo>
                    <a:pt x="33942" y="45570"/>
                  </a:lnTo>
                  <a:lnTo>
                    <a:pt x="20767" y="92606"/>
                  </a:lnTo>
                  <a:lnTo>
                    <a:pt x="6458" y="132837"/>
                  </a:lnTo>
                  <a:lnTo>
                    <a:pt x="0" y="154843"/>
                  </a:lnTo>
                  <a:lnTo>
                    <a:pt x="879" y="157365"/>
                  </a:lnTo>
                  <a:lnTo>
                    <a:pt x="2878" y="159046"/>
                  </a:lnTo>
                  <a:lnTo>
                    <a:pt x="5623" y="160167"/>
                  </a:lnTo>
                  <a:lnTo>
                    <a:pt x="26338" y="161745"/>
                  </a:lnTo>
                  <a:lnTo>
                    <a:pt x="73339" y="147244"/>
                  </a:lnTo>
                  <a:lnTo>
                    <a:pt x="93989" y="142628"/>
                  </a:lnTo>
                  <a:lnTo>
                    <a:pt x="106359" y="1370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84">
              <a:extLst>
                <a:ext uri="{FF2B5EF4-FFF2-40B4-BE49-F238E27FC236}">
                  <a16:creationId xmlns:a16="http://schemas.microsoft.com/office/drawing/2014/main" xmlns="" id="{48C22B85-F74E-4179-B4F8-39EFB2EE5DF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487150" y="33718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12700" y="41442"/>
                  </a:lnTo>
                  <a:lnTo>
                    <a:pt x="5793" y="8773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85">
              <a:extLst>
                <a:ext uri="{FF2B5EF4-FFF2-40B4-BE49-F238E27FC236}">
                  <a16:creationId xmlns:a16="http://schemas.microsoft.com/office/drawing/2014/main" xmlns="" id="{F7A581C3-6F9C-44DD-80C9-20998689C28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569700" y="3435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86">
              <a:extLst>
                <a:ext uri="{FF2B5EF4-FFF2-40B4-BE49-F238E27FC236}">
                  <a16:creationId xmlns:a16="http://schemas.microsoft.com/office/drawing/2014/main" xmlns="" id="{89AC0D20-F4A5-4A17-82E6-ED12CD6E03E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639550" y="3277278"/>
              <a:ext cx="74424" cy="158073"/>
            </a:xfrm>
            <a:custGeom>
              <a:avLst/>
              <a:gdLst/>
              <a:ahLst/>
              <a:cxnLst/>
              <a:rect l="0" t="0" r="0" b="0"/>
              <a:pathLst>
                <a:path w="74424" h="158073">
                  <a:moveTo>
                    <a:pt x="0" y="24722"/>
                  </a:moveTo>
                  <a:lnTo>
                    <a:pt x="0" y="24722"/>
                  </a:lnTo>
                  <a:lnTo>
                    <a:pt x="8789" y="10907"/>
                  </a:lnTo>
                  <a:lnTo>
                    <a:pt x="12209" y="7045"/>
                  </a:lnTo>
                  <a:lnTo>
                    <a:pt x="19772" y="2754"/>
                  </a:lnTo>
                  <a:lnTo>
                    <a:pt x="35727" y="339"/>
                  </a:lnTo>
                  <a:lnTo>
                    <a:pt x="42868" y="0"/>
                  </a:lnTo>
                  <a:lnTo>
                    <a:pt x="54565" y="3386"/>
                  </a:lnTo>
                  <a:lnTo>
                    <a:pt x="59659" y="6265"/>
                  </a:lnTo>
                  <a:lnTo>
                    <a:pt x="63057" y="9595"/>
                  </a:lnTo>
                  <a:lnTo>
                    <a:pt x="66831" y="17058"/>
                  </a:lnTo>
                  <a:lnTo>
                    <a:pt x="66425" y="21729"/>
                  </a:lnTo>
                  <a:lnTo>
                    <a:pt x="55637" y="44435"/>
                  </a:lnTo>
                  <a:lnTo>
                    <a:pt x="48011" y="55356"/>
                  </a:lnTo>
                  <a:lnTo>
                    <a:pt x="32466" y="68592"/>
                  </a:lnTo>
                  <a:lnTo>
                    <a:pt x="53453" y="70549"/>
                  </a:lnTo>
                  <a:lnTo>
                    <a:pt x="61622" y="75899"/>
                  </a:lnTo>
                  <a:lnTo>
                    <a:pt x="70782" y="86844"/>
                  </a:lnTo>
                  <a:lnTo>
                    <a:pt x="73791" y="96782"/>
                  </a:lnTo>
                  <a:lnTo>
                    <a:pt x="74423" y="108254"/>
                  </a:lnTo>
                  <a:lnTo>
                    <a:pt x="72354" y="120408"/>
                  </a:lnTo>
                  <a:lnTo>
                    <a:pt x="65318" y="130985"/>
                  </a:lnTo>
                  <a:lnTo>
                    <a:pt x="31750" y="158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87">
              <a:extLst>
                <a:ext uri="{FF2B5EF4-FFF2-40B4-BE49-F238E27FC236}">
                  <a16:creationId xmlns:a16="http://schemas.microsoft.com/office/drawing/2014/main" xmlns="" id="{9AD749EA-AD71-4D3F-966A-1FE9566D4EF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836400" y="3429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88">
              <a:extLst>
                <a:ext uri="{FF2B5EF4-FFF2-40B4-BE49-F238E27FC236}">
                  <a16:creationId xmlns:a16="http://schemas.microsoft.com/office/drawing/2014/main" xmlns="" id="{33D03959-61B8-40E2-93FF-9A953D9EAB2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849100" y="3274981"/>
              <a:ext cx="177801" cy="154020"/>
            </a:xfrm>
            <a:custGeom>
              <a:avLst/>
              <a:gdLst/>
              <a:ahLst/>
              <a:cxnLst/>
              <a:rect l="0" t="0" r="0" b="0"/>
              <a:pathLst>
                <a:path w="177801" h="154020">
                  <a:moveTo>
                    <a:pt x="0" y="39719"/>
                  </a:moveTo>
                  <a:lnTo>
                    <a:pt x="0" y="39719"/>
                  </a:lnTo>
                  <a:lnTo>
                    <a:pt x="21048" y="13204"/>
                  </a:lnTo>
                  <a:lnTo>
                    <a:pt x="42063" y="1681"/>
                  </a:lnTo>
                  <a:lnTo>
                    <a:pt x="57972" y="0"/>
                  </a:lnTo>
                  <a:lnTo>
                    <a:pt x="74447" y="2311"/>
                  </a:lnTo>
                  <a:lnTo>
                    <a:pt x="91179" y="8041"/>
                  </a:lnTo>
                  <a:lnTo>
                    <a:pt x="97475" y="13661"/>
                  </a:lnTo>
                  <a:lnTo>
                    <a:pt x="106352" y="29314"/>
                  </a:lnTo>
                  <a:lnTo>
                    <a:pt x="108884" y="48030"/>
                  </a:lnTo>
                  <a:lnTo>
                    <a:pt x="106248" y="67401"/>
                  </a:lnTo>
                  <a:lnTo>
                    <a:pt x="84861" y="111429"/>
                  </a:lnTo>
                  <a:lnTo>
                    <a:pt x="75395" y="126896"/>
                  </a:lnTo>
                  <a:lnTo>
                    <a:pt x="74251" y="130998"/>
                  </a:lnTo>
                  <a:lnTo>
                    <a:pt x="74864" y="139319"/>
                  </a:lnTo>
                  <a:lnTo>
                    <a:pt x="77425" y="141397"/>
                  </a:lnTo>
                  <a:lnTo>
                    <a:pt x="81251" y="142077"/>
                  </a:lnTo>
                  <a:lnTo>
                    <a:pt x="123531" y="138241"/>
                  </a:lnTo>
                  <a:lnTo>
                    <a:pt x="151372" y="144170"/>
                  </a:lnTo>
                  <a:lnTo>
                    <a:pt x="177800" y="154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89">
              <a:extLst>
                <a:ext uri="{FF2B5EF4-FFF2-40B4-BE49-F238E27FC236}">
                  <a16:creationId xmlns:a16="http://schemas.microsoft.com/office/drawing/2014/main" xmlns="" id="{E74A45B0-E10A-42FE-AA43-6584E450775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921999" y="3594100"/>
              <a:ext cx="1028702" cy="82551"/>
            </a:xfrm>
            <a:custGeom>
              <a:avLst/>
              <a:gdLst/>
              <a:ahLst/>
              <a:cxnLst/>
              <a:rect l="0" t="0" r="0" b="0"/>
              <a:pathLst>
                <a:path w="1028702" h="82551">
                  <a:moveTo>
                    <a:pt x="1" y="82550"/>
                  </a:moveTo>
                  <a:lnTo>
                    <a:pt x="1" y="82550"/>
                  </a:lnTo>
                  <a:lnTo>
                    <a:pt x="0" y="79179"/>
                  </a:lnTo>
                  <a:lnTo>
                    <a:pt x="2118" y="78186"/>
                  </a:lnTo>
                  <a:lnTo>
                    <a:pt x="37656" y="72829"/>
                  </a:lnTo>
                  <a:lnTo>
                    <a:pt x="56855" y="69719"/>
                  </a:lnTo>
                  <a:lnTo>
                    <a:pt x="85881" y="66235"/>
                  </a:lnTo>
                  <a:lnTo>
                    <a:pt x="121459" y="62501"/>
                  </a:lnTo>
                  <a:lnTo>
                    <a:pt x="161407" y="58601"/>
                  </a:lnTo>
                  <a:lnTo>
                    <a:pt x="212027" y="53884"/>
                  </a:lnTo>
                  <a:lnTo>
                    <a:pt x="269763" y="48623"/>
                  </a:lnTo>
                  <a:lnTo>
                    <a:pt x="332243" y="42998"/>
                  </a:lnTo>
                  <a:lnTo>
                    <a:pt x="401412" y="37838"/>
                  </a:lnTo>
                  <a:lnTo>
                    <a:pt x="475041" y="32986"/>
                  </a:lnTo>
                  <a:lnTo>
                    <a:pt x="551645" y="28341"/>
                  </a:lnTo>
                  <a:lnTo>
                    <a:pt x="624585" y="23833"/>
                  </a:lnTo>
                  <a:lnTo>
                    <a:pt x="695086" y="19416"/>
                  </a:lnTo>
                  <a:lnTo>
                    <a:pt x="763957" y="15060"/>
                  </a:lnTo>
                  <a:lnTo>
                    <a:pt x="821162" y="11451"/>
                  </a:lnTo>
                  <a:lnTo>
                    <a:pt x="870587" y="8339"/>
                  </a:lnTo>
                  <a:lnTo>
                    <a:pt x="914824" y="5559"/>
                  </a:lnTo>
                  <a:lnTo>
                    <a:pt x="947138" y="3706"/>
                  </a:lnTo>
                  <a:lnTo>
                    <a:pt x="990571" y="1647"/>
                  </a:lnTo>
                  <a:lnTo>
                    <a:pt x="10287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90">
              <a:extLst>
                <a:ext uri="{FF2B5EF4-FFF2-40B4-BE49-F238E27FC236}">
                  <a16:creationId xmlns:a16="http://schemas.microsoft.com/office/drawing/2014/main" xmlns="" id="{2331013A-71E0-4120-A7E4-CADFA92A551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100683" y="3878868"/>
              <a:ext cx="183268" cy="208847"/>
            </a:xfrm>
            <a:custGeom>
              <a:avLst/>
              <a:gdLst/>
              <a:ahLst/>
              <a:cxnLst/>
              <a:rect l="0" t="0" r="0" b="0"/>
              <a:pathLst>
                <a:path w="183268" h="208847">
                  <a:moveTo>
                    <a:pt x="5467" y="39082"/>
                  </a:moveTo>
                  <a:lnTo>
                    <a:pt x="5467" y="39082"/>
                  </a:lnTo>
                  <a:lnTo>
                    <a:pt x="2096" y="35711"/>
                  </a:lnTo>
                  <a:lnTo>
                    <a:pt x="440" y="32175"/>
                  </a:lnTo>
                  <a:lnTo>
                    <a:pt x="0" y="30244"/>
                  </a:lnTo>
                  <a:lnTo>
                    <a:pt x="3272" y="24335"/>
                  </a:lnTo>
                  <a:lnTo>
                    <a:pt x="6120" y="20784"/>
                  </a:lnTo>
                  <a:lnTo>
                    <a:pt x="35333" y="5651"/>
                  </a:lnTo>
                  <a:lnTo>
                    <a:pt x="52137" y="0"/>
                  </a:lnTo>
                  <a:lnTo>
                    <a:pt x="70894" y="780"/>
                  </a:lnTo>
                  <a:lnTo>
                    <a:pt x="80835" y="2964"/>
                  </a:lnTo>
                  <a:lnTo>
                    <a:pt x="88167" y="7242"/>
                  </a:lnTo>
                  <a:lnTo>
                    <a:pt x="98197" y="19522"/>
                  </a:lnTo>
                  <a:lnTo>
                    <a:pt x="99362" y="40031"/>
                  </a:lnTo>
                  <a:lnTo>
                    <a:pt x="88321" y="81226"/>
                  </a:lnTo>
                  <a:lnTo>
                    <a:pt x="65294" y="127299"/>
                  </a:lnTo>
                  <a:lnTo>
                    <a:pt x="38010" y="166585"/>
                  </a:lnTo>
                  <a:lnTo>
                    <a:pt x="16990" y="195031"/>
                  </a:lnTo>
                  <a:lnTo>
                    <a:pt x="17383" y="198787"/>
                  </a:lnTo>
                  <a:lnTo>
                    <a:pt x="19760" y="201996"/>
                  </a:lnTo>
                  <a:lnTo>
                    <a:pt x="23462" y="204841"/>
                  </a:lnTo>
                  <a:lnTo>
                    <a:pt x="48899" y="208846"/>
                  </a:lnTo>
                  <a:lnTo>
                    <a:pt x="86618" y="203290"/>
                  </a:lnTo>
                  <a:lnTo>
                    <a:pt x="122202" y="192732"/>
                  </a:lnTo>
                  <a:lnTo>
                    <a:pt x="183267" y="172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91">
              <a:extLst>
                <a:ext uri="{FF2B5EF4-FFF2-40B4-BE49-F238E27FC236}">
                  <a16:creationId xmlns:a16="http://schemas.microsoft.com/office/drawing/2014/main" xmlns="" id="{3474B306-8298-4EEF-96DA-D4CC2C71A78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315700" y="3744484"/>
              <a:ext cx="73583" cy="167117"/>
            </a:xfrm>
            <a:custGeom>
              <a:avLst/>
              <a:gdLst/>
              <a:ahLst/>
              <a:cxnLst/>
              <a:rect l="0" t="0" r="0" b="0"/>
              <a:pathLst>
                <a:path w="73583" h="167117">
                  <a:moveTo>
                    <a:pt x="0" y="21066"/>
                  </a:moveTo>
                  <a:lnTo>
                    <a:pt x="0" y="21066"/>
                  </a:lnTo>
                  <a:lnTo>
                    <a:pt x="3370" y="14324"/>
                  </a:lnTo>
                  <a:lnTo>
                    <a:pt x="8789" y="9132"/>
                  </a:lnTo>
                  <a:lnTo>
                    <a:pt x="21654" y="2243"/>
                  </a:lnTo>
                  <a:lnTo>
                    <a:pt x="27136" y="51"/>
                  </a:lnTo>
                  <a:lnTo>
                    <a:pt x="32907" y="0"/>
                  </a:lnTo>
                  <a:lnTo>
                    <a:pt x="44965" y="3707"/>
                  </a:lnTo>
                  <a:lnTo>
                    <a:pt x="49027" y="8082"/>
                  </a:lnTo>
                  <a:lnTo>
                    <a:pt x="53539" y="20469"/>
                  </a:lnTo>
                  <a:lnTo>
                    <a:pt x="49900" y="35382"/>
                  </a:lnTo>
                  <a:lnTo>
                    <a:pt x="20660" y="82486"/>
                  </a:lnTo>
                  <a:lnTo>
                    <a:pt x="20829" y="83180"/>
                  </a:lnTo>
                  <a:lnTo>
                    <a:pt x="21648" y="83642"/>
                  </a:lnTo>
                  <a:lnTo>
                    <a:pt x="31814" y="84292"/>
                  </a:lnTo>
                  <a:lnTo>
                    <a:pt x="58439" y="85235"/>
                  </a:lnTo>
                  <a:lnTo>
                    <a:pt x="67366" y="87920"/>
                  </a:lnTo>
                  <a:lnTo>
                    <a:pt x="70310" y="91036"/>
                  </a:lnTo>
                  <a:lnTo>
                    <a:pt x="73582" y="100141"/>
                  </a:lnTo>
                  <a:lnTo>
                    <a:pt x="27678" y="147301"/>
                  </a:lnTo>
                  <a:lnTo>
                    <a:pt x="6350" y="1671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92">
              <a:extLst>
                <a:ext uri="{FF2B5EF4-FFF2-40B4-BE49-F238E27FC236}">
                  <a16:creationId xmlns:a16="http://schemas.microsoft.com/office/drawing/2014/main" xmlns="" id="{F4387FF0-6F14-4282-8976-C83B1D36B5A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972800" y="3790950"/>
              <a:ext cx="527051" cy="393701"/>
            </a:xfrm>
            <a:custGeom>
              <a:avLst/>
              <a:gdLst/>
              <a:ahLst/>
              <a:cxnLst/>
              <a:rect l="0" t="0" r="0" b="0"/>
              <a:pathLst>
                <a:path w="527051" h="393701">
                  <a:moveTo>
                    <a:pt x="0" y="393700"/>
                  </a:moveTo>
                  <a:lnTo>
                    <a:pt x="0" y="393700"/>
                  </a:lnTo>
                  <a:lnTo>
                    <a:pt x="36035" y="348245"/>
                  </a:lnTo>
                  <a:lnTo>
                    <a:pt x="67756" y="317759"/>
                  </a:lnTo>
                  <a:lnTo>
                    <a:pt x="112899" y="279279"/>
                  </a:lnTo>
                  <a:lnTo>
                    <a:pt x="138766" y="258153"/>
                  </a:lnTo>
                  <a:lnTo>
                    <a:pt x="169416" y="233486"/>
                  </a:lnTo>
                  <a:lnTo>
                    <a:pt x="203255" y="206457"/>
                  </a:lnTo>
                  <a:lnTo>
                    <a:pt x="239220" y="177855"/>
                  </a:lnTo>
                  <a:lnTo>
                    <a:pt x="278013" y="149614"/>
                  </a:lnTo>
                  <a:lnTo>
                    <a:pt x="318692" y="121615"/>
                  </a:lnTo>
                  <a:lnTo>
                    <a:pt x="360628" y="93777"/>
                  </a:lnTo>
                  <a:lnTo>
                    <a:pt x="397757" y="70984"/>
                  </a:lnTo>
                  <a:lnTo>
                    <a:pt x="431681" y="51556"/>
                  </a:lnTo>
                  <a:lnTo>
                    <a:pt x="463472" y="34371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93">
              <a:extLst>
                <a:ext uri="{FF2B5EF4-FFF2-40B4-BE49-F238E27FC236}">
                  <a16:creationId xmlns:a16="http://schemas.microsoft.com/office/drawing/2014/main" xmlns="" id="{A20D6C11-7824-4607-8B56-039DBDB256C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360149" y="3314700"/>
              <a:ext cx="184152" cy="165101"/>
            </a:xfrm>
            <a:custGeom>
              <a:avLst/>
              <a:gdLst/>
              <a:ahLst/>
              <a:cxnLst/>
              <a:rect l="0" t="0" r="0" b="0"/>
              <a:pathLst>
                <a:path w="184152" h="165101">
                  <a:moveTo>
                    <a:pt x="1" y="165100"/>
                  </a:moveTo>
                  <a:lnTo>
                    <a:pt x="1" y="165100"/>
                  </a:lnTo>
                  <a:lnTo>
                    <a:pt x="0" y="161729"/>
                  </a:lnTo>
                  <a:lnTo>
                    <a:pt x="6743" y="146149"/>
                  </a:lnTo>
                  <a:lnTo>
                    <a:pt x="44763" y="103344"/>
                  </a:lnTo>
                  <a:lnTo>
                    <a:pt x="78692" y="71331"/>
                  </a:lnTo>
                  <a:lnTo>
                    <a:pt x="119171" y="41580"/>
                  </a:lnTo>
                  <a:lnTo>
                    <a:pt x="1841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94">
              <a:extLst>
                <a:ext uri="{FF2B5EF4-FFF2-40B4-BE49-F238E27FC236}">
                  <a16:creationId xmlns:a16="http://schemas.microsoft.com/office/drawing/2014/main" xmlns="" id="{406D255B-CF96-4127-A742-DADBB6A2DE4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833382" y="3302000"/>
              <a:ext cx="231619" cy="171451"/>
            </a:xfrm>
            <a:custGeom>
              <a:avLst/>
              <a:gdLst/>
              <a:ahLst/>
              <a:cxnLst/>
              <a:rect l="0" t="0" r="0" b="0"/>
              <a:pathLst>
                <a:path w="231619" h="171451">
                  <a:moveTo>
                    <a:pt x="47468" y="171450"/>
                  </a:moveTo>
                  <a:lnTo>
                    <a:pt x="47468" y="171450"/>
                  </a:lnTo>
                  <a:lnTo>
                    <a:pt x="44098" y="168079"/>
                  </a:lnTo>
                  <a:lnTo>
                    <a:pt x="42442" y="164543"/>
                  </a:lnTo>
                  <a:lnTo>
                    <a:pt x="42000" y="162612"/>
                  </a:lnTo>
                  <a:lnTo>
                    <a:pt x="40294" y="161325"/>
                  </a:lnTo>
                  <a:lnTo>
                    <a:pt x="31152" y="159513"/>
                  </a:lnTo>
                  <a:lnTo>
                    <a:pt x="4166" y="158111"/>
                  </a:lnTo>
                  <a:lnTo>
                    <a:pt x="1668" y="156913"/>
                  </a:lnTo>
                  <a:lnTo>
                    <a:pt x="0" y="155409"/>
                  </a:lnTo>
                  <a:lnTo>
                    <a:pt x="300" y="152995"/>
                  </a:lnTo>
                  <a:lnTo>
                    <a:pt x="4398" y="146550"/>
                  </a:lnTo>
                  <a:lnTo>
                    <a:pt x="37261" y="117952"/>
                  </a:lnTo>
                  <a:lnTo>
                    <a:pt x="69978" y="91464"/>
                  </a:lnTo>
                  <a:lnTo>
                    <a:pt x="109919" y="62758"/>
                  </a:lnTo>
                  <a:lnTo>
                    <a:pt x="152128" y="36359"/>
                  </a:lnTo>
                  <a:lnTo>
                    <a:pt x="192058" y="17571"/>
                  </a:lnTo>
                  <a:lnTo>
                    <a:pt x="2316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17">
            <a:extLst>
              <a:ext uri="{FF2B5EF4-FFF2-40B4-BE49-F238E27FC236}">
                <a16:creationId xmlns:a16="http://schemas.microsoft.com/office/drawing/2014/main" xmlns="" id="{300D7385-6360-4EA3-8FC7-74F591253EA0}"/>
              </a:ext>
            </a:extLst>
          </p:cNvPr>
          <p:cNvGrpSpPr/>
          <p:nvPr/>
        </p:nvGrpSpPr>
        <p:grpSpPr>
          <a:xfrm>
            <a:off x="10594779" y="4627731"/>
            <a:ext cx="174822" cy="134770"/>
            <a:chOff x="10594779" y="4627731"/>
            <a:chExt cx="174822" cy="134770"/>
          </a:xfrm>
        </p:grpSpPr>
        <p:sp>
          <p:nvSpPr>
            <p:cNvPr id="195" name="SMARTInkShape-495">
              <a:extLst>
                <a:ext uri="{FF2B5EF4-FFF2-40B4-BE49-F238E27FC236}">
                  <a16:creationId xmlns:a16="http://schemas.microsoft.com/office/drawing/2014/main" xmlns="" id="{3090CDC3-D262-4B7F-A80A-13589222C36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594779" y="4627731"/>
              <a:ext cx="174822" cy="26820"/>
            </a:xfrm>
            <a:custGeom>
              <a:avLst/>
              <a:gdLst/>
              <a:ahLst/>
              <a:cxnLst/>
              <a:rect l="0" t="0" r="0" b="0"/>
              <a:pathLst>
                <a:path w="174822" h="26820">
                  <a:moveTo>
                    <a:pt x="3371" y="26819"/>
                  </a:moveTo>
                  <a:lnTo>
                    <a:pt x="3371" y="26819"/>
                  </a:lnTo>
                  <a:lnTo>
                    <a:pt x="0" y="26819"/>
                  </a:lnTo>
                  <a:lnTo>
                    <a:pt x="44502" y="13004"/>
                  </a:lnTo>
                  <a:lnTo>
                    <a:pt x="76684" y="5862"/>
                  </a:lnTo>
                  <a:lnTo>
                    <a:pt x="109803" y="336"/>
                  </a:lnTo>
                  <a:lnTo>
                    <a:pt x="150068" y="0"/>
                  </a:lnTo>
                  <a:lnTo>
                    <a:pt x="174821" y="14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96">
              <a:extLst>
                <a:ext uri="{FF2B5EF4-FFF2-40B4-BE49-F238E27FC236}">
                  <a16:creationId xmlns:a16="http://schemas.microsoft.com/office/drawing/2014/main" xmlns="" id="{67AD3C35-BF17-441F-A2C8-448CE5D90A1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629900" y="47561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118">
            <a:extLst>
              <a:ext uri="{FF2B5EF4-FFF2-40B4-BE49-F238E27FC236}">
                <a16:creationId xmlns:a16="http://schemas.microsoft.com/office/drawing/2014/main" xmlns="" id="{3821A360-8E50-4A34-AA6C-0082A5FCDFB3}"/>
              </a:ext>
            </a:extLst>
          </p:cNvPr>
          <p:cNvGrpSpPr/>
          <p:nvPr/>
        </p:nvGrpSpPr>
        <p:grpSpPr>
          <a:xfrm>
            <a:off x="10655300" y="4551013"/>
            <a:ext cx="720184" cy="268638"/>
            <a:chOff x="10655300" y="4551013"/>
            <a:chExt cx="720184" cy="268638"/>
          </a:xfrm>
        </p:grpSpPr>
        <p:sp>
          <p:nvSpPr>
            <p:cNvPr id="198" name="SMARTInkShape-497">
              <a:extLst>
                <a:ext uri="{FF2B5EF4-FFF2-40B4-BE49-F238E27FC236}">
                  <a16:creationId xmlns:a16="http://schemas.microsoft.com/office/drawing/2014/main" xmlns="" id="{23FC3408-267E-43DE-8DD0-71F18759255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655300" y="47498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43326" y="1324"/>
                  </a:lnTo>
                  <a:lnTo>
                    <a:pt x="72878" y="588"/>
                  </a:lnTo>
                  <a:lnTo>
                    <a:pt x="111883" y="2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98">
              <a:extLst>
                <a:ext uri="{FF2B5EF4-FFF2-40B4-BE49-F238E27FC236}">
                  <a16:creationId xmlns:a16="http://schemas.microsoft.com/office/drawing/2014/main" xmlns="" id="{0D0F1BC3-F592-4A5A-88FB-61166E50ED8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049026" y="4551013"/>
              <a:ext cx="120625" cy="268638"/>
            </a:xfrm>
            <a:custGeom>
              <a:avLst/>
              <a:gdLst/>
              <a:ahLst/>
              <a:cxnLst/>
              <a:rect l="0" t="0" r="0" b="0"/>
              <a:pathLst>
                <a:path w="120625" h="268638">
                  <a:moveTo>
                    <a:pt x="114274" y="27337"/>
                  </a:moveTo>
                  <a:lnTo>
                    <a:pt x="114274" y="27337"/>
                  </a:lnTo>
                  <a:lnTo>
                    <a:pt x="84562" y="5517"/>
                  </a:lnTo>
                  <a:lnTo>
                    <a:pt x="64615" y="0"/>
                  </a:lnTo>
                  <a:lnTo>
                    <a:pt x="36923" y="266"/>
                  </a:lnTo>
                  <a:lnTo>
                    <a:pt x="17571" y="16245"/>
                  </a:lnTo>
                  <a:lnTo>
                    <a:pt x="7472" y="28409"/>
                  </a:lnTo>
                  <a:lnTo>
                    <a:pt x="2151" y="39341"/>
                  </a:lnTo>
                  <a:lnTo>
                    <a:pt x="0" y="59013"/>
                  </a:lnTo>
                  <a:lnTo>
                    <a:pt x="2107" y="66093"/>
                  </a:lnTo>
                  <a:lnTo>
                    <a:pt x="5630" y="71519"/>
                  </a:lnTo>
                  <a:lnTo>
                    <a:pt x="10095" y="75841"/>
                  </a:lnTo>
                  <a:lnTo>
                    <a:pt x="37632" y="69355"/>
                  </a:lnTo>
                  <a:lnTo>
                    <a:pt x="80041" y="49429"/>
                  </a:lnTo>
                  <a:lnTo>
                    <a:pt x="87218" y="44182"/>
                  </a:lnTo>
                  <a:lnTo>
                    <a:pt x="92709" y="47739"/>
                  </a:lnTo>
                  <a:lnTo>
                    <a:pt x="100692" y="70506"/>
                  </a:lnTo>
                  <a:lnTo>
                    <a:pt x="104514" y="98450"/>
                  </a:lnTo>
                  <a:lnTo>
                    <a:pt x="108473" y="136129"/>
                  </a:lnTo>
                  <a:lnTo>
                    <a:pt x="112523" y="180298"/>
                  </a:lnTo>
                  <a:lnTo>
                    <a:pt x="115224" y="209744"/>
                  </a:lnTo>
                  <a:lnTo>
                    <a:pt x="120624" y="2686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99">
              <a:extLst>
                <a:ext uri="{FF2B5EF4-FFF2-40B4-BE49-F238E27FC236}">
                  <a16:creationId xmlns:a16="http://schemas.microsoft.com/office/drawing/2014/main" xmlns="" id="{2C109504-CCFA-4D90-9009-984F3A64795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262692" y="4584700"/>
              <a:ext cx="112792" cy="191316"/>
            </a:xfrm>
            <a:custGeom>
              <a:avLst/>
              <a:gdLst/>
              <a:ahLst/>
              <a:cxnLst/>
              <a:rect l="0" t="0" r="0" b="0"/>
              <a:pathLst>
                <a:path w="112792" h="191316">
                  <a:moveTo>
                    <a:pt x="46658" y="57150"/>
                  </a:moveTo>
                  <a:lnTo>
                    <a:pt x="46658" y="57150"/>
                  </a:lnTo>
                  <a:lnTo>
                    <a:pt x="47363" y="50669"/>
                  </a:lnTo>
                  <a:lnTo>
                    <a:pt x="52432" y="36885"/>
                  </a:lnTo>
                  <a:lnTo>
                    <a:pt x="58867" y="27917"/>
                  </a:lnTo>
                  <a:lnTo>
                    <a:pt x="59736" y="23551"/>
                  </a:lnTo>
                  <a:lnTo>
                    <a:pt x="58904" y="19228"/>
                  </a:lnTo>
                  <a:lnTo>
                    <a:pt x="56939" y="14936"/>
                  </a:lnTo>
                  <a:lnTo>
                    <a:pt x="34058" y="40269"/>
                  </a:lnTo>
                  <a:lnTo>
                    <a:pt x="17092" y="62829"/>
                  </a:lnTo>
                  <a:lnTo>
                    <a:pt x="7191" y="87042"/>
                  </a:lnTo>
                  <a:lnTo>
                    <a:pt x="2002" y="112356"/>
                  </a:lnTo>
                  <a:lnTo>
                    <a:pt x="0" y="158591"/>
                  </a:lnTo>
                  <a:lnTo>
                    <a:pt x="3813" y="188548"/>
                  </a:lnTo>
                  <a:lnTo>
                    <a:pt x="15978" y="191315"/>
                  </a:lnTo>
                  <a:lnTo>
                    <a:pt x="57717" y="177457"/>
                  </a:lnTo>
                  <a:lnTo>
                    <a:pt x="75197" y="160638"/>
                  </a:lnTo>
                  <a:lnTo>
                    <a:pt x="100263" y="113728"/>
                  </a:lnTo>
                  <a:lnTo>
                    <a:pt x="110935" y="74534"/>
                  </a:lnTo>
                  <a:lnTo>
                    <a:pt x="112791" y="58156"/>
                  </a:lnTo>
                  <a:lnTo>
                    <a:pt x="110503" y="44415"/>
                  </a:lnTo>
                  <a:lnTo>
                    <a:pt x="98552" y="21621"/>
                  </a:lnTo>
                  <a:lnTo>
                    <a:pt x="89720" y="14414"/>
                  </a:lnTo>
                  <a:lnTo>
                    <a:pt x="466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119">
            <a:extLst>
              <a:ext uri="{FF2B5EF4-FFF2-40B4-BE49-F238E27FC236}">
                <a16:creationId xmlns:a16="http://schemas.microsoft.com/office/drawing/2014/main" xmlns="" id="{E7680503-B85A-4128-BB26-00C655435758}"/>
              </a:ext>
            </a:extLst>
          </p:cNvPr>
          <p:cNvGrpSpPr/>
          <p:nvPr/>
        </p:nvGrpSpPr>
        <p:grpSpPr>
          <a:xfrm>
            <a:off x="7150982" y="1862111"/>
            <a:ext cx="322776" cy="207990"/>
            <a:chOff x="7150982" y="1862111"/>
            <a:chExt cx="322776" cy="207990"/>
          </a:xfrm>
        </p:grpSpPr>
        <p:sp>
          <p:nvSpPr>
            <p:cNvPr id="202" name="SMARTInkShape-500">
              <a:extLst>
                <a:ext uri="{FF2B5EF4-FFF2-40B4-BE49-F238E27FC236}">
                  <a16:creationId xmlns:a16="http://schemas.microsoft.com/office/drawing/2014/main" xmlns="" id="{D7D040BE-26E9-46FC-BDD4-56F778547B6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50982" y="1955800"/>
              <a:ext cx="297569" cy="56889"/>
            </a:xfrm>
            <a:custGeom>
              <a:avLst/>
              <a:gdLst/>
              <a:ahLst/>
              <a:cxnLst/>
              <a:rect l="0" t="0" r="0" b="0"/>
              <a:pathLst>
                <a:path w="297569" h="56889">
                  <a:moveTo>
                    <a:pt x="5468" y="50800"/>
                  </a:moveTo>
                  <a:lnTo>
                    <a:pt x="5468" y="50800"/>
                  </a:lnTo>
                  <a:lnTo>
                    <a:pt x="0" y="56267"/>
                  </a:lnTo>
                  <a:lnTo>
                    <a:pt x="9492" y="56888"/>
                  </a:lnTo>
                  <a:lnTo>
                    <a:pt x="45936" y="53701"/>
                  </a:lnTo>
                  <a:lnTo>
                    <a:pt x="86718" y="44563"/>
                  </a:lnTo>
                  <a:lnTo>
                    <a:pt x="134007" y="32506"/>
                  </a:lnTo>
                  <a:lnTo>
                    <a:pt x="180895" y="22443"/>
                  </a:lnTo>
                  <a:lnTo>
                    <a:pt x="221959" y="15149"/>
                  </a:lnTo>
                  <a:lnTo>
                    <a:pt x="267405" y="7076"/>
                  </a:lnTo>
                  <a:lnTo>
                    <a:pt x="2975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01">
              <a:extLst>
                <a:ext uri="{FF2B5EF4-FFF2-40B4-BE49-F238E27FC236}">
                  <a16:creationId xmlns:a16="http://schemas.microsoft.com/office/drawing/2014/main" xmlns="" id="{B48A9B3E-F704-41F3-86D5-81A90158100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62629" y="1862111"/>
              <a:ext cx="111129" cy="207990"/>
            </a:xfrm>
            <a:custGeom>
              <a:avLst/>
              <a:gdLst/>
              <a:ahLst/>
              <a:cxnLst/>
              <a:rect l="0" t="0" r="0" b="0"/>
              <a:pathLst>
                <a:path w="111129" h="207990">
                  <a:moveTo>
                    <a:pt x="3371" y="30189"/>
                  </a:moveTo>
                  <a:lnTo>
                    <a:pt x="3371" y="30189"/>
                  </a:lnTo>
                  <a:lnTo>
                    <a:pt x="0" y="23447"/>
                  </a:lnTo>
                  <a:lnTo>
                    <a:pt x="418" y="20050"/>
                  </a:lnTo>
                  <a:lnTo>
                    <a:pt x="4645" y="12512"/>
                  </a:lnTo>
                  <a:lnTo>
                    <a:pt x="14991" y="6340"/>
                  </a:lnTo>
                  <a:lnTo>
                    <a:pt x="29702" y="1951"/>
                  </a:lnTo>
                  <a:lnTo>
                    <a:pt x="48000" y="0"/>
                  </a:lnTo>
                  <a:lnTo>
                    <a:pt x="67892" y="4777"/>
                  </a:lnTo>
                  <a:lnTo>
                    <a:pt x="86374" y="14661"/>
                  </a:lnTo>
                  <a:lnTo>
                    <a:pt x="99293" y="28462"/>
                  </a:lnTo>
                  <a:lnTo>
                    <a:pt x="111128" y="58840"/>
                  </a:lnTo>
                  <a:lnTo>
                    <a:pt x="108990" y="98023"/>
                  </a:lnTo>
                  <a:lnTo>
                    <a:pt x="94214" y="145371"/>
                  </a:lnTo>
                  <a:lnTo>
                    <a:pt x="74110" y="175873"/>
                  </a:lnTo>
                  <a:lnTo>
                    <a:pt x="41471" y="207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120">
            <a:extLst>
              <a:ext uri="{FF2B5EF4-FFF2-40B4-BE49-F238E27FC236}">
                <a16:creationId xmlns:a16="http://schemas.microsoft.com/office/drawing/2014/main" xmlns="" id="{B0A9591F-E72F-40C7-855C-20739306F352}"/>
              </a:ext>
            </a:extLst>
          </p:cNvPr>
          <p:cNvGrpSpPr/>
          <p:nvPr/>
        </p:nvGrpSpPr>
        <p:grpSpPr>
          <a:xfrm>
            <a:off x="7899400" y="1598947"/>
            <a:ext cx="571501" cy="534654"/>
            <a:chOff x="7899400" y="1598947"/>
            <a:chExt cx="571501" cy="534654"/>
          </a:xfrm>
        </p:grpSpPr>
        <p:sp>
          <p:nvSpPr>
            <p:cNvPr id="205" name="SMARTInkShape-502">
              <a:extLst>
                <a:ext uri="{FF2B5EF4-FFF2-40B4-BE49-F238E27FC236}">
                  <a16:creationId xmlns:a16="http://schemas.microsoft.com/office/drawing/2014/main" xmlns="" id="{BB70E6C2-FA33-4B45-8460-EB1F53A774F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001999" y="1683089"/>
              <a:ext cx="126002" cy="218940"/>
            </a:xfrm>
            <a:custGeom>
              <a:avLst/>
              <a:gdLst/>
              <a:ahLst/>
              <a:cxnLst/>
              <a:rect l="0" t="0" r="0" b="0"/>
              <a:pathLst>
                <a:path w="126002" h="218940">
                  <a:moveTo>
                    <a:pt x="126001" y="12361"/>
                  </a:moveTo>
                  <a:lnTo>
                    <a:pt x="126001" y="12361"/>
                  </a:lnTo>
                  <a:lnTo>
                    <a:pt x="126000" y="8990"/>
                  </a:lnTo>
                  <a:lnTo>
                    <a:pt x="122238" y="5453"/>
                  </a:lnTo>
                  <a:lnTo>
                    <a:pt x="115862" y="2235"/>
                  </a:lnTo>
                  <a:lnTo>
                    <a:pt x="92777" y="0"/>
                  </a:lnTo>
                  <a:lnTo>
                    <a:pt x="52254" y="6613"/>
                  </a:lnTo>
                  <a:lnTo>
                    <a:pt x="24885" y="14596"/>
                  </a:lnTo>
                  <a:lnTo>
                    <a:pt x="15679" y="20645"/>
                  </a:lnTo>
                  <a:lnTo>
                    <a:pt x="4019" y="36026"/>
                  </a:lnTo>
                  <a:lnTo>
                    <a:pt x="488" y="51828"/>
                  </a:lnTo>
                  <a:lnTo>
                    <a:pt x="0" y="75426"/>
                  </a:lnTo>
                  <a:lnTo>
                    <a:pt x="5277" y="106838"/>
                  </a:lnTo>
                  <a:lnTo>
                    <a:pt x="21037" y="102483"/>
                  </a:lnTo>
                  <a:lnTo>
                    <a:pt x="50899" y="102128"/>
                  </a:lnTo>
                  <a:lnTo>
                    <a:pt x="66047" y="104703"/>
                  </a:lnTo>
                  <a:lnTo>
                    <a:pt x="78423" y="111963"/>
                  </a:lnTo>
                  <a:lnTo>
                    <a:pt x="101237" y="130500"/>
                  </a:lnTo>
                  <a:lnTo>
                    <a:pt x="104553" y="136276"/>
                  </a:lnTo>
                  <a:lnTo>
                    <a:pt x="106355" y="150219"/>
                  </a:lnTo>
                  <a:lnTo>
                    <a:pt x="100032" y="173936"/>
                  </a:lnTo>
                  <a:lnTo>
                    <a:pt x="85532" y="188594"/>
                  </a:lnTo>
                  <a:lnTo>
                    <a:pt x="48471" y="211881"/>
                  </a:lnTo>
                  <a:lnTo>
                    <a:pt x="22517" y="218939"/>
                  </a:lnTo>
                  <a:lnTo>
                    <a:pt x="11099" y="218708"/>
                  </a:lnTo>
                  <a:lnTo>
                    <a:pt x="7066" y="217659"/>
                  </a:lnTo>
                  <a:lnTo>
                    <a:pt x="4377" y="214843"/>
                  </a:lnTo>
                  <a:lnTo>
                    <a:pt x="1390" y="206070"/>
                  </a:lnTo>
                  <a:lnTo>
                    <a:pt x="3416" y="200767"/>
                  </a:lnTo>
                  <a:lnTo>
                    <a:pt x="24401" y="1774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03">
              <a:extLst>
                <a:ext uri="{FF2B5EF4-FFF2-40B4-BE49-F238E27FC236}">
                  <a16:creationId xmlns:a16="http://schemas.microsoft.com/office/drawing/2014/main" xmlns="" id="{FB910910-285E-48F0-BA39-222BEA90051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248650" y="1598947"/>
              <a:ext cx="21890" cy="261604"/>
            </a:xfrm>
            <a:custGeom>
              <a:avLst/>
              <a:gdLst/>
              <a:ahLst/>
              <a:cxnLst/>
              <a:rect l="0" t="0" r="0" b="0"/>
              <a:pathLst>
                <a:path w="21890" h="261604">
                  <a:moveTo>
                    <a:pt x="12700" y="33003"/>
                  </a:moveTo>
                  <a:lnTo>
                    <a:pt x="12700" y="33003"/>
                  </a:lnTo>
                  <a:lnTo>
                    <a:pt x="5958" y="22890"/>
                  </a:lnTo>
                  <a:lnTo>
                    <a:pt x="4678" y="18500"/>
                  </a:lnTo>
                  <a:lnTo>
                    <a:pt x="5990" y="432"/>
                  </a:lnTo>
                  <a:lnTo>
                    <a:pt x="7520" y="0"/>
                  </a:lnTo>
                  <a:lnTo>
                    <a:pt x="12985" y="3283"/>
                  </a:lnTo>
                  <a:lnTo>
                    <a:pt x="16355" y="16972"/>
                  </a:lnTo>
                  <a:lnTo>
                    <a:pt x="21889" y="63625"/>
                  </a:lnTo>
                  <a:lnTo>
                    <a:pt x="20076" y="95296"/>
                  </a:lnTo>
                  <a:lnTo>
                    <a:pt x="14567" y="129833"/>
                  </a:lnTo>
                  <a:lnTo>
                    <a:pt x="7415" y="163998"/>
                  </a:lnTo>
                  <a:lnTo>
                    <a:pt x="2196" y="204853"/>
                  </a:lnTo>
                  <a:lnTo>
                    <a:pt x="0" y="2616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04">
              <a:extLst>
                <a:ext uri="{FF2B5EF4-FFF2-40B4-BE49-F238E27FC236}">
                  <a16:creationId xmlns:a16="http://schemas.microsoft.com/office/drawing/2014/main" xmlns="" id="{0A597765-C89F-4722-AA2A-87042420F52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27114" y="1930400"/>
              <a:ext cx="56828" cy="54600"/>
            </a:xfrm>
            <a:custGeom>
              <a:avLst/>
              <a:gdLst/>
              <a:ahLst/>
              <a:cxnLst/>
              <a:rect l="0" t="0" r="0" b="0"/>
              <a:pathLst>
                <a:path w="56828" h="54600">
                  <a:moveTo>
                    <a:pt x="27886" y="0"/>
                  </a:moveTo>
                  <a:lnTo>
                    <a:pt x="27886" y="0"/>
                  </a:lnTo>
                  <a:lnTo>
                    <a:pt x="24515" y="0"/>
                  </a:lnTo>
                  <a:lnTo>
                    <a:pt x="15676" y="3371"/>
                  </a:lnTo>
                  <a:lnTo>
                    <a:pt x="7491" y="8838"/>
                  </a:lnTo>
                  <a:lnTo>
                    <a:pt x="598" y="21669"/>
                  </a:lnTo>
                  <a:lnTo>
                    <a:pt x="0" y="31032"/>
                  </a:lnTo>
                  <a:lnTo>
                    <a:pt x="5366" y="48542"/>
                  </a:lnTo>
                  <a:lnTo>
                    <a:pt x="8639" y="51411"/>
                  </a:lnTo>
                  <a:lnTo>
                    <a:pt x="17920" y="54599"/>
                  </a:lnTo>
                  <a:lnTo>
                    <a:pt x="35046" y="53023"/>
                  </a:lnTo>
                  <a:lnTo>
                    <a:pt x="45414" y="48025"/>
                  </a:lnTo>
                  <a:lnTo>
                    <a:pt x="50155" y="44717"/>
                  </a:lnTo>
                  <a:lnTo>
                    <a:pt x="53315" y="40394"/>
                  </a:lnTo>
                  <a:lnTo>
                    <a:pt x="56827" y="29947"/>
                  </a:lnTo>
                  <a:lnTo>
                    <a:pt x="56352" y="25609"/>
                  </a:lnTo>
                  <a:lnTo>
                    <a:pt x="54625" y="22012"/>
                  </a:lnTo>
                  <a:lnTo>
                    <a:pt x="52062" y="18908"/>
                  </a:lnTo>
                  <a:lnTo>
                    <a:pt x="43570" y="15459"/>
                  </a:lnTo>
                  <a:lnTo>
                    <a:pt x="21536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05">
              <a:extLst>
                <a:ext uri="{FF2B5EF4-FFF2-40B4-BE49-F238E27FC236}">
                  <a16:creationId xmlns:a16="http://schemas.microsoft.com/office/drawing/2014/main" xmlns="" id="{C0419270-4A01-4759-91EE-A8C1457C5BC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99400" y="2051050"/>
              <a:ext cx="571501" cy="82551"/>
            </a:xfrm>
            <a:custGeom>
              <a:avLst/>
              <a:gdLst/>
              <a:ahLst/>
              <a:cxnLst/>
              <a:rect l="0" t="0" r="0" b="0"/>
              <a:pathLst>
                <a:path w="571501" h="82551">
                  <a:moveTo>
                    <a:pt x="0" y="82550"/>
                  </a:moveTo>
                  <a:lnTo>
                    <a:pt x="0" y="82550"/>
                  </a:lnTo>
                  <a:lnTo>
                    <a:pt x="41837" y="81844"/>
                  </a:lnTo>
                  <a:lnTo>
                    <a:pt x="65286" y="80668"/>
                  </a:lnTo>
                  <a:lnTo>
                    <a:pt x="92208" y="79179"/>
                  </a:lnTo>
                  <a:lnTo>
                    <a:pt x="125677" y="76775"/>
                  </a:lnTo>
                  <a:lnTo>
                    <a:pt x="163513" y="73761"/>
                  </a:lnTo>
                  <a:lnTo>
                    <a:pt x="204258" y="70340"/>
                  </a:lnTo>
                  <a:lnTo>
                    <a:pt x="244122" y="66649"/>
                  </a:lnTo>
                  <a:lnTo>
                    <a:pt x="283398" y="62777"/>
                  </a:lnTo>
                  <a:lnTo>
                    <a:pt x="322282" y="58785"/>
                  </a:lnTo>
                  <a:lnTo>
                    <a:pt x="358787" y="54007"/>
                  </a:lnTo>
                  <a:lnTo>
                    <a:pt x="393709" y="48704"/>
                  </a:lnTo>
                  <a:lnTo>
                    <a:pt x="427572" y="43053"/>
                  </a:lnTo>
                  <a:lnTo>
                    <a:pt x="456498" y="37168"/>
                  </a:lnTo>
                  <a:lnTo>
                    <a:pt x="482133" y="31129"/>
                  </a:lnTo>
                  <a:lnTo>
                    <a:pt x="523314" y="19479"/>
                  </a:lnTo>
                  <a:lnTo>
                    <a:pt x="571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21">
            <a:extLst>
              <a:ext uri="{FF2B5EF4-FFF2-40B4-BE49-F238E27FC236}">
                <a16:creationId xmlns:a16="http://schemas.microsoft.com/office/drawing/2014/main" xmlns="" id="{BFE750C8-3CEC-43FE-A27D-34B15EB78AFB}"/>
              </a:ext>
            </a:extLst>
          </p:cNvPr>
          <p:cNvGrpSpPr/>
          <p:nvPr/>
        </p:nvGrpSpPr>
        <p:grpSpPr>
          <a:xfrm>
            <a:off x="7893050" y="2254250"/>
            <a:ext cx="587292" cy="315153"/>
            <a:chOff x="7893050" y="2254250"/>
            <a:chExt cx="587292" cy="315153"/>
          </a:xfrm>
        </p:grpSpPr>
        <p:sp>
          <p:nvSpPr>
            <p:cNvPr id="210" name="SMARTInkShape-506">
              <a:extLst>
                <a:ext uri="{FF2B5EF4-FFF2-40B4-BE49-F238E27FC236}">
                  <a16:creationId xmlns:a16="http://schemas.microsoft.com/office/drawing/2014/main" xmlns="" id="{54743FA7-8EE1-4AD0-A834-5AE037A70E7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893050" y="2294202"/>
              <a:ext cx="152401" cy="197937"/>
            </a:xfrm>
            <a:custGeom>
              <a:avLst/>
              <a:gdLst/>
              <a:ahLst/>
              <a:cxnLst/>
              <a:rect l="0" t="0" r="0" b="0"/>
              <a:pathLst>
                <a:path w="152401" h="197937">
                  <a:moveTo>
                    <a:pt x="0" y="48948"/>
                  </a:moveTo>
                  <a:lnTo>
                    <a:pt x="0" y="48948"/>
                  </a:lnTo>
                  <a:lnTo>
                    <a:pt x="0" y="40110"/>
                  </a:lnTo>
                  <a:lnTo>
                    <a:pt x="3370" y="30650"/>
                  </a:lnTo>
                  <a:lnTo>
                    <a:pt x="18951" y="15540"/>
                  </a:lnTo>
                  <a:lnTo>
                    <a:pt x="44812" y="4398"/>
                  </a:lnTo>
                  <a:lnTo>
                    <a:pt x="74817" y="0"/>
                  </a:lnTo>
                  <a:lnTo>
                    <a:pt x="93695" y="4615"/>
                  </a:lnTo>
                  <a:lnTo>
                    <a:pt x="102681" y="8810"/>
                  </a:lnTo>
                  <a:lnTo>
                    <a:pt x="108670" y="15134"/>
                  </a:lnTo>
                  <a:lnTo>
                    <a:pt x="115325" y="31567"/>
                  </a:lnTo>
                  <a:lnTo>
                    <a:pt x="114520" y="52512"/>
                  </a:lnTo>
                  <a:lnTo>
                    <a:pt x="107342" y="76638"/>
                  </a:lnTo>
                  <a:lnTo>
                    <a:pt x="84173" y="116576"/>
                  </a:lnTo>
                  <a:lnTo>
                    <a:pt x="50702" y="160509"/>
                  </a:lnTo>
                  <a:lnTo>
                    <a:pt x="15946" y="197936"/>
                  </a:lnTo>
                  <a:lnTo>
                    <a:pt x="23551" y="196068"/>
                  </a:lnTo>
                  <a:lnTo>
                    <a:pt x="60547" y="183372"/>
                  </a:lnTo>
                  <a:lnTo>
                    <a:pt x="102846" y="173050"/>
                  </a:lnTo>
                  <a:lnTo>
                    <a:pt x="128936" y="171327"/>
                  </a:lnTo>
                  <a:lnTo>
                    <a:pt x="152400" y="1759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07">
              <a:extLst>
                <a:ext uri="{FF2B5EF4-FFF2-40B4-BE49-F238E27FC236}">
                  <a16:creationId xmlns:a16="http://schemas.microsoft.com/office/drawing/2014/main" xmlns="" id="{0AEA8F47-0B2E-4E4C-9AE6-5A1639F3D37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111929" y="2254250"/>
              <a:ext cx="22422" cy="171451"/>
            </a:xfrm>
            <a:custGeom>
              <a:avLst/>
              <a:gdLst/>
              <a:ahLst/>
              <a:cxnLst/>
              <a:rect l="0" t="0" r="0" b="0"/>
              <a:pathLst>
                <a:path w="22422" h="1714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321" y="42376"/>
                  </a:lnTo>
                  <a:lnTo>
                    <a:pt x="10002" y="79349"/>
                  </a:lnTo>
                  <a:lnTo>
                    <a:pt x="16154" y="123464"/>
                  </a:lnTo>
                  <a:lnTo>
                    <a:pt x="22421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08">
              <a:extLst>
                <a:ext uri="{FF2B5EF4-FFF2-40B4-BE49-F238E27FC236}">
                  <a16:creationId xmlns:a16="http://schemas.microsoft.com/office/drawing/2014/main" xmlns="" id="{69D85BA3-6608-41B0-A3C4-65E375E31C0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132017" y="2527300"/>
              <a:ext cx="42321" cy="42103"/>
            </a:xfrm>
            <a:custGeom>
              <a:avLst/>
              <a:gdLst/>
              <a:ahLst/>
              <a:cxnLst/>
              <a:rect l="0" t="0" r="0" b="0"/>
              <a:pathLst>
                <a:path w="42321" h="42103">
                  <a:moveTo>
                    <a:pt x="21383" y="12700"/>
                  </a:moveTo>
                  <a:lnTo>
                    <a:pt x="21383" y="12700"/>
                  </a:lnTo>
                  <a:lnTo>
                    <a:pt x="14641" y="9329"/>
                  </a:lnTo>
                  <a:lnTo>
                    <a:pt x="12656" y="7630"/>
                  </a:lnTo>
                  <a:lnTo>
                    <a:pt x="9154" y="2574"/>
                  </a:lnTo>
                  <a:lnTo>
                    <a:pt x="5834" y="1144"/>
                  </a:lnTo>
                  <a:lnTo>
                    <a:pt x="3962" y="1468"/>
                  </a:lnTo>
                  <a:lnTo>
                    <a:pt x="0" y="3710"/>
                  </a:lnTo>
                  <a:lnTo>
                    <a:pt x="72" y="6001"/>
                  </a:lnTo>
                  <a:lnTo>
                    <a:pt x="3914" y="12310"/>
                  </a:lnTo>
                  <a:lnTo>
                    <a:pt x="29361" y="38907"/>
                  </a:lnTo>
                  <a:lnTo>
                    <a:pt x="35042" y="41986"/>
                  </a:lnTo>
                  <a:lnTo>
                    <a:pt x="37545" y="42102"/>
                  </a:lnTo>
                  <a:lnTo>
                    <a:pt x="42207" y="40349"/>
                  </a:lnTo>
                  <a:lnTo>
                    <a:pt x="42320" y="38188"/>
                  </a:lnTo>
                  <a:lnTo>
                    <a:pt x="38684" y="32024"/>
                  </a:lnTo>
                  <a:lnTo>
                    <a:pt x="21900" y="16569"/>
                  </a:lnTo>
                  <a:lnTo>
                    <a:pt x="150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09">
              <a:extLst>
                <a:ext uri="{FF2B5EF4-FFF2-40B4-BE49-F238E27FC236}">
                  <a16:creationId xmlns:a16="http://schemas.microsoft.com/office/drawing/2014/main" xmlns="" id="{1833DF20-8837-4A25-BD25-8B0F3A0F844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255000" y="2322672"/>
              <a:ext cx="152401" cy="145676"/>
            </a:xfrm>
            <a:custGeom>
              <a:avLst/>
              <a:gdLst/>
              <a:ahLst/>
              <a:cxnLst/>
              <a:rect l="0" t="0" r="0" b="0"/>
              <a:pathLst>
                <a:path w="152401" h="145676">
                  <a:moveTo>
                    <a:pt x="0" y="14128"/>
                  </a:moveTo>
                  <a:lnTo>
                    <a:pt x="0" y="14128"/>
                  </a:lnTo>
                  <a:lnTo>
                    <a:pt x="0" y="10757"/>
                  </a:lnTo>
                  <a:lnTo>
                    <a:pt x="16855" y="1919"/>
                  </a:lnTo>
                  <a:lnTo>
                    <a:pt x="32655" y="0"/>
                  </a:lnTo>
                  <a:lnTo>
                    <a:pt x="49085" y="2204"/>
                  </a:lnTo>
                  <a:lnTo>
                    <a:pt x="65795" y="7888"/>
                  </a:lnTo>
                  <a:lnTo>
                    <a:pt x="72086" y="12790"/>
                  </a:lnTo>
                  <a:lnTo>
                    <a:pt x="80956" y="25763"/>
                  </a:lnTo>
                  <a:lnTo>
                    <a:pt x="81607" y="44699"/>
                  </a:lnTo>
                  <a:lnTo>
                    <a:pt x="75781" y="66521"/>
                  </a:lnTo>
                  <a:lnTo>
                    <a:pt x="44534" y="113150"/>
                  </a:lnTo>
                  <a:lnTo>
                    <a:pt x="23381" y="138349"/>
                  </a:lnTo>
                  <a:lnTo>
                    <a:pt x="21937" y="141392"/>
                  </a:lnTo>
                  <a:lnTo>
                    <a:pt x="22386" y="143421"/>
                  </a:lnTo>
                  <a:lnTo>
                    <a:pt x="24097" y="144773"/>
                  </a:lnTo>
                  <a:lnTo>
                    <a:pt x="26648" y="145675"/>
                  </a:lnTo>
                  <a:lnTo>
                    <a:pt x="47093" y="140202"/>
                  </a:lnTo>
                  <a:lnTo>
                    <a:pt x="82235" y="122901"/>
                  </a:lnTo>
                  <a:lnTo>
                    <a:pt x="123928" y="106643"/>
                  </a:lnTo>
                  <a:lnTo>
                    <a:pt x="152400" y="966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10">
              <a:extLst>
                <a:ext uri="{FF2B5EF4-FFF2-40B4-BE49-F238E27FC236}">
                  <a16:creationId xmlns:a16="http://schemas.microsoft.com/office/drawing/2014/main" xmlns="" id="{4F3C7CCA-4FA4-49F0-A87A-BC47F655F5F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460891" y="2266950"/>
              <a:ext cx="15493" cy="165101"/>
            </a:xfrm>
            <a:custGeom>
              <a:avLst/>
              <a:gdLst/>
              <a:ahLst/>
              <a:cxnLst/>
              <a:rect l="0" t="0" r="0" b="0"/>
              <a:pathLst>
                <a:path w="15493" h="1651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6490" y="17578"/>
                  </a:lnTo>
                  <a:lnTo>
                    <a:pt x="11973" y="33213"/>
                  </a:lnTo>
                  <a:lnTo>
                    <a:pt x="15492" y="77743"/>
                  </a:lnTo>
                  <a:lnTo>
                    <a:pt x="12339" y="118520"/>
                  </a:lnTo>
                  <a:lnTo>
                    <a:pt x="3659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11">
              <a:extLst>
                <a:ext uri="{FF2B5EF4-FFF2-40B4-BE49-F238E27FC236}">
                  <a16:creationId xmlns:a16="http://schemas.microsoft.com/office/drawing/2014/main" xmlns="" id="{C1D43883-B454-419E-A770-36BFF262EFC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453094" y="2514600"/>
              <a:ext cx="27248" cy="44052"/>
            </a:xfrm>
            <a:custGeom>
              <a:avLst/>
              <a:gdLst/>
              <a:ahLst/>
              <a:cxnLst/>
              <a:rect l="0" t="0" r="0" b="0"/>
              <a:pathLst>
                <a:path w="27248" h="44052">
                  <a:moveTo>
                    <a:pt x="24156" y="0"/>
                  </a:moveTo>
                  <a:lnTo>
                    <a:pt x="24156" y="0"/>
                  </a:lnTo>
                  <a:lnTo>
                    <a:pt x="20785" y="0"/>
                  </a:lnTo>
                  <a:lnTo>
                    <a:pt x="17248" y="1881"/>
                  </a:lnTo>
                  <a:lnTo>
                    <a:pt x="13324" y="4364"/>
                  </a:lnTo>
                  <a:lnTo>
                    <a:pt x="9229" y="5467"/>
                  </a:lnTo>
                  <a:lnTo>
                    <a:pt x="5057" y="9721"/>
                  </a:lnTo>
                  <a:lnTo>
                    <a:pt x="1556" y="16315"/>
                  </a:lnTo>
                  <a:lnTo>
                    <a:pt x="0" y="23949"/>
                  </a:lnTo>
                  <a:lnTo>
                    <a:pt x="1190" y="30164"/>
                  </a:lnTo>
                  <a:lnTo>
                    <a:pt x="2496" y="32810"/>
                  </a:lnTo>
                  <a:lnTo>
                    <a:pt x="9590" y="37630"/>
                  </a:lnTo>
                  <a:lnTo>
                    <a:pt x="22943" y="43552"/>
                  </a:lnTo>
                  <a:lnTo>
                    <a:pt x="26674" y="44051"/>
                  </a:lnTo>
                  <a:lnTo>
                    <a:pt x="27247" y="43478"/>
                  </a:lnTo>
                  <a:lnTo>
                    <a:pt x="26921" y="42391"/>
                  </a:lnTo>
                  <a:lnTo>
                    <a:pt x="25385" y="39302"/>
                  </a:lnTo>
                  <a:lnTo>
                    <a:pt x="17806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22">
            <a:extLst>
              <a:ext uri="{FF2B5EF4-FFF2-40B4-BE49-F238E27FC236}">
                <a16:creationId xmlns:a16="http://schemas.microsoft.com/office/drawing/2014/main" xmlns="" id="{99F4FD2B-0F97-4C33-AFE3-02451BA6CC0A}"/>
              </a:ext>
            </a:extLst>
          </p:cNvPr>
          <p:cNvGrpSpPr/>
          <p:nvPr/>
        </p:nvGrpSpPr>
        <p:grpSpPr>
          <a:xfrm>
            <a:off x="8712200" y="2101850"/>
            <a:ext cx="165101" cy="120389"/>
            <a:chOff x="8712200" y="2101850"/>
            <a:chExt cx="165101" cy="120389"/>
          </a:xfrm>
        </p:grpSpPr>
        <p:sp>
          <p:nvSpPr>
            <p:cNvPr id="217" name="SMARTInkShape-512">
              <a:extLst>
                <a:ext uri="{FF2B5EF4-FFF2-40B4-BE49-F238E27FC236}">
                  <a16:creationId xmlns:a16="http://schemas.microsoft.com/office/drawing/2014/main" xmlns="" id="{E6E0EA85-9D18-435B-B6BC-4CB65D064D5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712200" y="21018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0"/>
                  </a:moveTo>
                  <a:lnTo>
                    <a:pt x="0" y="0"/>
                  </a:lnTo>
                  <a:lnTo>
                    <a:pt x="39345" y="0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13">
              <a:extLst>
                <a:ext uri="{FF2B5EF4-FFF2-40B4-BE49-F238E27FC236}">
                  <a16:creationId xmlns:a16="http://schemas.microsoft.com/office/drawing/2014/main" xmlns="" id="{DC538284-50AF-4BC7-AB2A-2C7F41B03A9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730753" y="2197100"/>
              <a:ext cx="146548" cy="25139"/>
            </a:xfrm>
            <a:custGeom>
              <a:avLst/>
              <a:gdLst/>
              <a:ahLst/>
              <a:cxnLst/>
              <a:rect l="0" t="0" r="0" b="0"/>
              <a:pathLst>
                <a:path w="146548" h="25139">
                  <a:moveTo>
                    <a:pt x="13197" y="19050"/>
                  </a:moveTo>
                  <a:lnTo>
                    <a:pt x="13197" y="19050"/>
                  </a:lnTo>
                  <a:lnTo>
                    <a:pt x="811" y="23414"/>
                  </a:lnTo>
                  <a:lnTo>
                    <a:pt x="0" y="24076"/>
                  </a:lnTo>
                  <a:lnTo>
                    <a:pt x="166" y="24517"/>
                  </a:lnTo>
                  <a:lnTo>
                    <a:pt x="13883" y="25138"/>
                  </a:lnTo>
                  <a:lnTo>
                    <a:pt x="52676" y="18580"/>
                  </a:lnTo>
                  <a:lnTo>
                    <a:pt x="88363" y="11551"/>
                  </a:lnTo>
                  <a:lnTo>
                    <a:pt x="1465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23">
            <a:extLst>
              <a:ext uri="{FF2B5EF4-FFF2-40B4-BE49-F238E27FC236}">
                <a16:creationId xmlns:a16="http://schemas.microsoft.com/office/drawing/2014/main" xmlns="" id="{24C8115B-1C90-47CA-8259-193B9A977358}"/>
              </a:ext>
            </a:extLst>
          </p:cNvPr>
          <p:cNvGrpSpPr/>
          <p:nvPr/>
        </p:nvGrpSpPr>
        <p:grpSpPr>
          <a:xfrm>
            <a:off x="9100693" y="2107018"/>
            <a:ext cx="349972" cy="222297"/>
            <a:chOff x="9100693" y="2107018"/>
            <a:chExt cx="349972" cy="222297"/>
          </a:xfrm>
        </p:grpSpPr>
        <p:sp>
          <p:nvSpPr>
            <p:cNvPr id="220" name="SMARTInkShape-514">
              <a:extLst>
                <a:ext uri="{FF2B5EF4-FFF2-40B4-BE49-F238E27FC236}">
                  <a16:creationId xmlns:a16="http://schemas.microsoft.com/office/drawing/2014/main" xmlns="" id="{F0A42A28-8FFA-41B2-AD16-07DBB0336DA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100693" y="2107018"/>
              <a:ext cx="150962" cy="222297"/>
            </a:xfrm>
            <a:custGeom>
              <a:avLst/>
              <a:gdLst/>
              <a:ahLst/>
              <a:cxnLst/>
              <a:rect l="0" t="0" r="0" b="0"/>
              <a:pathLst>
                <a:path w="150962" h="222297">
                  <a:moveTo>
                    <a:pt x="11557" y="45632"/>
                  </a:moveTo>
                  <a:lnTo>
                    <a:pt x="11557" y="45632"/>
                  </a:lnTo>
                  <a:lnTo>
                    <a:pt x="8186" y="45632"/>
                  </a:lnTo>
                  <a:lnTo>
                    <a:pt x="4650" y="43750"/>
                  </a:lnTo>
                  <a:lnTo>
                    <a:pt x="2719" y="42261"/>
                  </a:lnTo>
                  <a:lnTo>
                    <a:pt x="572" y="36843"/>
                  </a:lnTo>
                  <a:lnTo>
                    <a:pt x="0" y="33422"/>
                  </a:lnTo>
                  <a:lnTo>
                    <a:pt x="1031" y="30437"/>
                  </a:lnTo>
                  <a:lnTo>
                    <a:pt x="5937" y="25238"/>
                  </a:lnTo>
                  <a:lnTo>
                    <a:pt x="35794" y="7423"/>
                  </a:lnTo>
                  <a:lnTo>
                    <a:pt x="55255" y="898"/>
                  </a:lnTo>
                  <a:lnTo>
                    <a:pt x="89415" y="0"/>
                  </a:lnTo>
                  <a:lnTo>
                    <a:pt x="116235" y="7574"/>
                  </a:lnTo>
                  <a:lnTo>
                    <a:pt x="121559" y="11793"/>
                  </a:lnTo>
                  <a:lnTo>
                    <a:pt x="127474" y="22126"/>
                  </a:lnTo>
                  <a:lnTo>
                    <a:pt x="126341" y="35655"/>
                  </a:lnTo>
                  <a:lnTo>
                    <a:pt x="124063" y="43214"/>
                  </a:lnTo>
                  <a:lnTo>
                    <a:pt x="114005" y="57257"/>
                  </a:lnTo>
                  <a:lnTo>
                    <a:pt x="66661" y="95977"/>
                  </a:lnTo>
                  <a:lnTo>
                    <a:pt x="63815" y="98245"/>
                  </a:lnTo>
                  <a:lnTo>
                    <a:pt x="62624" y="99758"/>
                  </a:lnTo>
                  <a:lnTo>
                    <a:pt x="62535" y="100766"/>
                  </a:lnTo>
                  <a:lnTo>
                    <a:pt x="64317" y="103767"/>
                  </a:lnTo>
                  <a:lnTo>
                    <a:pt x="65780" y="105556"/>
                  </a:lnTo>
                  <a:lnTo>
                    <a:pt x="77953" y="111443"/>
                  </a:lnTo>
                  <a:lnTo>
                    <a:pt x="119123" y="125621"/>
                  </a:lnTo>
                  <a:lnTo>
                    <a:pt x="141030" y="142005"/>
                  </a:lnTo>
                  <a:lnTo>
                    <a:pt x="146556" y="147980"/>
                  </a:lnTo>
                  <a:lnTo>
                    <a:pt x="149533" y="154786"/>
                  </a:lnTo>
                  <a:lnTo>
                    <a:pt x="150961" y="169875"/>
                  </a:lnTo>
                  <a:lnTo>
                    <a:pt x="145481" y="184106"/>
                  </a:lnTo>
                  <a:lnTo>
                    <a:pt x="134579" y="197487"/>
                  </a:lnTo>
                  <a:lnTo>
                    <a:pt x="117974" y="210490"/>
                  </a:lnTo>
                  <a:lnTo>
                    <a:pt x="98835" y="217680"/>
                  </a:lnTo>
                  <a:lnTo>
                    <a:pt x="61174" y="222296"/>
                  </a:lnTo>
                  <a:lnTo>
                    <a:pt x="45603" y="219164"/>
                  </a:lnTo>
                  <a:lnTo>
                    <a:pt x="38488" y="216353"/>
                  </a:lnTo>
                  <a:lnTo>
                    <a:pt x="35155" y="213774"/>
                  </a:lnTo>
                  <a:lnTo>
                    <a:pt x="34345" y="211349"/>
                  </a:lnTo>
                  <a:lnTo>
                    <a:pt x="35215" y="209027"/>
                  </a:lnTo>
                  <a:lnTo>
                    <a:pt x="68707" y="191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15">
              <a:extLst>
                <a:ext uri="{FF2B5EF4-FFF2-40B4-BE49-F238E27FC236}">
                  <a16:creationId xmlns:a16="http://schemas.microsoft.com/office/drawing/2014/main" xmlns="" id="{69F18006-0431-4F91-B921-D4FB9C2FD9B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315339" y="2108200"/>
              <a:ext cx="135326" cy="177301"/>
            </a:xfrm>
            <a:custGeom>
              <a:avLst/>
              <a:gdLst/>
              <a:ahLst/>
              <a:cxnLst/>
              <a:rect l="0" t="0" r="0" b="0"/>
              <a:pathLst>
                <a:path w="135326" h="177301">
                  <a:moveTo>
                    <a:pt x="89011" y="44450"/>
                  </a:moveTo>
                  <a:lnTo>
                    <a:pt x="89011" y="44450"/>
                  </a:lnTo>
                  <a:lnTo>
                    <a:pt x="89010" y="30144"/>
                  </a:lnTo>
                  <a:lnTo>
                    <a:pt x="87599" y="27857"/>
                  </a:lnTo>
                  <a:lnTo>
                    <a:pt x="82269" y="23435"/>
                  </a:lnTo>
                  <a:lnTo>
                    <a:pt x="75196" y="20999"/>
                  </a:lnTo>
                  <a:lnTo>
                    <a:pt x="71334" y="20349"/>
                  </a:lnTo>
                  <a:lnTo>
                    <a:pt x="55787" y="22806"/>
                  </a:lnTo>
                  <a:lnTo>
                    <a:pt x="43906" y="31773"/>
                  </a:lnTo>
                  <a:lnTo>
                    <a:pt x="25316" y="56451"/>
                  </a:lnTo>
                  <a:lnTo>
                    <a:pt x="3443" y="102716"/>
                  </a:lnTo>
                  <a:lnTo>
                    <a:pt x="0" y="140031"/>
                  </a:lnTo>
                  <a:lnTo>
                    <a:pt x="2860" y="149798"/>
                  </a:lnTo>
                  <a:lnTo>
                    <a:pt x="13561" y="164414"/>
                  </a:lnTo>
                  <a:lnTo>
                    <a:pt x="29608" y="173732"/>
                  </a:lnTo>
                  <a:lnTo>
                    <a:pt x="38825" y="177205"/>
                  </a:lnTo>
                  <a:lnTo>
                    <a:pt x="58475" y="177300"/>
                  </a:lnTo>
                  <a:lnTo>
                    <a:pt x="68653" y="175350"/>
                  </a:lnTo>
                  <a:lnTo>
                    <a:pt x="99834" y="155751"/>
                  </a:lnTo>
                  <a:lnTo>
                    <a:pt x="124673" y="120859"/>
                  </a:lnTo>
                  <a:lnTo>
                    <a:pt x="135325" y="75870"/>
                  </a:lnTo>
                  <a:lnTo>
                    <a:pt x="132173" y="49007"/>
                  </a:lnTo>
                  <a:lnTo>
                    <a:pt x="128368" y="36905"/>
                  </a:lnTo>
                  <a:lnTo>
                    <a:pt x="114734" y="19695"/>
                  </a:lnTo>
                  <a:lnTo>
                    <a:pt x="8901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24">
            <a:extLst>
              <a:ext uri="{FF2B5EF4-FFF2-40B4-BE49-F238E27FC236}">
                <a16:creationId xmlns:a16="http://schemas.microsoft.com/office/drawing/2014/main" xmlns="" id="{7913916E-4664-4604-BFAE-290DA30DE673}"/>
              </a:ext>
            </a:extLst>
          </p:cNvPr>
          <p:cNvGrpSpPr/>
          <p:nvPr/>
        </p:nvGrpSpPr>
        <p:grpSpPr>
          <a:xfrm>
            <a:off x="2892419" y="5302630"/>
            <a:ext cx="975889" cy="621921"/>
            <a:chOff x="2892419" y="5302630"/>
            <a:chExt cx="975889" cy="621921"/>
          </a:xfrm>
        </p:grpSpPr>
        <p:sp>
          <p:nvSpPr>
            <p:cNvPr id="223" name="SMARTInkShape-516">
              <a:extLst>
                <a:ext uri="{FF2B5EF4-FFF2-40B4-BE49-F238E27FC236}">
                  <a16:creationId xmlns:a16="http://schemas.microsoft.com/office/drawing/2014/main" xmlns="" id="{A0A608D1-F3DC-4F17-9DFD-2C1DB86FFF8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892419" y="5302630"/>
              <a:ext cx="195430" cy="522755"/>
            </a:xfrm>
            <a:custGeom>
              <a:avLst/>
              <a:gdLst/>
              <a:ahLst/>
              <a:cxnLst/>
              <a:rect l="0" t="0" r="0" b="0"/>
              <a:pathLst>
                <a:path w="195430" h="522755">
                  <a:moveTo>
                    <a:pt x="28581" y="196470"/>
                  </a:moveTo>
                  <a:lnTo>
                    <a:pt x="28581" y="196470"/>
                  </a:lnTo>
                  <a:lnTo>
                    <a:pt x="21839" y="193099"/>
                  </a:lnTo>
                  <a:lnTo>
                    <a:pt x="20558" y="192812"/>
                  </a:lnTo>
                  <a:lnTo>
                    <a:pt x="20410" y="193325"/>
                  </a:lnTo>
                  <a:lnTo>
                    <a:pt x="21017" y="194373"/>
                  </a:lnTo>
                  <a:lnTo>
                    <a:pt x="27766" y="234365"/>
                  </a:lnTo>
                  <a:lnTo>
                    <a:pt x="34334" y="271638"/>
                  </a:lnTo>
                  <a:lnTo>
                    <a:pt x="43838" y="314074"/>
                  </a:lnTo>
                  <a:lnTo>
                    <a:pt x="53706" y="359511"/>
                  </a:lnTo>
                  <a:lnTo>
                    <a:pt x="57326" y="383480"/>
                  </a:lnTo>
                  <a:lnTo>
                    <a:pt x="63934" y="429869"/>
                  </a:lnTo>
                  <a:lnTo>
                    <a:pt x="71575" y="469301"/>
                  </a:lnTo>
                  <a:lnTo>
                    <a:pt x="73697" y="509750"/>
                  </a:lnTo>
                  <a:lnTo>
                    <a:pt x="72064" y="516801"/>
                  </a:lnTo>
                  <a:lnTo>
                    <a:pt x="69564" y="520796"/>
                  </a:lnTo>
                  <a:lnTo>
                    <a:pt x="66487" y="522754"/>
                  </a:lnTo>
                  <a:lnTo>
                    <a:pt x="61613" y="519120"/>
                  </a:lnTo>
                  <a:lnTo>
                    <a:pt x="48671" y="501912"/>
                  </a:lnTo>
                  <a:lnTo>
                    <a:pt x="33512" y="462750"/>
                  </a:lnTo>
                  <a:lnTo>
                    <a:pt x="25518" y="437490"/>
                  </a:lnTo>
                  <a:lnTo>
                    <a:pt x="18778" y="405834"/>
                  </a:lnTo>
                  <a:lnTo>
                    <a:pt x="12873" y="369912"/>
                  </a:lnTo>
                  <a:lnTo>
                    <a:pt x="7526" y="331148"/>
                  </a:lnTo>
                  <a:lnTo>
                    <a:pt x="3961" y="292606"/>
                  </a:lnTo>
                  <a:lnTo>
                    <a:pt x="1584" y="254210"/>
                  </a:lnTo>
                  <a:lnTo>
                    <a:pt x="0" y="215914"/>
                  </a:lnTo>
                  <a:lnTo>
                    <a:pt x="355" y="181210"/>
                  </a:lnTo>
                  <a:lnTo>
                    <a:pt x="2002" y="148902"/>
                  </a:lnTo>
                  <a:lnTo>
                    <a:pt x="4512" y="118191"/>
                  </a:lnTo>
                  <a:lnTo>
                    <a:pt x="8302" y="92073"/>
                  </a:lnTo>
                  <a:lnTo>
                    <a:pt x="18157" y="48001"/>
                  </a:lnTo>
                  <a:lnTo>
                    <a:pt x="35237" y="19006"/>
                  </a:lnTo>
                  <a:lnTo>
                    <a:pt x="45718" y="8311"/>
                  </a:lnTo>
                  <a:lnTo>
                    <a:pt x="58351" y="2592"/>
                  </a:lnTo>
                  <a:lnTo>
                    <a:pt x="87438" y="0"/>
                  </a:lnTo>
                  <a:lnTo>
                    <a:pt x="124825" y="12959"/>
                  </a:lnTo>
                  <a:lnTo>
                    <a:pt x="162373" y="36593"/>
                  </a:lnTo>
                  <a:lnTo>
                    <a:pt x="188468" y="68263"/>
                  </a:lnTo>
                  <a:lnTo>
                    <a:pt x="194439" y="85599"/>
                  </a:lnTo>
                  <a:lnTo>
                    <a:pt x="195429" y="121794"/>
                  </a:lnTo>
                  <a:lnTo>
                    <a:pt x="175643" y="160929"/>
                  </a:lnTo>
                  <a:lnTo>
                    <a:pt x="142625" y="199018"/>
                  </a:lnTo>
                  <a:lnTo>
                    <a:pt x="102080" y="230058"/>
                  </a:lnTo>
                  <a:lnTo>
                    <a:pt x="63834" y="250438"/>
                  </a:lnTo>
                  <a:lnTo>
                    <a:pt x="9531" y="2726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17">
              <a:extLst>
                <a:ext uri="{FF2B5EF4-FFF2-40B4-BE49-F238E27FC236}">
                  <a16:creationId xmlns:a16="http://schemas.microsoft.com/office/drawing/2014/main" xmlns="" id="{2CD6D483-8DCD-47B5-9D51-BB1A4000C24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79750" y="5588000"/>
              <a:ext cx="171451" cy="197011"/>
            </a:xfrm>
            <a:custGeom>
              <a:avLst/>
              <a:gdLst/>
              <a:ahLst/>
              <a:cxnLst/>
              <a:rect l="0" t="0" r="0" b="0"/>
              <a:pathLst>
                <a:path w="171451" h="197011">
                  <a:moveTo>
                    <a:pt x="0" y="38100"/>
                  </a:moveTo>
                  <a:lnTo>
                    <a:pt x="0" y="38100"/>
                  </a:lnTo>
                  <a:lnTo>
                    <a:pt x="12209" y="17052"/>
                  </a:lnTo>
                  <a:lnTo>
                    <a:pt x="17312" y="13485"/>
                  </a:lnTo>
                  <a:lnTo>
                    <a:pt x="30507" y="9521"/>
                  </a:lnTo>
                  <a:lnTo>
                    <a:pt x="47660" y="15285"/>
                  </a:lnTo>
                  <a:lnTo>
                    <a:pt x="57173" y="20773"/>
                  </a:lnTo>
                  <a:lnTo>
                    <a:pt x="87417" y="55465"/>
                  </a:lnTo>
                  <a:lnTo>
                    <a:pt x="98824" y="85564"/>
                  </a:lnTo>
                  <a:lnTo>
                    <a:pt x="103365" y="132361"/>
                  </a:lnTo>
                  <a:lnTo>
                    <a:pt x="102776" y="147507"/>
                  </a:lnTo>
                  <a:lnTo>
                    <a:pt x="92715" y="171863"/>
                  </a:lnTo>
                  <a:lnTo>
                    <a:pt x="77190" y="189272"/>
                  </a:lnTo>
                  <a:lnTo>
                    <a:pt x="60883" y="197010"/>
                  </a:lnTo>
                  <a:lnTo>
                    <a:pt x="53288" y="195545"/>
                  </a:lnTo>
                  <a:lnTo>
                    <a:pt x="39206" y="184511"/>
                  </a:lnTo>
                  <a:lnTo>
                    <a:pt x="33417" y="160321"/>
                  </a:lnTo>
                  <a:lnTo>
                    <a:pt x="32861" y="144981"/>
                  </a:lnTo>
                  <a:lnTo>
                    <a:pt x="41651" y="112884"/>
                  </a:lnTo>
                  <a:lnTo>
                    <a:pt x="58728" y="81215"/>
                  </a:lnTo>
                  <a:lnTo>
                    <a:pt x="82781" y="53029"/>
                  </a:lnTo>
                  <a:lnTo>
                    <a:pt x="115579" y="3015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18">
              <a:extLst>
                <a:ext uri="{FF2B5EF4-FFF2-40B4-BE49-F238E27FC236}">
                  <a16:creationId xmlns:a16="http://schemas.microsoft.com/office/drawing/2014/main" xmlns="" id="{1ED265EF-5918-4473-9578-F4BC0BB4773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364568" y="5374960"/>
              <a:ext cx="223183" cy="460691"/>
            </a:xfrm>
            <a:custGeom>
              <a:avLst/>
              <a:gdLst/>
              <a:ahLst/>
              <a:cxnLst/>
              <a:rect l="0" t="0" r="0" b="0"/>
              <a:pathLst>
                <a:path w="223183" h="460691">
                  <a:moveTo>
                    <a:pt x="172382" y="54290"/>
                  </a:moveTo>
                  <a:lnTo>
                    <a:pt x="172382" y="54290"/>
                  </a:lnTo>
                  <a:lnTo>
                    <a:pt x="170500" y="28542"/>
                  </a:lnTo>
                  <a:lnTo>
                    <a:pt x="166607" y="16740"/>
                  </a:lnTo>
                  <a:lnTo>
                    <a:pt x="160173" y="6792"/>
                  </a:lnTo>
                  <a:lnTo>
                    <a:pt x="146965" y="1430"/>
                  </a:lnTo>
                  <a:lnTo>
                    <a:pt x="138504" y="0"/>
                  </a:lnTo>
                  <a:lnTo>
                    <a:pt x="129335" y="2574"/>
                  </a:lnTo>
                  <a:lnTo>
                    <a:pt x="109741" y="14842"/>
                  </a:lnTo>
                  <a:lnTo>
                    <a:pt x="68763" y="61809"/>
                  </a:lnTo>
                  <a:lnTo>
                    <a:pt x="39075" y="108666"/>
                  </a:lnTo>
                  <a:lnTo>
                    <a:pt x="24244" y="134991"/>
                  </a:lnTo>
                  <a:lnTo>
                    <a:pt x="13651" y="161713"/>
                  </a:lnTo>
                  <a:lnTo>
                    <a:pt x="5883" y="188699"/>
                  </a:lnTo>
                  <a:lnTo>
                    <a:pt x="0" y="215863"/>
                  </a:lnTo>
                  <a:lnTo>
                    <a:pt x="310" y="241733"/>
                  </a:lnTo>
                  <a:lnTo>
                    <a:pt x="4751" y="266740"/>
                  </a:lnTo>
                  <a:lnTo>
                    <a:pt x="11945" y="291174"/>
                  </a:lnTo>
                  <a:lnTo>
                    <a:pt x="40634" y="333373"/>
                  </a:lnTo>
                  <a:lnTo>
                    <a:pt x="78549" y="370238"/>
                  </a:lnTo>
                  <a:lnTo>
                    <a:pt x="118919" y="403085"/>
                  </a:lnTo>
                  <a:lnTo>
                    <a:pt x="160380" y="428502"/>
                  </a:lnTo>
                  <a:lnTo>
                    <a:pt x="223182" y="460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19">
              <a:extLst>
                <a:ext uri="{FF2B5EF4-FFF2-40B4-BE49-F238E27FC236}">
                  <a16:creationId xmlns:a16="http://schemas.microsoft.com/office/drawing/2014/main" xmlns="" id="{8CC8F544-176C-4E40-A954-D9D55E14195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585615" y="5475988"/>
              <a:ext cx="141836" cy="308863"/>
            </a:xfrm>
            <a:custGeom>
              <a:avLst/>
              <a:gdLst/>
              <a:ahLst/>
              <a:cxnLst/>
              <a:rect l="0" t="0" r="0" b="0"/>
              <a:pathLst>
                <a:path w="141836" h="308863">
                  <a:moveTo>
                    <a:pt x="141835" y="23112"/>
                  </a:moveTo>
                  <a:lnTo>
                    <a:pt x="141835" y="23112"/>
                  </a:lnTo>
                  <a:lnTo>
                    <a:pt x="120787" y="5436"/>
                  </a:lnTo>
                  <a:lnTo>
                    <a:pt x="96401" y="0"/>
                  </a:lnTo>
                  <a:lnTo>
                    <a:pt x="60091" y="8503"/>
                  </a:lnTo>
                  <a:lnTo>
                    <a:pt x="24795" y="31170"/>
                  </a:lnTo>
                  <a:lnTo>
                    <a:pt x="2107" y="60229"/>
                  </a:lnTo>
                  <a:lnTo>
                    <a:pt x="0" y="70434"/>
                  </a:lnTo>
                  <a:lnTo>
                    <a:pt x="3303" y="91181"/>
                  </a:lnTo>
                  <a:lnTo>
                    <a:pt x="17471" y="112162"/>
                  </a:lnTo>
                  <a:lnTo>
                    <a:pt x="53011" y="143806"/>
                  </a:lnTo>
                  <a:lnTo>
                    <a:pt x="95526" y="175525"/>
                  </a:lnTo>
                  <a:lnTo>
                    <a:pt x="129290" y="207265"/>
                  </a:lnTo>
                  <a:lnTo>
                    <a:pt x="137705" y="217847"/>
                  </a:lnTo>
                  <a:lnTo>
                    <a:pt x="140492" y="228430"/>
                  </a:lnTo>
                  <a:lnTo>
                    <a:pt x="139529" y="239013"/>
                  </a:lnTo>
                  <a:lnTo>
                    <a:pt x="136064" y="249596"/>
                  </a:lnTo>
                  <a:lnTo>
                    <a:pt x="117162" y="270762"/>
                  </a:lnTo>
                  <a:lnTo>
                    <a:pt x="89947" y="289812"/>
                  </a:lnTo>
                  <a:lnTo>
                    <a:pt x="45714" y="306353"/>
                  </a:lnTo>
                  <a:lnTo>
                    <a:pt x="2135" y="308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20">
              <a:extLst>
                <a:ext uri="{FF2B5EF4-FFF2-40B4-BE49-F238E27FC236}">
                  <a16:creationId xmlns:a16="http://schemas.microsoft.com/office/drawing/2014/main" xmlns="" id="{4C69F11F-9629-400C-A623-07F0CE29F00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835400" y="5708650"/>
              <a:ext cx="32908" cy="215901"/>
            </a:xfrm>
            <a:custGeom>
              <a:avLst/>
              <a:gdLst/>
              <a:ahLst/>
              <a:cxnLst/>
              <a:rect l="0" t="0" r="0" b="0"/>
              <a:pathLst>
                <a:path w="32908" h="2159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1047" y="18951"/>
                  </a:lnTo>
                  <a:lnTo>
                    <a:pt x="31950" y="51554"/>
                  </a:lnTo>
                  <a:lnTo>
                    <a:pt x="32907" y="95866"/>
                  </a:lnTo>
                  <a:lnTo>
                    <a:pt x="28501" y="128215"/>
                  </a:lnTo>
                  <a:lnTo>
                    <a:pt x="21850" y="174397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125">
            <a:extLst>
              <a:ext uri="{FF2B5EF4-FFF2-40B4-BE49-F238E27FC236}">
                <a16:creationId xmlns:a16="http://schemas.microsoft.com/office/drawing/2014/main" xmlns="" id="{5B583C30-3855-4204-8A54-12FA3B946937}"/>
              </a:ext>
            </a:extLst>
          </p:cNvPr>
          <p:cNvGrpSpPr/>
          <p:nvPr/>
        </p:nvGrpSpPr>
        <p:grpSpPr>
          <a:xfrm>
            <a:off x="4114800" y="5422900"/>
            <a:ext cx="967347" cy="400051"/>
            <a:chOff x="4114800" y="5422900"/>
            <a:chExt cx="967347" cy="400051"/>
          </a:xfrm>
        </p:grpSpPr>
        <p:sp>
          <p:nvSpPr>
            <p:cNvPr id="229" name="SMARTInkShape-521">
              <a:extLst>
                <a:ext uri="{FF2B5EF4-FFF2-40B4-BE49-F238E27FC236}">
                  <a16:creationId xmlns:a16="http://schemas.microsoft.com/office/drawing/2014/main" xmlns="" id="{753228EF-DCBB-4E36-A862-ABA363CF54D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14800" y="5623856"/>
              <a:ext cx="152401" cy="21295"/>
            </a:xfrm>
            <a:custGeom>
              <a:avLst/>
              <a:gdLst/>
              <a:ahLst/>
              <a:cxnLst/>
              <a:rect l="0" t="0" r="0" b="0"/>
              <a:pathLst>
                <a:path w="152401" h="21295">
                  <a:moveTo>
                    <a:pt x="0" y="21294"/>
                  </a:moveTo>
                  <a:lnTo>
                    <a:pt x="0" y="21294"/>
                  </a:lnTo>
                  <a:lnTo>
                    <a:pt x="0" y="17923"/>
                  </a:lnTo>
                  <a:lnTo>
                    <a:pt x="16855" y="9085"/>
                  </a:lnTo>
                  <a:lnTo>
                    <a:pt x="57676" y="900"/>
                  </a:lnTo>
                  <a:lnTo>
                    <a:pt x="93837" y="0"/>
                  </a:lnTo>
                  <a:lnTo>
                    <a:pt x="152400" y="2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22">
              <a:extLst>
                <a:ext uri="{FF2B5EF4-FFF2-40B4-BE49-F238E27FC236}">
                  <a16:creationId xmlns:a16="http://schemas.microsoft.com/office/drawing/2014/main" xmlns="" id="{37BBA4EB-3B9C-45A1-AA95-C69272C1BCD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39146" y="5715000"/>
              <a:ext cx="191555" cy="48330"/>
            </a:xfrm>
            <a:custGeom>
              <a:avLst/>
              <a:gdLst/>
              <a:ahLst/>
              <a:cxnLst/>
              <a:rect l="0" t="0" r="0" b="0"/>
              <a:pathLst>
                <a:path w="191555" h="48330">
                  <a:moveTo>
                    <a:pt x="32804" y="31750"/>
                  </a:moveTo>
                  <a:lnTo>
                    <a:pt x="32804" y="31750"/>
                  </a:lnTo>
                  <a:lnTo>
                    <a:pt x="0" y="48152"/>
                  </a:lnTo>
                  <a:lnTo>
                    <a:pt x="1057" y="48329"/>
                  </a:lnTo>
                  <a:lnTo>
                    <a:pt x="38083" y="39781"/>
                  </a:lnTo>
                  <a:lnTo>
                    <a:pt x="81012" y="28969"/>
                  </a:lnTo>
                  <a:lnTo>
                    <a:pt x="107275" y="22135"/>
                  </a:lnTo>
                  <a:lnTo>
                    <a:pt x="154097" y="9838"/>
                  </a:lnTo>
                  <a:lnTo>
                    <a:pt x="19155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23">
              <a:extLst>
                <a:ext uri="{FF2B5EF4-FFF2-40B4-BE49-F238E27FC236}">
                  <a16:creationId xmlns:a16="http://schemas.microsoft.com/office/drawing/2014/main" xmlns="" id="{471DD01F-0137-416B-AB1C-9B4136D60CD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55664" y="5488988"/>
              <a:ext cx="185313" cy="239290"/>
            </a:xfrm>
            <a:custGeom>
              <a:avLst/>
              <a:gdLst/>
              <a:ahLst/>
              <a:cxnLst/>
              <a:rect l="0" t="0" r="0" b="0"/>
              <a:pathLst>
                <a:path w="185313" h="239290">
                  <a:moveTo>
                    <a:pt x="129036" y="10112"/>
                  </a:moveTo>
                  <a:lnTo>
                    <a:pt x="129036" y="10112"/>
                  </a:lnTo>
                  <a:lnTo>
                    <a:pt x="89185" y="1384"/>
                  </a:lnTo>
                  <a:lnTo>
                    <a:pt x="48868" y="0"/>
                  </a:lnTo>
                  <a:lnTo>
                    <a:pt x="25202" y="4677"/>
                  </a:lnTo>
                  <a:lnTo>
                    <a:pt x="8569" y="15223"/>
                  </a:lnTo>
                  <a:lnTo>
                    <a:pt x="2158" y="21985"/>
                  </a:lnTo>
                  <a:lnTo>
                    <a:pt x="0" y="29316"/>
                  </a:lnTo>
                  <a:lnTo>
                    <a:pt x="679" y="37026"/>
                  </a:lnTo>
                  <a:lnTo>
                    <a:pt x="3248" y="44988"/>
                  </a:lnTo>
                  <a:lnTo>
                    <a:pt x="30460" y="73048"/>
                  </a:lnTo>
                  <a:lnTo>
                    <a:pt x="61706" y="93353"/>
                  </a:lnTo>
                  <a:lnTo>
                    <a:pt x="98406" y="114135"/>
                  </a:lnTo>
                  <a:lnTo>
                    <a:pt x="135884" y="135132"/>
                  </a:lnTo>
                  <a:lnTo>
                    <a:pt x="175828" y="166785"/>
                  </a:lnTo>
                  <a:lnTo>
                    <a:pt x="182103" y="176650"/>
                  </a:lnTo>
                  <a:lnTo>
                    <a:pt x="184875" y="186048"/>
                  </a:lnTo>
                  <a:lnTo>
                    <a:pt x="185312" y="195136"/>
                  </a:lnTo>
                  <a:lnTo>
                    <a:pt x="180665" y="204017"/>
                  </a:lnTo>
                  <a:lnTo>
                    <a:pt x="162330" y="221410"/>
                  </a:lnTo>
                  <a:lnTo>
                    <a:pt x="120870" y="236957"/>
                  </a:lnTo>
                  <a:lnTo>
                    <a:pt x="82950" y="239289"/>
                  </a:lnTo>
                  <a:lnTo>
                    <a:pt x="65985" y="233324"/>
                  </a:lnTo>
                  <a:lnTo>
                    <a:pt x="46486" y="2196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24">
              <a:extLst>
                <a:ext uri="{FF2B5EF4-FFF2-40B4-BE49-F238E27FC236}">
                  <a16:creationId xmlns:a16="http://schemas.microsoft.com/office/drawing/2014/main" xmlns="" id="{C005999D-DE58-4D7D-AE7C-122F4FC8660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730750" y="5452871"/>
              <a:ext cx="131458" cy="277957"/>
            </a:xfrm>
            <a:custGeom>
              <a:avLst/>
              <a:gdLst/>
              <a:ahLst/>
              <a:cxnLst/>
              <a:rect l="0" t="0" r="0" b="0"/>
              <a:pathLst>
                <a:path w="131458" h="277957">
                  <a:moveTo>
                    <a:pt x="19050" y="122429"/>
                  </a:moveTo>
                  <a:lnTo>
                    <a:pt x="19050" y="122429"/>
                  </a:lnTo>
                  <a:lnTo>
                    <a:pt x="19050" y="125800"/>
                  </a:lnTo>
                  <a:lnTo>
                    <a:pt x="32865" y="161661"/>
                  </a:lnTo>
                  <a:lnTo>
                    <a:pt x="44780" y="202727"/>
                  </a:lnTo>
                  <a:lnTo>
                    <a:pt x="53485" y="244999"/>
                  </a:lnTo>
                  <a:lnTo>
                    <a:pt x="56426" y="277404"/>
                  </a:lnTo>
                  <a:lnTo>
                    <a:pt x="55962" y="277956"/>
                  </a:lnTo>
                  <a:lnTo>
                    <a:pt x="41506" y="237803"/>
                  </a:lnTo>
                  <a:lnTo>
                    <a:pt x="32323" y="200517"/>
                  </a:lnTo>
                  <a:lnTo>
                    <a:pt x="23538" y="153607"/>
                  </a:lnTo>
                  <a:lnTo>
                    <a:pt x="19219" y="126281"/>
                  </a:lnTo>
                  <a:lnTo>
                    <a:pt x="14930" y="97481"/>
                  </a:lnTo>
                  <a:lnTo>
                    <a:pt x="10163" y="56072"/>
                  </a:lnTo>
                  <a:lnTo>
                    <a:pt x="10475" y="10857"/>
                  </a:lnTo>
                  <a:lnTo>
                    <a:pt x="13333" y="5714"/>
                  </a:lnTo>
                  <a:lnTo>
                    <a:pt x="17356" y="2286"/>
                  </a:lnTo>
                  <a:lnTo>
                    <a:pt x="22154" y="0"/>
                  </a:lnTo>
                  <a:lnTo>
                    <a:pt x="36892" y="3105"/>
                  </a:lnTo>
                  <a:lnTo>
                    <a:pt x="55908" y="13657"/>
                  </a:lnTo>
                  <a:lnTo>
                    <a:pt x="78470" y="32458"/>
                  </a:lnTo>
                  <a:lnTo>
                    <a:pt x="93201" y="54925"/>
                  </a:lnTo>
                  <a:lnTo>
                    <a:pt x="98118" y="66843"/>
                  </a:lnTo>
                  <a:lnTo>
                    <a:pt x="97867" y="79022"/>
                  </a:lnTo>
                  <a:lnTo>
                    <a:pt x="77762" y="123340"/>
                  </a:lnTo>
                  <a:lnTo>
                    <a:pt x="61719" y="149673"/>
                  </a:lnTo>
                  <a:lnTo>
                    <a:pt x="61607" y="152587"/>
                  </a:lnTo>
                  <a:lnTo>
                    <a:pt x="62238" y="155234"/>
                  </a:lnTo>
                  <a:lnTo>
                    <a:pt x="64070" y="156999"/>
                  </a:lnTo>
                  <a:lnTo>
                    <a:pt x="98886" y="171769"/>
                  </a:lnTo>
                  <a:lnTo>
                    <a:pt x="113094" y="184810"/>
                  </a:lnTo>
                  <a:lnTo>
                    <a:pt x="129622" y="211389"/>
                  </a:lnTo>
                  <a:lnTo>
                    <a:pt x="131457" y="229465"/>
                  </a:lnTo>
                  <a:lnTo>
                    <a:pt x="129972" y="238237"/>
                  </a:lnTo>
                  <a:lnTo>
                    <a:pt x="117032" y="255508"/>
                  </a:lnTo>
                  <a:lnTo>
                    <a:pt x="107655" y="264065"/>
                  </a:lnTo>
                  <a:lnTo>
                    <a:pt x="85947" y="273572"/>
                  </a:lnTo>
                  <a:lnTo>
                    <a:pt x="74231" y="276108"/>
                  </a:lnTo>
                  <a:lnTo>
                    <a:pt x="46162" y="271399"/>
                  </a:lnTo>
                  <a:lnTo>
                    <a:pt x="0" y="2557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25">
              <a:extLst>
                <a:ext uri="{FF2B5EF4-FFF2-40B4-BE49-F238E27FC236}">
                  <a16:creationId xmlns:a16="http://schemas.microsoft.com/office/drawing/2014/main" xmlns="" id="{E5C52C47-74DF-446F-B46D-353970830DD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51400" y="5422900"/>
              <a:ext cx="230747" cy="400051"/>
            </a:xfrm>
            <a:custGeom>
              <a:avLst/>
              <a:gdLst/>
              <a:ahLst/>
              <a:cxnLst/>
              <a:rect l="0" t="0" r="0" b="0"/>
              <a:pathLst>
                <a:path w="230747" h="400051">
                  <a:moveTo>
                    <a:pt x="120650" y="0"/>
                  </a:moveTo>
                  <a:lnTo>
                    <a:pt x="120650" y="0"/>
                  </a:lnTo>
                  <a:lnTo>
                    <a:pt x="154360" y="23597"/>
                  </a:lnTo>
                  <a:lnTo>
                    <a:pt x="185962" y="57760"/>
                  </a:lnTo>
                  <a:lnTo>
                    <a:pt x="213883" y="102577"/>
                  </a:lnTo>
                  <a:lnTo>
                    <a:pt x="222316" y="128357"/>
                  </a:lnTo>
                  <a:lnTo>
                    <a:pt x="228645" y="155421"/>
                  </a:lnTo>
                  <a:lnTo>
                    <a:pt x="230746" y="182636"/>
                  </a:lnTo>
                  <a:lnTo>
                    <a:pt x="230031" y="209952"/>
                  </a:lnTo>
                  <a:lnTo>
                    <a:pt x="227437" y="237334"/>
                  </a:lnTo>
                  <a:lnTo>
                    <a:pt x="218652" y="262645"/>
                  </a:lnTo>
                  <a:lnTo>
                    <a:pt x="190077" y="309583"/>
                  </a:lnTo>
                  <a:lnTo>
                    <a:pt x="148213" y="346437"/>
                  </a:lnTo>
                  <a:lnTo>
                    <a:pt x="124209" y="362191"/>
                  </a:lnTo>
                  <a:lnTo>
                    <a:pt x="99740" y="373399"/>
                  </a:lnTo>
                  <a:lnTo>
                    <a:pt x="74960" y="381577"/>
                  </a:lnTo>
                  <a:lnTo>
                    <a:pt x="33315" y="391840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126">
            <a:extLst>
              <a:ext uri="{FF2B5EF4-FFF2-40B4-BE49-F238E27FC236}">
                <a16:creationId xmlns:a16="http://schemas.microsoft.com/office/drawing/2014/main" xmlns="" id="{E215AE48-AF1F-4EE6-8BF4-DB1971417F23}"/>
              </a:ext>
            </a:extLst>
          </p:cNvPr>
          <p:cNvGrpSpPr/>
          <p:nvPr/>
        </p:nvGrpSpPr>
        <p:grpSpPr>
          <a:xfrm>
            <a:off x="5334000" y="5588000"/>
            <a:ext cx="311151" cy="149709"/>
            <a:chOff x="5334000" y="5588000"/>
            <a:chExt cx="311151" cy="149709"/>
          </a:xfrm>
        </p:grpSpPr>
        <p:sp>
          <p:nvSpPr>
            <p:cNvPr id="235" name="SMARTInkShape-526">
              <a:extLst>
                <a:ext uri="{FF2B5EF4-FFF2-40B4-BE49-F238E27FC236}">
                  <a16:creationId xmlns:a16="http://schemas.microsoft.com/office/drawing/2014/main" xmlns="" id="{54D4EC02-2022-4D5B-BCA0-F473C03DC79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34000" y="558800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22322" y="13191"/>
                  </a:lnTo>
                  <a:lnTo>
                    <a:pt x="67135" y="5006"/>
                  </a:lnTo>
                  <a:lnTo>
                    <a:pt x="110741" y="2224"/>
                  </a:lnTo>
                  <a:lnTo>
                    <a:pt x="151524" y="98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27">
              <a:extLst>
                <a:ext uri="{FF2B5EF4-FFF2-40B4-BE49-F238E27FC236}">
                  <a16:creationId xmlns:a16="http://schemas.microsoft.com/office/drawing/2014/main" xmlns="" id="{EE1CE56E-459C-4740-BBC6-75F2B3A7648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03458" y="5708650"/>
              <a:ext cx="241693" cy="29059"/>
            </a:xfrm>
            <a:custGeom>
              <a:avLst/>
              <a:gdLst/>
              <a:ahLst/>
              <a:cxnLst/>
              <a:rect l="0" t="0" r="0" b="0"/>
              <a:pathLst>
                <a:path w="241693" h="29059">
                  <a:moveTo>
                    <a:pt x="6742" y="25400"/>
                  </a:moveTo>
                  <a:lnTo>
                    <a:pt x="6742" y="25400"/>
                  </a:lnTo>
                  <a:lnTo>
                    <a:pt x="0" y="28771"/>
                  </a:lnTo>
                  <a:lnTo>
                    <a:pt x="1542" y="29058"/>
                  </a:lnTo>
                  <a:lnTo>
                    <a:pt x="48179" y="22569"/>
                  </a:lnTo>
                  <a:lnTo>
                    <a:pt x="72466" y="19279"/>
                  </a:lnTo>
                  <a:lnTo>
                    <a:pt x="102063" y="15675"/>
                  </a:lnTo>
                  <a:lnTo>
                    <a:pt x="135201" y="11861"/>
                  </a:lnTo>
                  <a:lnTo>
                    <a:pt x="170697" y="7907"/>
                  </a:lnTo>
                  <a:lnTo>
                    <a:pt x="24169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127">
            <a:extLst>
              <a:ext uri="{FF2B5EF4-FFF2-40B4-BE49-F238E27FC236}">
                <a16:creationId xmlns:a16="http://schemas.microsoft.com/office/drawing/2014/main" xmlns="" id="{2E44F64E-E5FB-4B0E-9BC0-0A20130CDE4B}"/>
              </a:ext>
            </a:extLst>
          </p:cNvPr>
          <p:cNvGrpSpPr/>
          <p:nvPr/>
        </p:nvGrpSpPr>
        <p:grpSpPr>
          <a:xfrm>
            <a:off x="6144980" y="5268696"/>
            <a:ext cx="446321" cy="725946"/>
            <a:chOff x="6144980" y="5268696"/>
            <a:chExt cx="446321" cy="725946"/>
          </a:xfrm>
        </p:grpSpPr>
        <p:sp>
          <p:nvSpPr>
            <p:cNvPr id="238" name="SMARTInkShape-528">
              <a:extLst>
                <a:ext uri="{FF2B5EF4-FFF2-40B4-BE49-F238E27FC236}">
                  <a16:creationId xmlns:a16="http://schemas.microsoft.com/office/drawing/2014/main" xmlns="" id="{D7267EC1-DE07-435E-B59B-5894FBABAE3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44980" y="5268696"/>
              <a:ext cx="146437" cy="253538"/>
            </a:xfrm>
            <a:custGeom>
              <a:avLst/>
              <a:gdLst/>
              <a:ahLst/>
              <a:cxnLst/>
              <a:rect l="0" t="0" r="0" b="0"/>
              <a:pathLst>
                <a:path w="146437" h="253538">
                  <a:moveTo>
                    <a:pt x="8170" y="52604"/>
                  </a:moveTo>
                  <a:lnTo>
                    <a:pt x="8170" y="52604"/>
                  </a:lnTo>
                  <a:lnTo>
                    <a:pt x="1428" y="42491"/>
                  </a:lnTo>
                  <a:lnTo>
                    <a:pt x="0" y="31881"/>
                  </a:lnTo>
                  <a:lnTo>
                    <a:pt x="607" y="26089"/>
                  </a:lnTo>
                  <a:lnTo>
                    <a:pt x="5044" y="15890"/>
                  </a:lnTo>
                  <a:lnTo>
                    <a:pt x="8203" y="11195"/>
                  </a:lnTo>
                  <a:lnTo>
                    <a:pt x="21120" y="4096"/>
                  </a:lnTo>
                  <a:lnTo>
                    <a:pt x="40737" y="0"/>
                  </a:lnTo>
                  <a:lnTo>
                    <a:pt x="68270" y="532"/>
                  </a:lnTo>
                  <a:lnTo>
                    <a:pt x="93677" y="8765"/>
                  </a:lnTo>
                  <a:lnTo>
                    <a:pt x="105392" y="14911"/>
                  </a:lnTo>
                  <a:lnTo>
                    <a:pt x="122170" y="33029"/>
                  </a:lnTo>
                  <a:lnTo>
                    <a:pt x="128620" y="43788"/>
                  </a:lnTo>
                  <a:lnTo>
                    <a:pt x="130803" y="55193"/>
                  </a:lnTo>
                  <a:lnTo>
                    <a:pt x="127585" y="79155"/>
                  </a:lnTo>
                  <a:lnTo>
                    <a:pt x="110501" y="109703"/>
                  </a:lnTo>
                  <a:lnTo>
                    <a:pt x="85925" y="133759"/>
                  </a:lnTo>
                  <a:lnTo>
                    <a:pt x="73687" y="140484"/>
                  </a:lnTo>
                  <a:lnTo>
                    <a:pt x="74425" y="141530"/>
                  </a:lnTo>
                  <a:lnTo>
                    <a:pt x="115060" y="163146"/>
                  </a:lnTo>
                  <a:lnTo>
                    <a:pt x="139325" y="183743"/>
                  </a:lnTo>
                  <a:lnTo>
                    <a:pt x="143584" y="191535"/>
                  </a:lnTo>
                  <a:lnTo>
                    <a:pt x="146436" y="207720"/>
                  </a:lnTo>
                  <a:lnTo>
                    <a:pt x="142680" y="215987"/>
                  </a:lnTo>
                  <a:lnTo>
                    <a:pt x="127219" y="232698"/>
                  </a:lnTo>
                  <a:lnTo>
                    <a:pt x="84601" y="251231"/>
                  </a:lnTo>
                  <a:lnTo>
                    <a:pt x="55545" y="253537"/>
                  </a:lnTo>
                  <a:lnTo>
                    <a:pt x="14520" y="2494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29">
              <a:extLst>
                <a:ext uri="{FF2B5EF4-FFF2-40B4-BE49-F238E27FC236}">
                  <a16:creationId xmlns:a16="http://schemas.microsoft.com/office/drawing/2014/main" xmlns="" id="{C3A202BD-C9A0-4D7E-BCD7-94E44AC1EDB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21257" y="5362092"/>
              <a:ext cx="239742" cy="147661"/>
            </a:xfrm>
            <a:custGeom>
              <a:avLst/>
              <a:gdLst/>
              <a:ahLst/>
              <a:cxnLst/>
              <a:rect l="0" t="0" r="0" b="0"/>
              <a:pathLst>
                <a:path w="239742" h="147661">
                  <a:moveTo>
                    <a:pt x="143043" y="3658"/>
                  </a:moveTo>
                  <a:lnTo>
                    <a:pt x="143043" y="3658"/>
                  </a:lnTo>
                  <a:lnTo>
                    <a:pt x="116990" y="0"/>
                  </a:lnTo>
                  <a:lnTo>
                    <a:pt x="95479" y="1561"/>
                  </a:lnTo>
                  <a:lnTo>
                    <a:pt x="56200" y="19892"/>
                  </a:lnTo>
                  <a:lnTo>
                    <a:pt x="20023" y="51036"/>
                  </a:lnTo>
                  <a:lnTo>
                    <a:pt x="5347" y="74810"/>
                  </a:lnTo>
                  <a:lnTo>
                    <a:pt x="446" y="87076"/>
                  </a:lnTo>
                  <a:lnTo>
                    <a:pt x="0" y="99487"/>
                  </a:lnTo>
                  <a:lnTo>
                    <a:pt x="7031" y="124565"/>
                  </a:lnTo>
                  <a:lnTo>
                    <a:pt x="15680" y="133652"/>
                  </a:lnTo>
                  <a:lnTo>
                    <a:pt x="40341" y="145629"/>
                  </a:lnTo>
                  <a:lnTo>
                    <a:pt x="79523" y="147660"/>
                  </a:lnTo>
                  <a:lnTo>
                    <a:pt x="126806" y="141742"/>
                  </a:lnTo>
                  <a:lnTo>
                    <a:pt x="151268" y="135225"/>
                  </a:lnTo>
                  <a:lnTo>
                    <a:pt x="195382" y="117871"/>
                  </a:lnTo>
                  <a:lnTo>
                    <a:pt x="224395" y="96047"/>
                  </a:lnTo>
                  <a:lnTo>
                    <a:pt x="232555" y="84300"/>
                  </a:lnTo>
                  <a:lnTo>
                    <a:pt x="239741" y="59961"/>
                  </a:lnTo>
                  <a:lnTo>
                    <a:pt x="235025" y="50365"/>
                  </a:lnTo>
                  <a:lnTo>
                    <a:pt x="212851" y="35941"/>
                  </a:lnTo>
                  <a:lnTo>
                    <a:pt x="178067" y="32352"/>
                  </a:lnTo>
                  <a:lnTo>
                    <a:pt x="117643" y="35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30">
              <a:extLst>
                <a:ext uri="{FF2B5EF4-FFF2-40B4-BE49-F238E27FC236}">
                  <a16:creationId xmlns:a16="http://schemas.microsoft.com/office/drawing/2014/main" xmlns="" id="{BED7F2E1-C9BD-49D4-A606-95EB51CF517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229350" y="5626100"/>
              <a:ext cx="361951" cy="63501"/>
            </a:xfrm>
            <a:custGeom>
              <a:avLst/>
              <a:gdLst/>
              <a:ahLst/>
              <a:cxnLst/>
              <a:rect l="0" t="0" r="0" b="0"/>
              <a:pathLst>
                <a:path w="361951" h="63501">
                  <a:moveTo>
                    <a:pt x="0" y="63500"/>
                  </a:moveTo>
                  <a:lnTo>
                    <a:pt x="0" y="63500"/>
                  </a:lnTo>
                  <a:lnTo>
                    <a:pt x="41131" y="51950"/>
                  </a:lnTo>
                  <a:lnTo>
                    <a:pt x="63404" y="45922"/>
                  </a:lnTo>
                  <a:lnTo>
                    <a:pt x="88836" y="39081"/>
                  </a:lnTo>
                  <a:lnTo>
                    <a:pt x="117785" y="31699"/>
                  </a:lnTo>
                  <a:lnTo>
                    <a:pt x="149079" y="23954"/>
                  </a:lnTo>
                  <a:lnTo>
                    <a:pt x="181935" y="15970"/>
                  </a:lnTo>
                  <a:lnTo>
                    <a:pt x="216541" y="10647"/>
                  </a:lnTo>
                  <a:lnTo>
                    <a:pt x="252311" y="7098"/>
                  </a:lnTo>
                  <a:lnTo>
                    <a:pt x="288857" y="4732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31">
              <a:extLst>
                <a:ext uri="{FF2B5EF4-FFF2-40B4-BE49-F238E27FC236}">
                  <a16:creationId xmlns:a16="http://schemas.microsoft.com/office/drawing/2014/main" xmlns="" id="{AE1AA1DD-7C8F-4B55-A94C-F96B5B43091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246996" y="5771548"/>
              <a:ext cx="131805" cy="216503"/>
            </a:xfrm>
            <a:custGeom>
              <a:avLst/>
              <a:gdLst/>
              <a:ahLst/>
              <a:cxnLst/>
              <a:rect l="0" t="0" r="0" b="0"/>
              <a:pathLst>
                <a:path w="131805" h="216503">
                  <a:moveTo>
                    <a:pt x="96654" y="64102"/>
                  </a:moveTo>
                  <a:lnTo>
                    <a:pt x="96654" y="64102"/>
                  </a:lnTo>
                  <a:lnTo>
                    <a:pt x="78978" y="19911"/>
                  </a:lnTo>
                  <a:lnTo>
                    <a:pt x="67160" y="7302"/>
                  </a:lnTo>
                  <a:lnTo>
                    <a:pt x="60059" y="2952"/>
                  </a:lnTo>
                  <a:lnTo>
                    <a:pt x="44641" y="0"/>
                  </a:lnTo>
                  <a:lnTo>
                    <a:pt x="36579" y="201"/>
                  </a:lnTo>
                  <a:lnTo>
                    <a:pt x="20094" y="6068"/>
                  </a:lnTo>
                  <a:lnTo>
                    <a:pt x="11748" y="10596"/>
                  </a:lnTo>
                  <a:lnTo>
                    <a:pt x="6183" y="16437"/>
                  </a:lnTo>
                  <a:lnTo>
                    <a:pt x="0" y="30453"/>
                  </a:lnTo>
                  <a:lnTo>
                    <a:pt x="1879" y="36731"/>
                  </a:lnTo>
                  <a:lnTo>
                    <a:pt x="13374" y="47469"/>
                  </a:lnTo>
                  <a:lnTo>
                    <a:pt x="43050" y="58076"/>
                  </a:lnTo>
                  <a:lnTo>
                    <a:pt x="85230" y="64323"/>
                  </a:lnTo>
                  <a:lnTo>
                    <a:pt x="103806" y="70314"/>
                  </a:lnTo>
                  <a:lnTo>
                    <a:pt x="117706" y="79563"/>
                  </a:lnTo>
                  <a:lnTo>
                    <a:pt x="123389" y="84992"/>
                  </a:lnTo>
                  <a:lnTo>
                    <a:pt x="129704" y="100433"/>
                  </a:lnTo>
                  <a:lnTo>
                    <a:pt x="131804" y="119055"/>
                  </a:lnTo>
                  <a:lnTo>
                    <a:pt x="125522" y="159753"/>
                  </a:lnTo>
                  <a:lnTo>
                    <a:pt x="108269" y="204430"/>
                  </a:lnTo>
                  <a:lnTo>
                    <a:pt x="103004" y="2165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32">
              <a:extLst>
                <a:ext uri="{FF2B5EF4-FFF2-40B4-BE49-F238E27FC236}">
                  <a16:creationId xmlns:a16="http://schemas.microsoft.com/office/drawing/2014/main" xmlns="" id="{7015B7A3-01F5-4C75-B624-1D8B9AFB547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21668" y="5839360"/>
              <a:ext cx="160169" cy="155282"/>
            </a:xfrm>
            <a:custGeom>
              <a:avLst/>
              <a:gdLst/>
              <a:ahLst/>
              <a:cxnLst/>
              <a:rect l="0" t="0" r="0" b="0"/>
              <a:pathLst>
                <a:path w="160169" h="155282">
                  <a:moveTo>
                    <a:pt x="118832" y="15340"/>
                  </a:moveTo>
                  <a:lnTo>
                    <a:pt x="118832" y="15340"/>
                  </a:lnTo>
                  <a:lnTo>
                    <a:pt x="101977" y="1856"/>
                  </a:lnTo>
                  <a:lnTo>
                    <a:pt x="92779" y="0"/>
                  </a:lnTo>
                  <a:lnTo>
                    <a:pt x="71268" y="3584"/>
                  </a:lnTo>
                  <a:lnTo>
                    <a:pt x="35360" y="24243"/>
                  </a:lnTo>
                  <a:lnTo>
                    <a:pt x="16117" y="48460"/>
                  </a:lnTo>
                  <a:lnTo>
                    <a:pt x="3331" y="77332"/>
                  </a:lnTo>
                  <a:lnTo>
                    <a:pt x="0" y="106627"/>
                  </a:lnTo>
                  <a:lnTo>
                    <a:pt x="2921" y="119237"/>
                  </a:lnTo>
                  <a:lnTo>
                    <a:pt x="15576" y="140774"/>
                  </a:lnTo>
                  <a:lnTo>
                    <a:pt x="25300" y="147646"/>
                  </a:lnTo>
                  <a:lnTo>
                    <a:pt x="49275" y="155281"/>
                  </a:lnTo>
                  <a:lnTo>
                    <a:pt x="78275" y="151150"/>
                  </a:lnTo>
                  <a:lnTo>
                    <a:pt x="122572" y="131074"/>
                  </a:lnTo>
                  <a:lnTo>
                    <a:pt x="136143" y="122130"/>
                  </a:lnTo>
                  <a:lnTo>
                    <a:pt x="153101" y="99021"/>
                  </a:lnTo>
                  <a:lnTo>
                    <a:pt x="158612" y="85944"/>
                  </a:lnTo>
                  <a:lnTo>
                    <a:pt x="160168" y="74403"/>
                  </a:lnTo>
                  <a:lnTo>
                    <a:pt x="156254" y="54055"/>
                  </a:lnTo>
                  <a:lnTo>
                    <a:pt x="148719" y="46089"/>
                  </a:lnTo>
                  <a:lnTo>
                    <a:pt x="125295" y="33475"/>
                  </a:lnTo>
                  <a:lnTo>
                    <a:pt x="80374" y="28553"/>
                  </a:lnTo>
                  <a:lnTo>
                    <a:pt x="48982" y="28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128">
            <a:extLst>
              <a:ext uri="{FF2B5EF4-FFF2-40B4-BE49-F238E27FC236}">
                <a16:creationId xmlns:a16="http://schemas.microsoft.com/office/drawing/2014/main" xmlns="" id="{FD4EF3CB-7EC0-4771-9ED4-F94997C53CBE}"/>
              </a:ext>
            </a:extLst>
          </p:cNvPr>
          <p:cNvGrpSpPr/>
          <p:nvPr/>
        </p:nvGrpSpPr>
        <p:grpSpPr>
          <a:xfrm>
            <a:off x="7010400" y="5613400"/>
            <a:ext cx="209551" cy="120651"/>
            <a:chOff x="7010400" y="5613400"/>
            <a:chExt cx="209551" cy="120651"/>
          </a:xfrm>
        </p:grpSpPr>
        <p:sp>
          <p:nvSpPr>
            <p:cNvPr id="244" name="SMARTInkShape-533">
              <a:extLst>
                <a:ext uri="{FF2B5EF4-FFF2-40B4-BE49-F238E27FC236}">
                  <a16:creationId xmlns:a16="http://schemas.microsoft.com/office/drawing/2014/main" xmlns="" id="{72F76120-DD62-469C-A000-0358CA4444F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10400" y="56134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0"/>
                  </a:moveTo>
                  <a:lnTo>
                    <a:pt x="0" y="0"/>
                  </a:lnTo>
                  <a:lnTo>
                    <a:pt x="38295" y="0"/>
                  </a:lnTo>
                  <a:lnTo>
                    <a:pt x="85665" y="705"/>
                  </a:lnTo>
                  <a:lnTo>
                    <a:pt x="118976" y="3371"/>
                  </a:lnTo>
                  <a:lnTo>
                    <a:pt x="162723" y="15580"/>
                  </a:lnTo>
                  <a:lnTo>
                    <a:pt x="19050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34">
              <a:extLst>
                <a:ext uri="{FF2B5EF4-FFF2-40B4-BE49-F238E27FC236}">
                  <a16:creationId xmlns:a16="http://schemas.microsoft.com/office/drawing/2014/main" xmlns="" id="{A8EB1D34-ABBA-4650-B834-084332CFF9D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28953" y="5715000"/>
              <a:ext cx="190998" cy="19051"/>
            </a:xfrm>
            <a:custGeom>
              <a:avLst/>
              <a:gdLst/>
              <a:ahLst/>
              <a:cxnLst/>
              <a:rect l="0" t="0" r="0" b="0"/>
              <a:pathLst>
                <a:path w="190998" h="19051">
                  <a:moveTo>
                    <a:pt x="13197" y="19050"/>
                  </a:moveTo>
                  <a:lnTo>
                    <a:pt x="13197" y="19050"/>
                  </a:lnTo>
                  <a:lnTo>
                    <a:pt x="3083" y="19050"/>
                  </a:lnTo>
                  <a:lnTo>
                    <a:pt x="810" y="18344"/>
                  </a:lnTo>
                  <a:lnTo>
                    <a:pt x="0" y="17169"/>
                  </a:lnTo>
                  <a:lnTo>
                    <a:pt x="166" y="15679"/>
                  </a:lnTo>
                  <a:lnTo>
                    <a:pt x="20624" y="10211"/>
                  </a:lnTo>
                  <a:lnTo>
                    <a:pt x="51306" y="6185"/>
                  </a:lnTo>
                  <a:lnTo>
                    <a:pt x="92222" y="2749"/>
                  </a:lnTo>
                  <a:lnTo>
                    <a:pt x="115975" y="1832"/>
                  </a:lnTo>
                  <a:lnTo>
                    <a:pt x="157654" y="814"/>
                  </a:lnTo>
                  <a:lnTo>
                    <a:pt x="1909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29">
            <a:extLst>
              <a:ext uri="{FF2B5EF4-FFF2-40B4-BE49-F238E27FC236}">
                <a16:creationId xmlns:a16="http://schemas.microsoft.com/office/drawing/2014/main" xmlns="" id="{14D42446-C13B-4797-B4D0-F8F5E399C1FA}"/>
              </a:ext>
            </a:extLst>
          </p:cNvPr>
          <p:cNvGrpSpPr/>
          <p:nvPr/>
        </p:nvGrpSpPr>
        <p:grpSpPr>
          <a:xfrm>
            <a:off x="7499350" y="5425548"/>
            <a:ext cx="211681" cy="518053"/>
            <a:chOff x="7499350" y="5425548"/>
            <a:chExt cx="211681" cy="518053"/>
          </a:xfrm>
        </p:grpSpPr>
        <p:sp>
          <p:nvSpPr>
            <p:cNvPr id="247" name="SMARTInkShape-535">
              <a:extLst>
                <a:ext uri="{FF2B5EF4-FFF2-40B4-BE49-F238E27FC236}">
                  <a16:creationId xmlns:a16="http://schemas.microsoft.com/office/drawing/2014/main" xmlns="" id="{242654E4-31D8-4BB5-B309-DDB821199EE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533791" y="5425548"/>
              <a:ext cx="29060" cy="219603"/>
            </a:xfrm>
            <a:custGeom>
              <a:avLst/>
              <a:gdLst/>
              <a:ahLst/>
              <a:cxnLst/>
              <a:rect l="0" t="0" r="0" b="0"/>
              <a:pathLst>
                <a:path w="29060" h="219603">
                  <a:moveTo>
                    <a:pt x="3659" y="16402"/>
                  </a:moveTo>
                  <a:lnTo>
                    <a:pt x="3659" y="16402"/>
                  </a:lnTo>
                  <a:lnTo>
                    <a:pt x="288" y="6289"/>
                  </a:lnTo>
                  <a:lnTo>
                    <a:pt x="0" y="3309"/>
                  </a:lnTo>
                  <a:lnTo>
                    <a:pt x="514" y="1323"/>
                  </a:lnTo>
                  <a:lnTo>
                    <a:pt x="1563" y="0"/>
                  </a:lnTo>
                  <a:lnTo>
                    <a:pt x="2967" y="1234"/>
                  </a:lnTo>
                  <a:lnTo>
                    <a:pt x="15684" y="37584"/>
                  </a:lnTo>
                  <a:lnTo>
                    <a:pt x="23999" y="84296"/>
                  </a:lnTo>
                  <a:lnTo>
                    <a:pt x="26810" y="119955"/>
                  </a:lnTo>
                  <a:lnTo>
                    <a:pt x="28059" y="155559"/>
                  </a:lnTo>
                  <a:lnTo>
                    <a:pt x="28763" y="198431"/>
                  </a:lnTo>
                  <a:lnTo>
                    <a:pt x="29059" y="2196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36">
              <a:extLst>
                <a:ext uri="{FF2B5EF4-FFF2-40B4-BE49-F238E27FC236}">
                  <a16:creationId xmlns:a16="http://schemas.microsoft.com/office/drawing/2014/main" xmlns="" id="{BE9B3FC5-AD1D-446E-85A3-3E132ED67AC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499350" y="5505450"/>
              <a:ext cx="190501" cy="349251"/>
            </a:xfrm>
            <a:custGeom>
              <a:avLst/>
              <a:gdLst/>
              <a:ahLst/>
              <a:cxnLst/>
              <a:rect l="0" t="0" r="0" b="0"/>
              <a:pathLst>
                <a:path w="190501" h="349251">
                  <a:moveTo>
                    <a:pt x="190500" y="0"/>
                  </a:moveTo>
                  <a:lnTo>
                    <a:pt x="190500" y="0"/>
                  </a:lnTo>
                  <a:lnTo>
                    <a:pt x="177016" y="0"/>
                  </a:lnTo>
                  <a:lnTo>
                    <a:pt x="171633" y="2117"/>
                  </a:lnTo>
                  <a:lnTo>
                    <a:pt x="161889" y="10113"/>
                  </a:lnTo>
                  <a:lnTo>
                    <a:pt x="137654" y="54183"/>
                  </a:lnTo>
                  <a:lnTo>
                    <a:pt x="119976" y="86875"/>
                  </a:lnTo>
                  <a:lnTo>
                    <a:pt x="98478" y="128217"/>
                  </a:lnTo>
                  <a:lnTo>
                    <a:pt x="75518" y="173402"/>
                  </a:lnTo>
                  <a:lnTo>
                    <a:pt x="53554" y="217003"/>
                  </a:lnTo>
                  <a:lnTo>
                    <a:pt x="35797" y="258018"/>
                  </a:lnTo>
                  <a:lnTo>
                    <a:pt x="21554" y="294591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37">
              <a:extLst>
                <a:ext uri="{FF2B5EF4-FFF2-40B4-BE49-F238E27FC236}">
                  <a16:creationId xmlns:a16="http://schemas.microsoft.com/office/drawing/2014/main" xmlns="" id="{E33A608E-A5F8-4A49-90AE-62A2BD1DD86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18400" y="5715678"/>
              <a:ext cx="192631" cy="227923"/>
            </a:xfrm>
            <a:custGeom>
              <a:avLst/>
              <a:gdLst/>
              <a:ahLst/>
              <a:cxnLst/>
              <a:rect l="0" t="0" r="0" b="0"/>
              <a:pathLst>
                <a:path w="192631" h="227923">
                  <a:moveTo>
                    <a:pt x="107950" y="24722"/>
                  </a:moveTo>
                  <a:lnTo>
                    <a:pt x="107950" y="24722"/>
                  </a:lnTo>
                  <a:lnTo>
                    <a:pt x="104579" y="17980"/>
                  </a:lnTo>
                  <a:lnTo>
                    <a:pt x="104805" y="10907"/>
                  </a:lnTo>
                  <a:lnTo>
                    <a:pt x="105853" y="7045"/>
                  </a:lnTo>
                  <a:lnTo>
                    <a:pt x="109375" y="4471"/>
                  </a:lnTo>
                  <a:lnTo>
                    <a:pt x="127814" y="848"/>
                  </a:lnTo>
                  <a:lnTo>
                    <a:pt x="143118" y="0"/>
                  </a:lnTo>
                  <a:lnTo>
                    <a:pt x="157447" y="3386"/>
                  </a:lnTo>
                  <a:lnTo>
                    <a:pt x="164231" y="6265"/>
                  </a:lnTo>
                  <a:lnTo>
                    <a:pt x="168754" y="10300"/>
                  </a:lnTo>
                  <a:lnTo>
                    <a:pt x="173780" y="20429"/>
                  </a:lnTo>
                  <a:lnTo>
                    <a:pt x="173003" y="26094"/>
                  </a:lnTo>
                  <a:lnTo>
                    <a:pt x="166496" y="38031"/>
                  </a:lnTo>
                  <a:lnTo>
                    <a:pt x="139047" y="62345"/>
                  </a:lnTo>
                  <a:lnTo>
                    <a:pt x="120913" y="76289"/>
                  </a:lnTo>
                  <a:lnTo>
                    <a:pt x="120120" y="78856"/>
                  </a:lnTo>
                  <a:lnTo>
                    <a:pt x="121001" y="81272"/>
                  </a:lnTo>
                  <a:lnTo>
                    <a:pt x="130866" y="89926"/>
                  </a:lnTo>
                  <a:lnTo>
                    <a:pt x="175491" y="122560"/>
                  </a:lnTo>
                  <a:lnTo>
                    <a:pt x="182611" y="130164"/>
                  </a:lnTo>
                  <a:lnTo>
                    <a:pt x="190521" y="148021"/>
                  </a:lnTo>
                  <a:lnTo>
                    <a:pt x="192630" y="157720"/>
                  </a:lnTo>
                  <a:lnTo>
                    <a:pt x="187448" y="177906"/>
                  </a:lnTo>
                  <a:lnTo>
                    <a:pt x="182116" y="188228"/>
                  </a:lnTo>
                  <a:lnTo>
                    <a:pt x="157376" y="207223"/>
                  </a:lnTo>
                  <a:lnTo>
                    <a:pt x="140900" y="216239"/>
                  </a:lnTo>
                  <a:lnTo>
                    <a:pt x="117922" y="221544"/>
                  </a:lnTo>
                  <a:lnTo>
                    <a:pt x="90609" y="224376"/>
                  </a:lnTo>
                  <a:lnTo>
                    <a:pt x="60406" y="225558"/>
                  </a:lnTo>
                  <a:lnTo>
                    <a:pt x="0" y="227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0679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SMARTInkShape-Group190">
            <a:extLst>
              <a:ext uri="{FF2B5EF4-FFF2-40B4-BE49-F238E27FC236}">
                <a16:creationId xmlns:a16="http://schemas.microsoft.com/office/drawing/2014/main" xmlns="" id="{13B39056-1698-405B-AE4D-A651F554123E}"/>
              </a:ext>
            </a:extLst>
          </p:cNvPr>
          <p:cNvGrpSpPr/>
          <p:nvPr/>
        </p:nvGrpSpPr>
        <p:grpSpPr>
          <a:xfrm>
            <a:off x="8569129" y="4945075"/>
            <a:ext cx="600272" cy="719126"/>
            <a:chOff x="8569129" y="4945075"/>
            <a:chExt cx="600272" cy="719126"/>
          </a:xfrm>
        </p:grpSpPr>
        <p:sp>
          <p:nvSpPr>
            <p:cNvPr id="170" name="SMARTInkShape-767">
              <a:extLst>
                <a:ext uri="{FF2B5EF4-FFF2-40B4-BE49-F238E27FC236}">
                  <a16:creationId xmlns:a16="http://schemas.microsoft.com/office/drawing/2014/main" xmlns="" id="{C75DB1FC-FE87-408B-A3A9-50A8DB2F367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569129" y="5287243"/>
              <a:ext cx="600272" cy="21358"/>
            </a:xfrm>
            <a:custGeom>
              <a:avLst/>
              <a:gdLst/>
              <a:ahLst/>
              <a:cxnLst/>
              <a:rect l="0" t="0" r="0" b="0"/>
              <a:pathLst>
                <a:path w="600272" h="21358">
                  <a:moveTo>
                    <a:pt x="3371" y="21357"/>
                  </a:moveTo>
                  <a:lnTo>
                    <a:pt x="3371" y="21357"/>
                  </a:lnTo>
                  <a:lnTo>
                    <a:pt x="0" y="21357"/>
                  </a:lnTo>
                  <a:lnTo>
                    <a:pt x="28242" y="17986"/>
                  </a:lnTo>
                  <a:lnTo>
                    <a:pt x="50996" y="15582"/>
                  </a:lnTo>
                  <a:lnTo>
                    <a:pt x="80276" y="12568"/>
                  </a:lnTo>
                  <a:lnTo>
                    <a:pt x="113908" y="9148"/>
                  </a:lnTo>
                  <a:lnTo>
                    <a:pt x="154673" y="6162"/>
                  </a:lnTo>
                  <a:lnTo>
                    <a:pt x="200194" y="3465"/>
                  </a:lnTo>
                  <a:lnTo>
                    <a:pt x="248885" y="963"/>
                  </a:lnTo>
                  <a:lnTo>
                    <a:pt x="298282" y="0"/>
                  </a:lnTo>
                  <a:lnTo>
                    <a:pt x="348146" y="63"/>
                  </a:lnTo>
                  <a:lnTo>
                    <a:pt x="398320" y="811"/>
                  </a:lnTo>
                  <a:lnTo>
                    <a:pt x="443057" y="2015"/>
                  </a:lnTo>
                  <a:lnTo>
                    <a:pt x="484173" y="3524"/>
                  </a:lnTo>
                  <a:lnTo>
                    <a:pt x="522872" y="5234"/>
                  </a:lnTo>
                  <a:lnTo>
                    <a:pt x="600271" y="8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68">
              <a:extLst>
                <a:ext uri="{FF2B5EF4-FFF2-40B4-BE49-F238E27FC236}">
                  <a16:creationId xmlns:a16="http://schemas.microsoft.com/office/drawing/2014/main" xmlns="" id="{9A6337E4-6E50-4ECE-9B81-2D5A4A6FC2B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883125" y="4945075"/>
              <a:ext cx="184676" cy="255375"/>
            </a:xfrm>
            <a:custGeom>
              <a:avLst/>
              <a:gdLst/>
              <a:ahLst/>
              <a:cxnLst/>
              <a:rect l="0" t="0" r="0" b="0"/>
              <a:pathLst>
                <a:path w="184676" h="255375">
                  <a:moveTo>
                    <a:pt x="184675" y="26975"/>
                  </a:moveTo>
                  <a:lnTo>
                    <a:pt x="184675" y="26975"/>
                  </a:lnTo>
                  <a:lnTo>
                    <a:pt x="184675" y="13491"/>
                  </a:lnTo>
                  <a:lnTo>
                    <a:pt x="182558" y="8813"/>
                  </a:lnTo>
                  <a:lnTo>
                    <a:pt x="174562" y="1735"/>
                  </a:lnTo>
                  <a:lnTo>
                    <a:pt x="158308" y="0"/>
                  </a:lnTo>
                  <a:lnTo>
                    <a:pt x="148047" y="525"/>
                  </a:lnTo>
                  <a:lnTo>
                    <a:pt x="103266" y="18119"/>
                  </a:lnTo>
                  <a:lnTo>
                    <a:pt x="56524" y="55787"/>
                  </a:lnTo>
                  <a:lnTo>
                    <a:pt x="31998" y="90346"/>
                  </a:lnTo>
                  <a:lnTo>
                    <a:pt x="13103" y="128517"/>
                  </a:lnTo>
                  <a:lnTo>
                    <a:pt x="0" y="166649"/>
                  </a:lnTo>
                  <a:lnTo>
                    <a:pt x="761" y="199119"/>
                  </a:lnTo>
                  <a:lnTo>
                    <a:pt x="4917" y="213704"/>
                  </a:lnTo>
                  <a:lnTo>
                    <a:pt x="26465" y="237437"/>
                  </a:lnTo>
                  <a:lnTo>
                    <a:pt x="41102" y="247716"/>
                  </a:lnTo>
                  <a:lnTo>
                    <a:pt x="74298" y="255374"/>
                  </a:lnTo>
                  <a:lnTo>
                    <a:pt x="107396" y="252664"/>
                  </a:lnTo>
                  <a:lnTo>
                    <a:pt x="133866" y="242051"/>
                  </a:lnTo>
                  <a:lnTo>
                    <a:pt x="141630" y="234565"/>
                  </a:lnTo>
                  <a:lnTo>
                    <a:pt x="146101" y="226045"/>
                  </a:lnTo>
                  <a:lnTo>
                    <a:pt x="148376" y="216838"/>
                  </a:lnTo>
                  <a:lnTo>
                    <a:pt x="145659" y="209289"/>
                  </a:lnTo>
                  <a:lnTo>
                    <a:pt x="131350" y="197139"/>
                  </a:lnTo>
                  <a:lnTo>
                    <a:pt x="92753" y="185736"/>
                  </a:lnTo>
                  <a:lnTo>
                    <a:pt x="64025" y="179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69">
              <a:extLst>
                <a:ext uri="{FF2B5EF4-FFF2-40B4-BE49-F238E27FC236}">
                  <a16:creationId xmlns:a16="http://schemas.microsoft.com/office/drawing/2014/main" xmlns="" id="{226A345D-BEB0-4775-B905-614B2C957DCB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597900" y="4968249"/>
              <a:ext cx="135756" cy="223260"/>
            </a:xfrm>
            <a:custGeom>
              <a:avLst/>
              <a:gdLst/>
              <a:ahLst/>
              <a:cxnLst/>
              <a:rect l="0" t="0" r="0" b="0"/>
              <a:pathLst>
                <a:path w="135756" h="223260">
                  <a:moveTo>
                    <a:pt x="0" y="29201"/>
                  </a:moveTo>
                  <a:lnTo>
                    <a:pt x="0" y="29201"/>
                  </a:lnTo>
                  <a:lnTo>
                    <a:pt x="3370" y="19088"/>
                  </a:lnTo>
                  <a:lnTo>
                    <a:pt x="12551" y="10360"/>
                  </a:lnTo>
                  <a:lnTo>
                    <a:pt x="18951" y="6057"/>
                  </a:lnTo>
                  <a:lnTo>
                    <a:pt x="48183" y="0"/>
                  </a:lnTo>
                  <a:lnTo>
                    <a:pt x="80284" y="4947"/>
                  </a:lnTo>
                  <a:lnTo>
                    <a:pt x="95889" y="15365"/>
                  </a:lnTo>
                  <a:lnTo>
                    <a:pt x="102026" y="22093"/>
                  </a:lnTo>
                  <a:lnTo>
                    <a:pt x="108845" y="37095"/>
                  </a:lnTo>
                  <a:lnTo>
                    <a:pt x="110663" y="45047"/>
                  </a:lnTo>
                  <a:lnTo>
                    <a:pt x="109758" y="52465"/>
                  </a:lnTo>
                  <a:lnTo>
                    <a:pt x="103109" y="66351"/>
                  </a:lnTo>
                  <a:lnTo>
                    <a:pt x="72343" y="106128"/>
                  </a:lnTo>
                  <a:lnTo>
                    <a:pt x="72837" y="113015"/>
                  </a:lnTo>
                  <a:lnTo>
                    <a:pt x="73959" y="116827"/>
                  </a:lnTo>
                  <a:lnTo>
                    <a:pt x="80849" y="124825"/>
                  </a:lnTo>
                  <a:lnTo>
                    <a:pt x="126388" y="162945"/>
                  </a:lnTo>
                  <a:lnTo>
                    <a:pt x="133783" y="177308"/>
                  </a:lnTo>
                  <a:lnTo>
                    <a:pt x="135755" y="185089"/>
                  </a:lnTo>
                  <a:lnTo>
                    <a:pt x="134954" y="192393"/>
                  </a:lnTo>
                  <a:lnTo>
                    <a:pt x="128419" y="206153"/>
                  </a:lnTo>
                  <a:lnTo>
                    <a:pt x="114695" y="215561"/>
                  </a:lnTo>
                  <a:lnTo>
                    <a:pt x="96133" y="221389"/>
                  </a:lnTo>
                  <a:lnTo>
                    <a:pt x="63291" y="223259"/>
                  </a:lnTo>
                  <a:lnTo>
                    <a:pt x="44121" y="218695"/>
                  </a:lnTo>
                  <a:lnTo>
                    <a:pt x="31839" y="210081"/>
                  </a:lnTo>
                  <a:lnTo>
                    <a:pt x="19050" y="194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70">
              <a:extLst>
                <a:ext uri="{FF2B5EF4-FFF2-40B4-BE49-F238E27FC236}">
                  <a16:creationId xmlns:a16="http://schemas.microsoft.com/office/drawing/2014/main" xmlns="" id="{7DDB12A5-84EC-4C67-92E5-D3A0651821D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696916" y="5434507"/>
              <a:ext cx="112076" cy="229694"/>
            </a:xfrm>
            <a:custGeom>
              <a:avLst/>
              <a:gdLst/>
              <a:ahLst/>
              <a:cxnLst/>
              <a:rect l="0" t="0" r="0" b="0"/>
              <a:pathLst>
                <a:path w="112076" h="229694">
                  <a:moveTo>
                    <a:pt x="72434" y="83643"/>
                  </a:moveTo>
                  <a:lnTo>
                    <a:pt x="72434" y="83643"/>
                  </a:lnTo>
                  <a:lnTo>
                    <a:pt x="67407" y="62920"/>
                  </a:lnTo>
                  <a:lnTo>
                    <a:pt x="62789" y="16674"/>
                  </a:lnTo>
                  <a:lnTo>
                    <a:pt x="58950" y="10775"/>
                  </a:lnTo>
                  <a:lnTo>
                    <a:pt x="47156" y="2338"/>
                  </a:lnTo>
                  <a:lnTo>
                    <a:pt x="34387" y="0"/>
                  </a:lnTo>
                  <a:lnTo>
                    <a:pt x="28019" y="366"/>
                  </a:lnTo>
                  <a:lnTo>
                    <a:pt x="15299" y="6414"/>
                  </a:lnTo>
                  <a:lnTo>
                    <a:pt x="4708" y="15452"/>
                  </a:lnTo>
                  <a:lnTo>
                    <a:pt x="0" y="24173"/>
                  </a:lnTo>
                  <a:lnTo>
                    <a:pt x="155" y="27769"/>
                  </a:lnTo>
                  <a:lnTo>
                    <a:pt x="1670" y="30871"/>
                  </a:lnTo>
                  <a:lnTo>
                    <a:pt x="4092" y="33645"/>
                  </a:lnTo>
                  <a:lnTo>
                    <a:pt x="10546" y="36727"/>
                  </a:lnTo>
                  <a:lnTo>
                    <a:pt x="14240" y="37549"/>
                  </a:lnTo>
                  <a:lnTo>
                    <a:pt x="58434" y="36952"/>
                  </a:lnTo>
                  <a:lnTo>
                    <a:pt x="73739" y="47604"/>
                  </a:lnTo>
                  <a:lnTo>
                    <a:pt x="88536" y="64803"/>
                  </a:lnTo>
                  <a:lnTo>
                    <a:pt x="104093" y="98992"/>
                  </a:lnTo>
                  <a:lnTo>
                    <a:pt x="112075" y="139383"/>
                  </a:lnTo>
                  <a:lnTo>
                    <a:pt x="109893" y="177064"/>
                  </a:lnTo>
                  <a:lnTo>
                    <a:pt x="100622" y="205319"/>
                  </a:lnTo>
                  <a:lnTo>
                    <a:pt x="85134" y="229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71">
              <a:extLst>
                <a:ext uri="{FF2B5EF4-FFF2-40B4-BE49-F238E27FC236}">
                  <a16:creationId xmlns:a16="http://schemas.microsoft.com/office/drawing/2014/main" xmlns="" id="{1E7CD810-C384-4067-8D10-822B58B1A8E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866580" y="5465677"/>
              <a:ext cx="198739" cy="171331"/>
            </a:xfrm>
            <a:custGeom>
              <a:avLst/>
              <a:gdLst/>
              <a:ahLst/>
              <a:cxnLst/>
              <a:rect l="0" t="0" r="0" b="0"/>
              <a:pathLst>
                <a:path w="198739" h="171331">
                  <a:moveTo>
                    <a:pt x="137720" y="8023"/>
                  </a:moveTo>
                  <a:lnTo>
                    <a:pt x="137720" y="8023"/>
                  </a:lnTo>
                  <a:lnTo>
                    <a:pt x="134349" y="1281"/>
                  </a:lnTo>
                  <a:lnTo>
                    <a:pt x="129828" y="0"/>
                  </a:lnTo>
                  <a:lnTo>
                    <a:pt x="115398" y="460"/>
                  </a:lnTo>
                  <a:lnTo>
                    <a:pt x="77329" y="18169"/>
                  </a:lnTo>
                  <a:lnTo>
                    <a:pt x="37040" y="52500"/>
                  </a:lnTo>
                  <a:lnTo>
                    <a:pt x="8405" y="97323"/>
                  </a:lnTo>
                  <a:lnTo>
                    <a:pt x="988" y="124147"/>
                  </a:lnTo>
                  <a:lnTo>
                    <a:pt x="0" y="136238"/>
                  </a:lnTo>
                  <a:lnTo>
                    <a:pt x="2867" y="146416"/>
                  </a:lnTo>
                  <a:lnTo>
                    <a:pt x="15461" y="163370"/>
                  </a:lnTo>
                  <a:lnTo>
                    <a:pt x="26579" y="168033"/>
                  </a:lnTo>
                  <a:lnTo>
                    <a:pt x="55868" y="171330"/>
                  </a:lnTo>
                  <a:lnTo>
                    <a:pt x="91934" y="162919"/>
                  </a:lnTo>
                  <a:lnTo>
                    <a:pt x="129365" y="146716"/>
                  </a:lnTo>
                  <a:lnTo>
                    <a:pt x="175382" y="113088"/>
                  </a:lnTo>
                  <a:lnTo>
                    <a:pt x="195381" y="86233"/>
                  </a:lnTo>
                  <a:lnTo>
                    <a:pt x="198738" y="74980"/>
                  </a:lnTo>
                  <a:lnTo>
                    <a:pt x="198154" y="65361"/>
                  </a:lnTo>
                  <a:lnTo>
                    <a:pt x="188520" y="39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91">
            <a:extLst>
              <a:ext uri="{FF2B5EF4-FFF2-40B4-BE49-F238E27FC236}">
                <a16:creationId xmlns:a16="http://schemas.microsoft.com/office/drawing/2014/main" xmlns="" id="{D8693C27-B477-47F2-9AD5-61155337EBCF}"/>
              </a:ext>
            </a:extLst>
          </p:cNvPr>
          <p:cNvGrpSpPr/>
          <p:nvPr/>
        </p:nvGrpSpPr>
        <p:grpSpPr>
          <a:xfrm>
            <a:off x="7880350" y="5251450"/>
            <a:ext cx="222251" cy="154073"/>
            <a:chOff x="7880350" y="5251450"/>
            <a:chExt cx="222251" cy="154073"/>
          </a:xfrm>
        </p:grpSpPr>
        <p:sp>
          <p:nvSpPr>
            <p:cNvPr id="176" name="SMARTInkShape-772">
              <a:extLst>
                <a:ext uri="{FF2B5EF4-FFF2-40B4-BE49-F238E27FC236}">
                  <a16:creationId xmlns:a16="http://schemas.microsoft.com/office/drawing/2014/main" xmlns="" id="{C4E08976-90BF-45D1-96CD-B316A4033A6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880350" y="5372100"/>
              <a:ext cx="222251" cy="33423"/>
            </a:xfrm>
            <a:custGeom>
              <a:avLst/>
              <a:gdLst/>
              <a:ahLst/>
              <a:cxnLst/>
              <a:rect l="0" t="0" r="0" b="0"/>
              <a:pathLst>
                <a:path w="222251" h="33423">
                  <a:moveTo>
                    <a:pt x="0" y="25400"/>
                  </a:moveTo>
                  <a:lnTo>
                    <a:pt x="0" y="25400"/>
                  </a:lnTo>
                  <a:lnTo>
                    <a:pt x="3370" y="32142"/>
                  </a:lnTo>
                  <a:lnTo>
                    <a:pt x="7892" y="33422"/>
                  </a:lnTo>
                  <a:lnTo>
                    <a:pt x="36753" y="31147"/>
                  </a:lnTo>
                  <a:lnTo>
                    <a:pt x="77247" y="25367"/>
                  </a:lnTo>
                  <a:lnTo>
                    <a:pt x="103004" y="21144"/>
                  </a:lnTo>
                  <a:lnTo>
                    <a:pt x="131463" y="16213"/>
                  </a:lnTo>
                  <a:lnTo>
                    <a:pt x="161725" y="1080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73">
              <a:extLst>
                <a:ext uri="{FF2B5EF4-FFF2-40B4-BE49-F238E27FC236}">
                  <a16:creationId xmlns:a16="http://schemas.microsoft.com/office/drawing/2014/main" xmlns="" id="{677F7FFA-960B-448C-8DBC-55290EFEABB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899400" y="52514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12959" y="17639"/>
                  </a:lnTo>
                  <a:lnTo>
                    <a:pt x="59005" y="7117"/>
                  </a:lnTo>
                  <a:lnTo>
                    <a:pt x="92546" y="3163"/>
                  </a:lnTo>
                  <a:lnTo>
                    <a:pt x="128620" y="140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774">
            <a:extLst>
              <a:ext uri="{FF2B5EF4-FFF2-40B4-BE49-F238E27FC236}">
                <a16:creationId xmlns:a16="http://schemas.microsoft.com/office/drawing/2014/main" xmlns="" id="{589342A1-9563-4000-9791-F192B7E4D6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02500" y="5099050"/>
            <a:ext cx="162229" cy="393701"/>
          </a:xfrm>
          <a:custGeom>
            <a:avLst/>
            <a:gdLst/>
            <a:ahLst/>
            <a:cxnLst/>
            <a:rect l="0" t="0" r="0" b="0"/>
            <a:pathLst>
              <a:path w="162229" h="393701">
                <a:moveTo>
                  <a:pt x="0" y="0"/>
                </a:moveTo>
                <a:lnTo>
                  <a:pt x="0" y="0"/>
                </a:lnTo>
                <a:lnTo>
                  <a:pt x="10113" y="0"/>
                </a:lnTo>
                <a:lnTo>
                  <a:pt x="43369" y="13484"/>
                </a:lnTo>
                <a:lnTo>
                  <a:pt x="75014" y="37038"/>
                </a:lnTo>
                <a:lnTo>
                  <a:pt x="108834" y="72199"/>
                </a:lnTo>
                <a:lnTo>
                  <a:pt x="124766" y="95405"/>
                </a:lnTo>
                <a:lnTo>
                  <a:pt x="140328" y="120753"/>
                </a:lnTo>
                <a:lnTo>
                  <a:pt x="150702" y="147530"/>
                </a:lnTo>
                <a:lnTo>
                  <a:pt x="157618" y="175259"/>
                </a:lnTo>
                <a:lnTo>
                  <a:pt x="162228" y="203623"/>
                </a:lnTo>
                <a:lnTo>
                  <a:pt x="158952" y="230998"/>
                </a:lnTo>
                <a:lnTo>
                  <a:pt x="150418" y="257716"/>
                </a:lnTo>
                <a:lnTo>
                  <a:pt x="138378" y="283994"/>
                </a:lnTo>
                <a:lnTo>
                  <a:pt x="98659" y="330124"/>
                </a:lnTo>
                <a:lnTo>
                  <a:pt x="57960" y="365446"/>
                </a:lnTo>
                <a:lnTo>
                  <a:pt x="25400" y="393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193">
            <a:extLst>
              <a:ext uri="{FF2B5EF4-FFF2-40B4-BE49-F238E27FC236}">
                <a16:creationId xmlns:a16="http://schemas.microsoft.com/office/drawing/2014/main" xmlns="" id="{F902575D-306E-47F9-A64C-C9B7E8B773D5}"/>
              </a:ext>
            </a:extLst>
          </p:cNvPr>
          <p:cNvGrpSpPr/>
          <p:nvPr/>
        </p:nvGrpSpPr>
        <p:grpSpPr>
          <a:xfrm>
            <a:off x="6280150" y="5003213"/>
            <a:ext cx="717551" cy="569786"/>
            <a:chOff x="6280150" y="5003213"/>
            <a:chExt cx="717551" cy="569786"/>
          </a:xfrm>
        </p:grpSpPr>
        <p:sp>
          <p:nvSpPr>
            <p:cNvPr id="180" name="SMARTInkShape-775">
              <a:extLst>
                <a:ext uri="{FF2B5EF4-FFF2-40B4-BE49-F238E27FC236}">
                  <a16:creationId xmlns:a16="http://schemas.microsoft.com/office/drawing/2014/main" xmlns="" id="{32983A78-90AA-4DFE-B7BF-1DFE18CF463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821912" y="5096918"/>
              <a:ext cx="175789" cy="395833"/>
            </a:xfrm>
            <a:custGeom>
              <a:avLst/>
              <a:gdLst/>
              <a:ahLst/>
              <a:cxnLst/>
              <a:rect l="0" t="0" r="0" b="0"/>
              <a:pathLst>
                <a:path w="175789" h="395833">
                  <a:moveTo>
                    <a:pt x="175788" y="52932"/>
                  </a:moveTo>
                  <a:lnTo>
                    <a:pt x="175788" y="52932"/>
                  </a:lnTo>
                  <a:lnTo>
                    <a:pt x="166949" y="10015"/>
                  </a:lnTo>
                  <a:lnTo>
                    <a:pt x="161428" y="5271"/>
                  </a:lnTo>
                  <a:lnTo>
                    <a:pt x="144006" y="0"/>
                  </a:lnTo>
                  <a:lnTo>
                    <a:pt x="118388" y="7063"/>
                  </a:lnTo>
                  <a:lnTo>
                    <a:pt x="103654" y="13886"/>
                  </a:lnTo>
                  <a:lnTo>
                    <a:pt x="72232" y="42164"/>
                  </a:lnTo>
                  <a:lnTo>
                    <a:pt x="42274" y="82718"/>
                  </a:lnTo>
                  <a:lnTo>
                    <a:pt x="30335" y="107361"/>
                  </a:lnTo>
                  <a:lnTo>
                    <a:pt x="19552" y="133668"/>
                  </a:lnTo>
                  <a:lnTo>
                    <a:pt x="11658" y="161789"/>
                  </a:lnTo>
                  <a:lnTo>
                    <a:pt x="5690" y="191120"/>
                  </a:lnTo>
                  <a:lnTo>
                    <a:pt x="1006" y="221257"/>
                  </a:lnTo>
                  <a:lnTo>
                    <a:pt x="0" y="249110"/>
                  </a:lnTo>
                  <a:lnTo>
                    <a:pt x="1446" y="275441"/>
                  </a:lnTo>
                  <a:lnTo>
                    <a:pt x="11519" y="322569"/>
                  </a:lnTo>
                  <a:lnTo>
                    <a:pt x="32460" y="359978"/>
                  </a:lnTo>
                  <a:lnTo>
                    <a:pt x="55138" y="395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76">
              <a:extLst>
                <a:ext uri="{FF2B5EF4-FFF2-40B4-BE49-F238E27FC236}">
                  <a16:creationId xmlns:a16="http://schemas.microsoft.com/office/drawing/2014/main" xmlns="" id="{60873665-A4CC-494C-BE05-0D6A10620AE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445250" y="5302250"/>
              <a:ext cx="158751" cy="207167"/>
            </a:xfrm>
            <a:custGeom>
              <a:avLst/>
              <a:gdLst/>
              <a:ahLst/>
              <a:cxnLst/>
              <a:rect l="0" t="0" r="0" b="0"/>
              <a:pathLst>
                <a:path w="158751" h="207167">
                  <a:moveTo>
                    <a:pt x="0" y="82550"/>
                  </a:moveTo>
                  <a:lnTo>
                    <a:pt x="0" y="82550"/>
                  </a:lnTo>
                  <a:lnTo>
                    <a:pt x="26515" y="50568"/>
                  </a:lnTo>
                  <a:lnTo>
                    <a:pt x="48151" y="35053"/>
                  </a:lnTo>
                  <a:lnTo>
                    <a:pt x="72436" y="28260"/>
                  </a:lnTo>
                  <a:lnTo>
                    <a:pt x="90991" y="34198"/>
                  </a:lnTo>
                  <a:lnTo>
                    <a:pt x="100876" y="39731"/>
                  </a:lnTo>
                  <a:lnTo>
                    <a:pt x="117505" y="59051"/>
                  </a:lnTo>
                  <a:lnTo>
                    <a:pt x="136886" y="101459"/>
                  </a:lnTo>
                  <a:lnTo>
                    <a:pt x="144799" y="134698"/>
                  </a:lnTo>
                  <a:lnTo>
                    <a:pt x="144582" y="178355"/>
                  </a:lnTo>
                  <a:lnTo>
                    <a:pt x="139282" y="197803"/>
                  </a:lnTo>
                  <a:lnTo>
                    <a:pt x="135188" y="203129"/>
                  </a:lnTo>
                  <a:lnTo>
                    <a:pt x="130342" y="205975"/>
                  </a:lnTo>
                  <a:lnTo>
                    <a:pt x="124995" y="207166"/>
                  </a:lnTo>
                  <a:lnTo>
                    <a:pt x="120019" y="203728"/>
                  </a:lnTo>
                  <a:lnTo>
                    <a:pt x="110727" y="188618"/>
                  </a:lnTo>
                  <a:lnTo>
                    <a:pt x="104304" y="142827"/>
                  </a:lnTo>
                  <a:lnTo>
                    <a:pt x="108445" y="104636"/>
                  </a:lnTo>
                  <a:lnTo>
                    <a:pt x="119459" y="66261"/>
                  </a:lnTo>
                  <a:lnTo>
                    <a:pt x="145227" y="2182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77">
              <a:extLst>
                <a:ext uri="{FF2B5EF4-FFF2-40B4-BE49-F238E27FC236}">
                  <a16:creationId xmlns:a16="http://schemas.microsoft.com/office/drawing/2014/main" xmlns="" id="{C7F2E9AA-AD35-49B9-A774-A6CF36D645A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280150" y="5003213"/>
              <a:ext cx="175764" cy="569786"/>
            </a:xfrm>
            <a:custGeom>
              <a:avLst/>
              <a:gdLst/>
              <a:ahLst/>
              <a:cxnLst/>
              <a:rect l="0" t="0" r="0" b="0"/>
              <a:pathLst>
                <a:path w="175764" h="569786">
                  <a:moveTo>
                    <a:pt x="0" y="222837"/>
                  </a:moveTo>
                  <a:lnTo>
                    <a:pt x="0" y="222837"/>
                  </a:lnTo>
                  <a:lnTo>
                    <a:pt x="12209" y="266207"/>
                  </a:lnTo>
                  <a:lnTo>
                    <a:pt x="21654" y="299732"/>
                  </a:lnTo>
                  <a:lnTo>
                    <a:pt x="32908" y="338857"/>
                  </a:lnTo>
                  <a:lnTo>
                    <a:pt x="44964" y="382116"/>
                  </a:lnTo>
                  <a:lnTo>
                    <a:pt x="51143" y="406634"/>
                  </a:lnTo>
                  <a:lnTo>
                    <a:pt x="57378" y="432858"/>
                  </a:lnTo>
                  <a:lnTo>
                    <a:pt x="63652" y="460217"/>
                  </a:lnTo>
                  <a:lnTo>
                    <a:pt x="74385" y="505669"/>
                  </a:lnTo>
                  <a:lnTo>
                    <a:pt x="84599" y="551701"/>
                  </a:lnTo>
                  <a:lnTo>
                    <a:pt x="86282" y="565849"/>
                  </a:lnTo>
                  <a:lnTo>
                    <a:pt x="85744" y="568634"/>
                  </a:lnTo>
                  <a:lnTo>
                    <a:pt x="84679" y="569785"/>
                  </a:lnTo>
                  <a:lnTo>
                    <a:pt x="67762" y="522479"/>
                  </a:lnTo>
                  <a:lnTo>
                    <a:pt x="56223" y="475485"/>
                  </a:lnTo>
                  <a:lnTo>
                    <a:pt x="50181" y="444891"/>
                  </a:lnTo>
                  <a:lnTo>
                    <a:pt x="44038" y="410384"/>
                  </a:lnTo>
                  <a:lnTo>
                    <a:pt x="37825" y="373269"/>
                  </a:lnTo>
                  <a:lnTo>
                    <a:pt x="34389" y="334414"/>
                  </a:lnTo>
                  <a:lnTo>
                    <a:pt x="32803" y="294400"/>
                  </a:lnTo>
                  <a:lnTo>
                    <a:pt x="32453" y="253612"/>
                  </a:lnTo>
                  <a:lnTo>
                    <a:pt x="35041" y="216543"/>
                  </a:lnTo>
                  <a:lnTo>
                    <a:pt x="39588" y="181952"/>
                  </a:lnTo>
                  <a:lnTo>
                    <a:pt x="45442" y="149013"/>
                  </a:lnTo>
                  <a:lnTo>
                    <a:pt x="52873" y="119999"/>
                  </a:lnTo>
                  <a:lnTo>
                    <a:pt x="61354" y="93600"/>
                  </a:lnTo>
                  <a:lnTo>
                    <a:pt x="80185" y="48982"/>
                  </a:lnTo>
                  <a:lnTo>
                    <a:pt x="100314" y="17392"/>
                  </a:lnTo>
                  <a:lnTo>
                    <a:pt x="110621" y="8263"/>
                  </a:lnTo>
                  <a:lnTo>
                    <a:pt x="131480" y="0"/>
                  </a:lnTo>
                  <a:lnTo>
                    <a:pt x="141277" y="3018"/>
                  </a:lnTo>
                  <a:lnTo>
                    <a:pt x="159685" y="19541"/>
                  </a:lnTo>
                  <a:lnTo>
                    <a:pt x="171631" y="50874"/>
                  </a:lnTo>
                  <a:lnTo>
                    <a:pt x="175763" y="89259"/>
                  </a:lnTo>
                  <a:lnTo>
                    <a:pt x="168194" y="127485"/>
                  </a:lnTo>
                  <a:lnTo>
                    <a:pt x="153539" y="165641"/>
                  </a:lnTo>
                  <a:lnTo>
                    <a:pt x="133857" y="202356"/>
                  </a:lnTo>
                  <a:lnTo>
                    <a:pt x="99947" y="245853"/>
                  </a:lnTo>
                  <a:lnTo>
                    <a:pt x="82550" y="267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94">
            <a:extLst>
              <a:ext uri="{FF2B5EF4-FFF2-40B4-BE49-F238E27FC236}">
                <a16:creationId xmlns:a16="http://schemas.microsoft.com/office/drawing/2014/main" xmlns="" id="{527FD5C9-0B17-4029-B24F-740AB1CFD88E}"/>
              </a:ext>
            </a:extLst>
          </p:cNvPr>
          <p:cNvGrpSpPr/>
          <p:nvPr/>
        </p:nvGrpSpPr>
        <p:grpSpPr>
          <a:xfrm>
            <a:off x="8705850" y="3570677"/>
            <a:ext cx="1676401" cy="328224"/>
            <a:chOff x="8705850" y="3570677"/>
            <a:chExt cx="1676401" cy="328224"/>
          </a:xfrm>
        </p:grpSpPr>
        <p:sp>
          <p:nvSpPr>
            <p:cNvPr id="184" name="SMARTInkShape-778">
              <a:extLst>
                <a:ext uri="{FF2B5EF4-FFF2-40B4-BE49-F238E27FC236}">
                  <a16:creationId xmlns:a16="http://schemas.microsoft.com/office/drawing/2014/main" xmlns="" id="{81298E84-C009-4CB6-8A98-20B6EFB1B18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274300" y="3634082"/>
              <a:ext cx="107951" cy="210164"/>
            </a:xfrm>
            <a:custGeom>
              <a:avLst/>
              <a:gdLst/>
              <a:ahLst/>
              <a:cxnLst/>
              <a:rect l="0" t="0" r="0" b="0"/>
              <a:pathLst>
                <a:path w="107951" h="210164">
                  <a:moveTo>
                    <a:pt x="107950" y="10818"/>
                  </a:moveTo>
                  <a:lnTo>
                    <a:pt x="107950" y="10818"/>
                  </a:lnTo>
                  <a:lnTo>
                    <a:pt x="101207" y="4076"/>
                  </a:lnTo>
                  <a:lnTo>
                    <a:pt x="92253" y="766"/>
                  </a:lnTo>
                  <a:lnTo>
                    <a:pt x="81219" y="0"/>
                  </a:lnTo>
                  <a:lnTo>
                    <a:pt x="69258" y="2012"/>
                  </a:lnTo>
                  <a:lnTo>
                    <a:pt x="47254" y="17224"/>
                  </a:lnTo>
                  <a:lnTo>
                    <a:pt x="26229" y="49719"/>
                  </a:lnTo>
                  <a:lnTo>
                    <a:pt x="16709" y="93997"/>
                  </a:lnTo>
                  <a:lnTo>
                    <a:pt x="13887" y="139493"/>
                  </a:lnTo>
                  <a:lnTo>
                    <a:pt x="18710" y="186858"/>
                  </a:lnTo>
                  <a:lnTo>
                    <a:pt x="25013" y="201006"/>
                  </a:lnTo>
                  <a:lnTo>
                    <a:pt x="30081" y="205344"/>
                  </a:lnTo>
                  <a:lnTo>
                    <a:pt x="43238" y="210163"/>
                  </a:lnTo>
                  <a:lnTo>
                    <a:pt x="49992" y="209331"/>
                  </a:lnTo>
                  <a:lnTo>
                    <a:pt x="63142" y="202763"/>
                  </a:lnTo>
                  <a:lnTo>
                    <a:pt x="72278" y="192788"/>
                  </a:lnTo>
                  <a:lnTo>
                    <a:pt x="75702" y="187165"/>
                  </a:lnTo>
                  <a:lnTo>
                    <a:pt x="77624" y="175272"/>
                  </a:lnTo>
                  <a:lnTo>
                    <a:pt x="77151" y="169137"/>
                  </a:lnTo>
                  <a:lnTo>
                    <a:pt x="69096" y="156677"/>
                  </a:lnTo>
                  <a:lnTo>
                    <a:pt x="62997" y="150390"/>
                  </a:lnTo>
                  <a:lnTo>
                    <a:pt x="18297" y="131573"/>
                  </a:lnTo>
                  <a:lnTo>
                    <a:pt x="0" y="125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79">
              <a:extLst>
                <a:ext uri="{FF2B5EF4-FFF2-40B4-BE49-F238E27FC236}">
                  <a16:creationId xmlns:a16="http://schemas.microsoft.com/office/drawing/2014/main" xmlns="" id="{145EB787-A7D0-4175-946A-F2DAD50BB05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007600" y="3647159"/>
              <a:ext cx="154550" cy="208310"/>
            </a:xfrm>
            <a:custGeom>
              <a:avLst/>
              <a:gdLst/>
              <a:ahLst/>
              <a:cxnLst/>
              <a:rect l="0" t="0" r="0" b="0"/>
              <a:pathLst>
                <a:path w="154550" h="208310">
                  <a:moveTo>
                    <a:pt x="0" y="35841"/>
                  </a:moveTo>
                  <a:lnTo>
                    <a:pt x="0" y="35841"/>
                  </a:lnTo>
                  <a:lnTo>
                    <a:pt x="6743" y="25728"/>
                  </a:lnTo>
                  <a:lnTo>
                    <a:pt x="15696" y="18882"/>
                  </a:lnTo>
                  <a:lnTo>
                    <a:pt x="45434" y="5366"/>
                  </a:lnTo>
                  <a:lnTo>
                    <a:pt x="78373" y="0"/>
                  </a:lnTo>
                  <a:lnTo>
                    <a:pt x="108202" y="5152"/>
                  </a:lnTo>
                  <a:lnTo>
                    <a:pt x="120528" y="13735"/>
                  </a:lnTo>
                  <a:lnTo>
                    <a:pt x="124801" y="18987"/>
                  </a:lnTo>
                  <a:lnTo>
                    <a:pt x="126240" y="24605"/>
                  </a:lnTo>
                  <a:lnTo>
                    <a:pt x="124075" y="36491"/>
                  </a:lnTo>
                  <a:lnTo>
                    <a:pt x="114645" y="48830"/>
                  </a:lnTo>
                  <a:lnTo>
                    <a:pt x="76932" y="81849"/>
                  </a:lnTo>
                  <a:lnTo>
                    <a:pt x="74571" y="85563"/>
                  </a:lnTo>
                  <a:lnTo>
                    <a:pt x="77936" y="90156"/>
                  </a:lnTo>
                  <a:lnTo>
                    <a:pt x="122020" y="118854"/>
                  </a:lnTo>
                  <a:lnTo>
                    <a:pt x="144574" y="140949"/>
                  </a:lnTo>
                  <a:lnTo>
                    <a:pt x="152451" y="155228"/>
                  </a:lnTo>
                  <a:lnTo>
                    <a:pt x="154549" y="161999"/>
                  </a:lnTo>
                  <a:lnTo>
                    <a:pt x="153833" y="168629"/>
                  </a:lnTo>
                  <a:lnTo>
                    <a:pt x="147392" y="181641"/>
                  </a:lnTo>
                  <a:lnTo>
                    <a:pt x="133712" y="192598"/>
                  </a:lnTo>
                  <a:lnTo>
                    <a:pt x="99556" y="207759"/>
                  </a:lnTo>
                  <a:lnTo>
                    <a:pt x="92475" y="208309"/>
                  </a:lnTo>
                  <a:lnTo>
                    <a:pt x="80847" y="205156"/>
                  </a:lnTo>
                  <a:lnTo>
                    <a:pt x="77887" y="201634"/>
                  </a:lnTo>
                  <a:lnTo>
                    <a:pt x="76618" y="197170"/>
                  </a:lnTo>
                  <a:lnTo>
                    <a:pt x="76200" y="18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80">
              <a:extLst>
                <a:ext uri="{FF2B5EF4-FFF2-40B4-BE49-F238E27FC236}">
                  <a16:creationId xmlns:a16="http://schemas.microsoft.com/office/drawing/2014/main" xmlns="" id="{DBF2FFAD-F3B0-4E8E-80E1-2B793EA3432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655531" y="3816350"/>
              <a:ext cx="155220" cy="18168"/>
            </a:xfrm>
            <a:custGeom>
              <a:avLst/>
              <a:gdLst/>
              <a:ahLst/>
              <a:cxnLst/>
              <a:rect l="0" t="0" r="0" b="0"/>
              <a:pathLst>
                <a:path w="155220" h="18168">
                  <a:moveTo>
                    <a:pt x="21869" y="12700"/>
                  </a:moveTo>
                  <a:lnTo>
                    <a:pt x="21869" y="12700"/>
                  </a:lnTo>
                  <a:lnTo>
                    <a:pt x="0" y="18167"/>
                  </a:lnTo>
                  <a:lnTo>
                    <a:pt x="33971" y="12026"/>
                  </a:lnTo>
                  <a:lnTo>
                    <a:pt x="67464" y="8167"/>
                  </a:lnTo>
                  <a:lnTo>
                    <a:pt x="110573" y="4100"/>
                  </a:lnTo>
                  <a:lnTo>
                    <a:pt x="1552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81">
              <a:extLst>
                <a:ext uri="{FF2B5EF4-FFF2-40B4-BE49-F238E27FC236}">
                  <a16:creationId xmlns:a16="http://schemas.microsoft.com/office/drawing/2014/main" xmlns="" id="{E0E80FEC-103B-42C2-8100-E4439F710DF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626102" y="3745416"/>
              <a:ext cx="184649" cy="13785"/>
            </a:xfrm>
            <a:custGeom>
              <a:avLst/>
              <a:gdLst/>
              <a:ahLst/>
              <a:cxnLst/>
              <a:rect l="0" t="0" r="0" b="0"/>
              <a:pathLst>
                <a:path w="184649" h="13785">
                  <a:moveTo>
                    <a:pt x="13198" y="13784"/>
                  </a:moveTo>
                  <a:lnTo>
                    <a:pt x="13198" y="13784"/>
                  </a:lnTo>
                  <a:lnTo>
                    <a:pt x="0" y="13784"/>
                  </a:lnTo>
                  <a:lnTo>
                    <a:pt x="45662" y="4995"/>
                  </a:lnTo>
                  <a:lnTo>
                    <a:pt x="76310" y="0"/>
                  </a:lnTo>
                  <a:lnTo>
                    <a:pt x="111097" y="132"/>
                  </a:lnTo>
                  <a:lnTo>
                    <a:pt x="156269" y="4173"/>
                  </a:lnTo>
                  <a:lnTo>
                    <a:pt x="184648" y="7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82">
              <a:extLst>
                <a:ext uri="{FF2B5EF4-FFF2-40B4-BE49-F238E27FC236}">
                  <a16:creationId xmlns:a16="http://schemas.microsoft.com/office/drawing/2014/main" xmlns="" id="{C8F6609C-8699-470C-98FB-F5F44E13017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302750" y="3614915"/>
              <a:ext cx="127001" cy="279711"/>
            </a:xfrm>
            <a:custGeom>
              <a:avLst/>
              <a:gdLst/>
              <a:ahLst/>
              <a:cxnLst/>
              <a:rect l="0" t="0" r="0" b="0"/>
              <a:pathLst>
                <a:path w="127001" h="279711">
                  <a:moveTo>
                    <a:pt x="127000" y="10935"/>
                  </a:moveTo>
                  <a:lnTo>
                    <a:pt x="127000" y="10935"/>
                  </a:lnTo>
                  <a:lnTo>
                    <a:pt x="127000" y="0"/>
                  </a:lnTo>
                  <a:lnTo>
                    <a:pt x="126295" y="117"/>
                  </a:lnTo>
                  <a:lnTo>
                    <a:pt x="100959" y="21425"/>
                  </a:lnTo>
                  <a:lnTo>
                    <a:pt x="69306" y="67570"/>
                  </a:lnTo>
                  <a:lnTo>
                    <a:pt x="53378" y="100312"/>
                  </a:lnTo>
                  <a:lnTo>
                    <a:pt x="39245" y="140734"/>
                  </a:lnTo>
                  <a:lnTo>
                    <a:pt x="29673" y="178926"/>
                  </a:lnTo>
                  <a:lnTo>
                    <a:pt x="25182" y="213302"/>
                  </a:lnTo>
                  <a:lnTo>
                    <a:pt x="27890" y="242693"/>
                  </a:lnTo>
                  <a:lnTo>
                    <a:pt x="37560" y="262340"/>
                  </a:lnTo>
                  <a:lnTo>
                    <a:pt x="44090" y="269555"/>
                  </a:lnTo>
                  <a:lnTo>
                    <a:pt x="60753" y="277572"/>
                  </a:lnTo>
                  <a:lnTo>
                    <a:pt x="70135" y="279710"/>
                  </a:lnTo>
                  <a:lnTo>
                    <a:pt x="88085" y="276440"/>
                  </a:lnTo>
                  <a:lnTo>
                    <a:pt x="96824" y="272605"/>
                  </a:lnTo>
                  <a:lnTo>
                    <a:pt x="102649" y="267226"/>
                  </a:lnTo>
                  <a:lnTo>
                    <a:pt x="109122" y="253723"/>
                  </a:lnTo>
                  <a:lnTo>
                    <a:pt x="107320" y="246171"/>
                  </a:lnTo>
                  <a:lnTo>
                    <a:pt x="95910" y="230255"/>
                  </a:lnTo>
                  <a:lnTo>
                    <a:pt x="59541" y="212168"/>
                  </a:lnTo>
                  <a:lnTo>
                    <a:pt x="19758" y="204615"/>
                  </a:lnTo>
                  <a:lnTo>
                    <a:pt x="7135" y="204730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83">
              <a:extLst>
                <a:ext uri="{FF2B5EF4-FFF2-40B4-BE49-F238E27FC236}">
                  <a16:creationId xmlns:a16="http://schemas.microsoft.com/office/drawing/2014/main" xmlns="" id="{9FDBD6C6-BE50-43D8-AD3F-56FCE8C488A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966200" y="3663950"/>
              <a:ext cx="146051" cy="234951"/>
            </a:xfrm>
            <a:custGeom>
              <a:avLst/>
              <a:gdLst/>
              <a:ahLst/>
              <a:cxnLst/>
              <a:rect l="0" t="0" r="0" b="0"/>
              <a:pathLst>
                <a:path w="146051" h="234951">
                  <a:moveTo>
                    <a:pt x="146050" y="0"/>
                  </a:moveTo>
                  <a:lnTo>
                    <a:pt x="146050" y="0"/>
                  </a:lnTo>
                  <a:lnTo>
                    <a:pt x="139307" y="3371"/>
                  </a:lnTo>
                  <a:lnTo>
                    <a:pt x="117906" y="28862"/>
                  </a:lnTo>
                  <a:lnTo>
                    <a:pt x="90360" y="70484"/>
                  </a:lnTo>
                  <a:lnTo>
                    <a:pt x="67676" y="104704"/>
                  </a:lnTo>
                  <a:lnTo>
                    <a:pt x="45365" y="141079"/>
                  </a:lnTo>
                  <a:lnTo>
                    <a:pt x="25807" y="17629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84">
              <a:extLst>
                <a:ext uri="{FF2B5EF4-FFF2-40B4-BE49-F238E27FC236}">
                  <a16:creationId xmlns:a16="http://schemas.microsoft.com/office/drawing/2014/main" xmlns="" id="{493C363E-AEF8-4D07-B426-0775EE2102F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911698" y="3664473"/>
              <a:ext cx="181503" cy="177278"/>
            </a:xfrm>
            <a:custGeom>
              <a:avLst/>
              <a:gdLst/>
              <a:ahLst/>
              <a:cxnLst/>
              <a:rect l="0" t="0" r="0" b="0"/>
              <a:pathLst>
                <a:path w="181503" h="177278">
                  <a:moveTo>
                    <a:pt x="16402" y="12177"/>
                  </a:moveTo>
                  <a:lnTo>
                    <a:pt x="16402" y="12177"/>
                  </a:lnTo>
                  <a:lnTo>
                    <a:pt x="0" y="1242"/>
                  </a:lnTo>
                  <a:lnTo>
                    <a:pt x="1234" y="654"/>
                  </a:lnTo>
                  <a:lnTo>
                    <a:pt x="8250" y="0"/>
                  </a:lnTo>
                  <a:lnTo>
                    <a:pt x="47325" y="20564"/>
                  </a:lnTo>
                  <a:lnTo>
                    <a:pt x="94708" y="49313"/>
                  </a:lnTo>
                  <a:lnTo>
                    <a:pt x="138538" y="87778"/>
                  </a:lnTo>
                  <a:lnTo>
                    <a:pt x="160526" y="113511"/>
                  </a:lnTo>
                  <a:lnTo>
                    <a:pt x="172179" y="139059"/>
                  </a:lnTo>
                  <a:lnTo>
                    <a:pt x="181502" y="177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85">
              <a:extLst>
                <a:ext uri="{FF2B5EF4-FFF2-40B4-BE49-F238E27FC236}">
                  <a16:creationId xmlns:a16="http://schemas.microsoft.com/office/drawing/2014/main" xmlns="" id="{2C86653D-09FD-4792-8213-EF6BE212F59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705850" y="3570677"/>
              <a:ext cx="143358" cy="282374"/>
            </a:xfrm>
            <a:custGeom>
              <a:avLst/>
              <a:gdLst/>
              <a:ahLst/>
              <a:cxnLst/>
              <a:rect l="0" t="0" r="0" b="0"/>
              <a:pathLst>
                <a:path w="143358" h="282374">
                  <a:moveTo>
                    <a:pt x="139700" y="48823"/>
                  </a:moveTo>
                  <a:lnTo>
                    <a:pt x="139700" y="48823"/>
                  </a:lnTo>
                  <a:lnTo>
                    <a:pt x="141581" y="23075"/>
                  </a:lnTo>
                  <a:lnTo>
                    <a:pt x="143357" y="11979"/>
                  </a:lnTo>
                  <a:lnTo>
                    <a:pt x="141796" y="4696"/>
                  </a:lnTo>
                  <a:lnTo>
                    <a:pt x="139685" y="2472"/>
                  </a:lnTo>
                  <a:lnTo>
                    <a:pt x="133577" y="0"/>
                  </a:lnTo>
                  <a:lnTo>
                    <a:pt x="129268" y="2163"/>
                  </a:lnTo>
                  <a:lnTo>
                    <a:pt x="111679" y="21514"/>
                  </a:lnTo>
                  <a:lnTo>
                    <a:pt x="84754" y="63858"/>
                  </a:lnTo>
                  <a:lnTo>
                    <a:pt x="64713" y="103248"/>
                  </a:lnTo>
                  <a:lnTo>
                    <a:pt x="49692" y="146625"/>
                  </a:lnTo>
                  <a:lnTo>
                    <a:pt x="40429" y="188952"/>
                  </a:lnTo>
                  <a:lnTo>
                    <a:pt x="38665" y="224226"/>
                  </a:lnTo>
                  <a:lnTo>
                    <a:pt x="43995" y="250723"/>
                  </a:lnTo>
                  <a:lnTo>
                    <a:pt x="48379" y="261739"/>
                  </a:lnTo>
                  <a:lnTo>
                    <a:pt x="54831" y="269789"/>
                  </a:lnTo>
                  <a:lnTo>
                    <a:pt x="71406" y="280615"/>
                  </a:lnTo>
                  <a:lnTo>
                    <a:pt x="80060" y="282373"/>
                  </a:lnTo>
                  <a:lnTo>
                    <a:pt x="97200" y="280564"/>
                  </a:lnTo>
                  <a:lnTo>
                    <a:pt x="112344" y="273174"/>
                  </a:lnTo>
                  <a:lnTo>
                    <a:pt x="119345" y="268241"/>
                  </a:lnTo>
                  <a:lnTo>
                    <a:pt x="123308" y="262129"/>
                  </a:lnTo>
                  <a:lnTo>
                    <a:pt x="125830" y="247813"/>
                  </a:lnTo>
                  <a:lnTo>
                    <a:pt x="122693" y="240044"/>
                  </a:lnTo>
                  <a:lnTo>
                    <a:pt x="109798" y="223886"/>
                  </a:lnTo>
                  <a:lnTo>
                    <a:pt x="72593" y="202294"/>
                  </a:lnTo>
                  <a:lnTo>
                    <a:pt x="32562" y="192603"/>
                  </a:lnTo>
                  <a:lnTo>
                    <a:pt x="16118" y="194099"/>
                  </a:lnTo>
                  <a:lnTo>
                    <a:pt x="0" y="201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95">
            <a:extLst>
              <a:ext uri="{FF2B5EF4-FFF2-40B4-BE49-F238E27FC236}">
                <a16:creationId xmlns:a16="http://schemas.microsoft.com/office/drawing/2014/main" xmlns="" id="{B6BF8870-8B1D-43F8-9FE1-FC58941DEC78}"/>
              </a:ext>
            </a:extLst>
          </p:cNvPr>
          <p:cNvGrpSpPr/>
          <p:nvPr/>
        </p:nvGrpSpPr>
        <p:grpSpPr>
          <a:xfrm>
            <a:off x="8085315" y="3727450"/>
            <a:ext cx="188736" cy="119768"/>
            <a:chOff x="8085315" y="3727450"/>
            <a:chExt cx="188736" cy="119768"/>
          </a:xfrm>
        </p:grpSpPr>
        <p:sp>
          <p:nvSpPr>
            <p:cNvPr id="193" name="SMARTInkShape-786">
              <a:extLst>
                <a:ext uri="{FF2B5EF4-FFF2-40B4-BE49-F238E27FC236}">
                  <a16:creationId xmlns:a16="http://schemas.microsoft.com/office/drawing/2014/main" xmlns="" id="{33F4FF1F-8C56-4FA8-91C5-B17D9712DBF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117991" y="3803650"/>
              <a:ext cx="156060" cy="43568"/>
            </a:xfrm>
            <a:custGeom>
              <a:avLst/>
              <a:gdLst/>
              <a:ahLst/>
              <a:cxnLst/>
              <a:rect l="0" t="0" r="0" b="0"/>
              <a:pathLst>
                <a:path w="156060" h="43568">
                  <a:moveTo>
                    <a:pt x="3659" y="38100"/>
                  </a:moveTo>
                  <a:lnTo>
                    <a:pt x="3659" y="38100"/>
                  </a:lnTo>
                  <a:lnTo>
                    <a:pt x="288" y="41471"/>
                  </a:lnTo>
                  <a:lnTo>
                    <a:pt x="0" y="42464"/>
                  </a:lnTo>
                  <a:lnTo>
                    <a:pt x="514" y="43126"/>
                  </a:lnTo>
                  <a:lnTo>
                    <a:pt x="1561" y="43567"/>
                  </a:lnTo>
                  <a:lnTo>
                    <a:pt x="36484" y="33431"/>
                  </a:lnTo>
                  <a:lnTo>
                    <a:pt x="69989" y="23325"/>
                  </a:lnTo>
                  <a:lnTo>
                    <a:pt x="104635" y="13659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87">
              <a:extLst>
                <a:ext uri="{FF2B5EF4-FFF2-40B4-BE49-F238E27FC236}">
                  <a16:creationId xmlns:a16="http://schemas.microsoft.com/office/drawing/2014/main" xmlns="" id="{DEA13EF4-C622-4BC0-AE40-5C4E525CF19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085315" y="3727450"/>
              <a:ext cx="169686" cy="29059"/>
            </a:xfrm>
            <a:custGeom>
              <a:avLst/>
              <a:gdLst/>
              <a:ahLst/>
              <a:cxnLst/>
              <a:rect l="0" t="0" r="0" b="0"/>
              <a:pathLst>
                <a:path w="169686" h="29059">
                  <a:moveTo>
                    <a:pt x="10935" y="25400"/>
                  </a:moveTo>
                  <a:lnTo>
                    <a:pt x="10935" y="25400"/>
                  </a:lnTo>
                  <a:lnTo>
                    <a:pt x="4193" y="25400"/>
                  </a:lnTo>
                  <a:lnTo>
                    <a:pt x="2208" y="26105"/>
                  </a:lnTo>
                  <a:lnTo>
                    <a:pt x="883" y="27281"/>
                  </a:lnTo>
                  <a:lnTo>
                    <a:pt x="0" y="28771"/>
                  </a:lnTo>
                  <a:lnTo>
                    <a:pt x="822" y="29058"/>
                  </a:lnTo>
                  <a:lnTo>
                    <a:pt x="42396" y="20039"/>
                  </a:lnTo>
                  <a:lnTo>
                    <a:pt x="89401" y="10327"/>
                  </a:lnTo>
                  <a:lnTo>
                    <a:pt x="132414" y="3373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96">
            <a:extLst>
              <a:ext uri="{FF2B5EF4-FFF2-40B4-BE49-F238E27FC236}">
                <a16:creationId xmlns:a16="http://schemas.microsoft.com/office/drawing/2014/main" xmlns="" id="{6AA91534-94D1-442C-9AD5-33569B4405D0}"/>
              </a:ext>
            </a:extLst>
          </p:cNvPr>
          <p:cNvGrpSpPr/>
          <p:nvPr/>
        </p:nvGrpSpPr>
        <p:grpSpPr>
          <a:xfrm>
            <a:off x="2320729" y="4959350"/>
            <a:ext cx="467806" cy="407335"/>
            <a:chOff x="2320729" y="4959350"/>
            <a:chExt cx="467806" cy="407335"/>
          </a:xfrm>
        </p:grpSpPr>
        <p:sp>
          <p:nvSpPr>
            <p:cNvPr id="196" name="SMARTInkShape-788">
              <a:extLst>
                <a:ext uri="{FF2B5EF4-FFF2-40B4-BE49-F238E27FC236}">
                  <a16:creationId xmlns:a16="http://schemas.microsoft.com/office/drawing/2014/main" xmlns="" id="{3DA3F9AB-0D42-4767-86C2-9030C822D87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738017" y="5257800"/>
              <a:ext cx="50518" cy="108885"/>
            </a:xfrm>
            <a:custGeom>
              <a:avLst/>
              <a:gdLst/>
              <a:ahLst/>
              <a:cxnLst/>
              <a:rect l="0" t="0" r="0" b="0"/>
              <a:pathLst>
                <a:path w="50518" h="108885">
                  <a:moveTo>
                    <a:pt x="17883" y="6350"/>
                  </a:moveTo>
                  <a:lnTo>
                    <a:pt x="17883" y="6350"/>
                  </a:lnTo>
                  <a:lnTo>
                    <a:pt x="14512" y="6350"/>
                  </a:lnTo>
                  <a:lnTo>
                    <a:pt x="13519" y="7761"/>
                  </a:lnTo>
                  <a:lnTo>
                    <a:pt x="2772" y="48413"/>
                  </a:lnTo>
                  <a:lnTo>
                    <a:pt x="0" y="72513"/>
                  </a:lnTo>
                  <a:lnTo>
                    <a:pt x="3115" y="87262"/>
                  </a:lnTo>
                  <a:lnTo>
                    <a:pt x="9203" y="99461"/>
                  </a:lnTo>
                  <a:lnTo>
                    <a:pt x="16612" y="107235"/>
                  </a:lnTo>
                  <a:lnTo>
                    <a:pt x="20563" y="108884"/>
                  </a:lnTo>
                  <a:lnTo>
                    <a:pt x="28717" y="108836"/>
                  </a:lnTo>
                  <a:lnTo>
                    <a:pt x="37044" y="98935"/>
                  </a:lnTo>
                  <a:lnTo>
                    <a:pt x="47784" y="73530"/>
                  </a:lnTo>
                  <a:lnTo>
                    <a:pt x="50517" y="63837"/>
                  </a:lnTo>
                  <a:lnTo>
                    <a:pt x="49791" y="45540"/>
                  </a:lnTo>
                  <a:lnTo>
                    <a:pt x="44059" y="28707"/>
                  </a:lnTo>
                  <a:lnTo>
                    <a:pt x="34456" y="14170"/>
                  </a:lnTo>
                  <a:lnTo>
                    <a:pt x="23132" y="6298"/>
                  </a:lnTo>
                  <a:lnTo>
                    <a:pt x="51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89">
              <a:extLst>
                <a:ext uri="{FF2B5EF4-FFF2-40B4-BE49-F238E27FC236}">
                  <a16:creationId xmlns:a16="http://schemas.microsoft.com/office/drawing/2014/main" xmlns="" id="{64E5DC0B-0BAA-43C6-B809-2AA77C6B8E8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656992" y="4959350"/>
              <a:ext cx="48109" cy="292101"/>
            </a:xfrm>
            <a:custGeom>
              <a:avLst/>
              <a:gdLst/>
              <a:ahLst/>
              <a:cxnLst/>
              <a:rect l="0" t="0" r="0" b="0"/>
              <a:pathLst>
                <a:path w="48109" h="2921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2117"/>
                  </a:lnTo>
                  <a:lnTo>
                    <a:pt x="4377" y="18031"/>
                  </a:lnTo>
                  <a:lnTo>
                    <a:pt x="18452" y="54182"/>
                  </a:lnTo>
                  <a:lnTo>
                    <a:pt x="29989" y="86876"/>
                  </a:lnTo>
                  <a:lnTo>
                    <a:pt x="38409" y="124454"/>
                  </a:lnTo>
                  <a:lnTo>
                    <a:pt x="43092" y="164674"/>
                  </a:lnTo>
                  <a:lnTo>
                    <a:pt x="42821" y="206068"/>
                  </a:lnTo>
                  <a:lnTo>
                    <a:pt x="44112" y="242339"/>
                  </a:lnTo>
                  <a:lnTo>
                    <a:pt x="48108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90">
              <a:extLst>
                <a:ext uri="{FF2B5EF4-FFF2-40B4-BE49-F238E27FC236}">
                  <a16:creationId xmlns:a16="http://schemas.microsoft.com/office/drawing/2014/main" xmlns="" id="{F1BA2560-BDB9-4205-B4B0-91B8382FD60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320729" y="5035560"/>
              <a:ext cx="199649" cy="244348"/>
            </a:xfrm>
            <a:custGeom>
              <a:avLst/>
              <a:gdLst/>
              <a:ahLst/>
              <a:cxnLst/>
              <a:rect l="0" t="0" r="0" b="0"/>
              <a:pathLst>
                <a:path w="199649" h="244348">
                  <a:moveTo>
                    <a:pt x="3371" y="50790"/>
                  </a:moveTo>
                  <a:lnTo>
                    <a:pt x="3371" y="50790"/>
                  </a:lnTo>
                  <a:lnTo>
                    <a:pt x="0" y="47419"/>
                  </a:lnTo>
                  <a:lnTo>
                    <a:pt x="418" y="45015"/>
                  </a:lnTo>
                  <a:lnTo>
                    <a:pt x="4646" y="38581"/>
                  </a:lnTo>
                  <a:lnTo>
                    <a:pt x="39841" y="14224"/>
                  </a:lnTo>
                  <a:lnTo>
                    <a:pt x="78069" y="1071"/>
                  </a:lnTo>
                  <a:lnTo>
                    <a:pt x="101246" y="0"/>
                  </a:lnTo>
                  <a:lnTo>
                    <a:pt x="127386" y="6735"/>
                  </a:lnTo>
                  <a:lnTo>
                    <a:pt x="132614" y="11542"/>
                  </a:lnTo>
                  <a:lnTo>
                    <a:pt x="138423" y="24409"/>
                  </a:lnTo>
                  <a:lnTo>
                    <a:pt x="137242" y="39536"/>
                  </a:lnTo>
                  <a:lnTo>
                    <a:pt x="130603" y="55666"/>
                  </a:lnTo>
                  <a:lnTo>
                    <a:pt x="103344" y="87135"/>
                  </a:lnTo>
                  <a:lnTo>
                    <a:pt x="74679" y="113928"/>
                  </a:lnTo>
                  <a:lnTo>
                    <a:pt x="73488" y="116165"/>
                  </a:lnTo>
                  <a:lnTo>
                    <a:pt x="73399" y="117656"/>
                  </a:lnTo>
                  <a:lnTo>
                    <a:pt x="80826" y="119314"/>
                  </a:lnTo>
                  <a:lnTo>
                    <a:pt x="118703" y="123749"/>
                  </a:lnTo>
                  <a:lnTo>
                    <a:pt x="159448" y="132771"/>
                  </a:lnTo>
                  <a:lnTo>
                    <a:pt x="178807" y="142260"/>
                  </a:lnTo>
                  <a:lnTo>
                    <a:pt x="191409" y="153532"/>
                  </a:lnTo>
                  <a:lnTo>
                    <a:pt x="199362" y="165597"/>
                  </a:lnTo>
                  <a:lnTo>
                    <a:pt x="199648" y="173190"/>
                  </a:lnTo>
                  <a:lnTo>
                    <a:pt x="194322" y="191031"/>
                  </a:lnTo>
                  <a:lnTo>
                    <a:pt x="172681" y="217540"/>
                  </a:lnTo>
                  <a:lnTo>
                    <a:pt x="140555" y="236527"/>
                  </a:lnTo>
                  <a:lnTo>
                    <a:pt x="104226" y="244347"/>
                  </a:lnTo>
                  <a:lnTo>
                    <a:pt x="76763" y="243294"/>
                  </a:lnTo>
                  <a:lnTo>
                    <a:pt x="72760" y="239803"/>
                  </a:lnTo>
                  <a:lnTo>
                    <a:pt x="71503" y="234656"/>
                  </a:lnTo>
                  <a:lnTo>
                    <a:pt x="73221" y="215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97">
            <a:extLst>
              <a:ext uri="{FF2B5EF4-FFF2-40B4-BE49-F238E27FC236}">
                <a16:creationId xmlns:a16="http://schemas.microsoft.com/office/drawing/2014/main" xmlns="" id="{5DE6B2BA-39DE-4FFB-9145-02D88C5C6648}"/>
              </a:ext>
            </a:extLst>
          </p:cNvPr>
          <p:cNvGrpSpPr/>
          <p:nvPr/>
        </p:nvGrpSpPr>
        <p:grpSpPr>
          <a:xfrm>
            <a:off x="6722829" y="3279248"/>
            <a:ext cx="399437" cy="479539"/>
            <a:chOff x="6722829" y="3279248"/>
            <a:chExt cx="399437" cy="479539"/>
          </a:xfrm>
        </p:grpSpPr>
        <p:sp>
          <p:nvSpPr>
            <p:cNvPr id="200" name="SMARTInkShape-791">
              <a:extLst>
                <a:ext uri="{FF2B5EF4-FFF2-40B4-BE49-F238E27FC236}">
                  <a16:creationId xmlns:a16="http://schemas.microsoft.com/office/drawing/2014/main" xmlns="" id="{BD894A43-0E1C-4758-A76E-F0163B531D9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075122" y="3670300"/>
              <a:ext cx="41386" cy="88487"/>
            </a:xfrm>
            <a:custGeom>
              <a:avLst/>
              <a:gdLst/>
              <a:ahLst/>
              <a:cxnLst/>
              <a:rect l="0" t="0" r="0" b="0"/>
              <a:pathLst>
                <a:path w="41386" h="88487">
                  <a:moveTo>
                    <a:pt x="17828" y="25400"/>
                  </a:moveTo>
                  <a:lnTo>
                    <a:pt x="17828" y="25400"/>
                  </a:lnTo>
                  <a:lnTo>
                    <a:pt x="17828" y="18658"/>
                  </a:lnTo>
                  <a:lnTo>
                    <a:pt x="15946" y="13467"/>
                  </a:lnTo>
                  <a:lnTo>
                    <a:pt x="14457" y="11094"/>
                  </a:lnTo>
                  <a:lnTo>
                    <a:pt x="12759" y="9513"/>
                  </a:lnTo>
                  <a:lnTo>
                    <a:pt x="8989" y="7756"/>
                  </a:lnTo>
                  <a:lnTo>
                    <a:pt x="6997" y="9403"/>
                  </a:lnTo>
                  <a:lnTo>
                    <a:pt x="2901" y="16880"/>
                  </a:lnTo>
                  <a:lnTo>
                    <a:pt x="0" y="32988"/>
                  </a:lnTo>
                  <a:lnTo>
                    <a:pt x="2511" y="54538"/>
                  </a:lnTo>
                  <a:lnTo>
                    <a:pt x="11095" y="75426"/>
                  </a:lnTo>
                  <a:lnTo>
                    <a:pt x="20480" y="84793"/>
                  </a:lnTo>
                  <a:lnTo>
                    <a:pt x="25946" y="88278"/>
                  </a:lnTo>
                  <a:lnTo>
                    <a:pt x="30295" y="88486"/>
                  </a:lnTo>
                  <a:lnTo>
                    <a:pt x="33900" y="86507"/>
                  </a:lnTo>
                  <a:lnTo>
                    <a:pt x="37010" y="83071"/>
                  </a:lnTo>
                  <a:lnTo>
                    <a:pt x="40465" y="71728"/>
                  </a:lnTo>
                  <a:lnTo>
                    <a:pt x="41385" y="64752"/>
                  </a:lnTo>
                  <a:lnTo>
                    <a:pt x="35940" y="41450"/>
                  </a:lnTo>
                  <a:lnTo>
                    <a:pt x="178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92">
              <a:extLst>
                <a:ext uri="{FF2B5EF4-FFF2-40B4-BE49-F238E27FC236}">
                  <a16:creationId xmlns:a16="http://schemas.microsoft.com/office/drawing/2014/main" xmlns="" id="{F7AACFB9-C21F-455F-96D3-99D1A6C1A5C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073900" y="3279248"/>
              <a:ext cx="48366" cy="283103"/>
            </a:xfrm>
            <a:custGeom>
              <a:avLst/>
              <a:gdLst/>
              <a:ahLst/>
              <a:cxnLst/>
              <a:rect l="0" t="0" r="0" b="0"/>
              <a:pathLst>
                <a:path w="48366" h="283103">
                  <a:moveTo>
                    <a:pt x="0" y="16402"/>
                  </a:moveTo>
                  <a:lnTo>
                    <a:pt x="0" y="16402"/>
                  </a:lnTo>
                  <a:lnTo>
                    <a:pt x="13798" y="3310"/>
                  </a:lnTo>
                  <a:lnTo>
                    <a:pt x="19773" y="0"/>
                  </a:lnTo>
                  <a:lnTo>
                    <a:pt x="23060" y="528"/>
                  </a:lnTo>
                  <a:lnTo>
                    <a:pt x="30475" y="4878"/>
                  </a:lnTo>
                  <a:lnTo>
                    <a:pt x="42582" y="28745"/>
                  </a:lnTo>
                  <a:lnTo>
                    <a:pt x="48365" y="69370"/>
                  </a:lnTo>
                  <a:lnTo>
                    <a:pt x="45955" y="106500"/>
                  </a:lnTo>
                  <a:lnTo>
                    <a:pt x="40180" y="148168"/>
                  </a:lnTo>
                  <a:lnTo>
                    <a:pt x="32910" y="190205"/>
                  </a:lnTo>
                  <a:lnTo>
                    <a:pt x="30619" y="228644"/>
                  </a:lnTo>
                  <a:lnTo>
                    <a:pt x="31750" y="283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93">
              <a:extLst>
                <a:ext uri="{FF2B5EF4-FFF2-40B4-BE49-F238E27FC236}">
                  <a16:creationId xmlns:a16="http://schemas.microsoft.com/office/drawing/2014/main" xmlns="" id="{BCB72B04-3E19-4D15-8D07-DB505D583C1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722829" y="3387929"/>
              <a:ext cx="176072" cy="252829"/>
            </a:xfrm>
            <a:custGeom>
              <a:avLst/>
              <a:gdLst/>
              <a:ahLst/>
              <a:cxnLst/>
              <a:rect l="0" t="0" r="0" b="0"/>
              <a:pathLst>
                <a:path w="176072" h="252829">
                  <a:moveTo>
                    <a:pt x="8171" y="60121"/>
                  </a:moveTo>
                  <a:lnTo>
                    <a:pt x="8171" y="60121"/>
                  </a:lnTo>
                  <a:lnTo>
                    <a:pt x="1429" y="56750"/>
                  </a:lnTo>
                  <a:lnTo>
                    <a:pt x="148" y="54346"/>
                  </a:lnTo>
                  <a:lnTo>
                    <a:pt x="0" y="51332"/>
                  </a:lnTo>
                  <a:lnTo>
                    <a:pt x="4832" y="36356"/>
                  </a:lnTo>
                  <a:lnTo>
                    <a:pt x="16095" y="28157"/>
                  </a:lnTo>
                  <a:lnTo>
                    <a:pt x="58811" y="8024"/>
                  </a:lnTo>
                  <a:lnTo>
                    <a:pt x="97024" y="0"/>
                  </a:lnTo>
                  <a:lnTo>
                    <a:pt x="116805" y="1887"/>
                  </a:lnTo>
                  <a:lnTo>
                    <a:pt x="125044" y="4364"/>
                  </a:lnTo>
                  <a:lnTo>
                    <a:pt x="130536" y="9543"/>
                  </a:lnTo>
                  <a:lnTo>
                    <a:pt x="136638" y="24707"/>
                  </a:lnTo>
                  <a:lnTo>
                    <a:pt x="131825" y="45087"/>
                  </a:lnTo>
                  <a:lnTo>
                    <a:pt x="109110" y="85922"/>
                  </a:lnTo>
                  <a:lnTo>
                    <a:pt x="79119" y="122351"/>
                  </a:lnTo>
                  <a:lnTo>
                    <a:pt x="126479" y="124958"/>
                  </a:lnTo>
                  <a:lnTo>
                    <a:pt x="146595" y="130330"/>
                  </a:lnTo>
                  <a:lnTo>
                    <a:pt x="161650" y="139303"/>
                  </a:lnTo>
                  <a:lnTo>
                    <a:pt x="167640" y="144659"/>
                  </a:lnTo>
                  <a:lnTo>
                    <a:pt x="174297" y="160017"/>
                  </a:lnTo>
                  <a:lnTo>
                    <a:pt x="176071" y="169052"/>
                  </a:lnTo>
                  <a:lnTo>
                    <a:pt x="172399" y="186616"/>
                  </a:lnTo>
                  <a:lnTo>
                    <a:pt x="162300" y="203830"/>
                  </a:lnTo>
                  <a:lnTo>
                    <a:pt x="136075" y="228682"/>
                  </a:lnTo>
                  <a:lnTo>
                    <a:pt x="101807" y="247648"/>
                  </a:lnTo>
                  <a:lnTo>
                    <a:pt x="77304" y="252828"/>
                  </a:lnTo>
                  <a:lnTo>
                    <a:pt x="57946" y="251366"/>
                  </a:lnTo>
                  <a:lnTo>
                    <a:pt x="49821" y="249001"/>
                  </a:lnTo>
                  <a:lnTo>
                    <a:pt x="45816" y="246013"/>
                  </a:lnTo>
                  <a:lnTo>
                    <a:pt x="44556" y="242611"/>
                  </a:lnTo>
                  <a:lnTo>
                    <a:pt x="46271" y="231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SMARTInkShape-794">
            <a:extLst>
              <a:ext uri="{FF2B5EF4-FFF2-40B4-BE49-F238E27FC236}">
                <a16:creationId xmlns:a16="http://schemas.microsoft.com/office/drawing/2014/main" xmlns="" id="{D1989FD1-5340-4120-8521-3BC0E8FF6BC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88773" y="2724473"/>
            <a:ext cx="2414144" cy="1970329"/>
          </a:xfrm>
          <a:custGeom>
            <a:avLst/>
            <a:gdLst/>
            <a:ahLst/>
            <a:cxnLst/>
            <a:rect l="0" t="0" r="0" b="0"/>
            <a:pathLst>
              <a:path w="2414144" h="1970329">
                <a:moveTo>
                  <a:pt x="2150077" y="342577"/>
                </a:moveTo>
                <a:lnTo>
                  <a:pt x="2150077" y="342577"/>
                </a:lnTo>
                <a:lnTo>
                  <a:pt x="2146706" y="312691"/>
                </a:lnTo>
                <a:lnTo>
                  <a:pt x="2124038" y="274951"/>
                </a:lnTo>
                <a:lnTo>
                  <a:pt x="2084857" y="227462"/>
                </a:lnTo>
                <a:lnTo>
                  <a:pt x="2053357" y="201103"/>
                </a:lnTo>
                <a:lnTo>
                  <a:pt x="2013487" y="170574"/>
                </a:lnTo>
                <a:lnTo>
                  <a:pt x="1966132" y="140072"/>
                </a:lnTo>
                <a:lnTo>
                  <a:pt x="1940664" y="125023"/>
                </a:lnTo>
                <a:lnTo>
                  <a:pt x="1913807" y="110758"/>
                </a:lnTo>
                <a:lnTo>
                  <a:pt x="1886026" y="97014"/>
                </a:lnTo>
                <a:lnTo>
                  <a:pt x="1857625" y="83618"/>
                </a:lnTo>
                <a:lnTo>
                  <a:pt x="1825993" y="70455"/>
                </a:lnTo>
                <a:lnTo>
                  <a:pt x="1792204" y="57446"/>
                </a:lnTo>
                <a:lnTo>
                  <a:pt x="1756978" y="44539"/>
                </a:lnTo>
                <a:lnTo>
                  <a:pt x="1720794" y="33819"/>
                </a:lnTo>
                <a:lnTo>
                  <a:pt x="1683972" y="24555"/>
                </a:lnTo>
                <a:lnTo>
                  <a:pt x="1646723" y="16262"/>
                </a:lnTo>
                <a:lnTo>
                  <a:pt x="1607780" y="10028"/>
                </a:lnTo>
                <a:lnTo>
                  <a:pt x="1567708" y="5166"/>
                </a:lnTo>
                <a:lnTo>
                  <a:pt x="1526880" y="1220"/>
                </a:lnTo>
                <a:lnTo>
                  <a:pt x="1484846" y="0"/>
                </a:lnTo>
                <a:lnTo>
                  <a:pt x="1442006" y="598"/>
                </a:lnTo>
                <a:lnTo>
                  <a:pt x="1398630" y="2408"/>
                </a:lnTo>
                <a:lnTo>
                  <a:pt x="1353484" y="6436"/>
                </a:lnTo>
                <a:lnTo>
                  <a:pt x="1307160" y="11944"/>
                </a:lnTo>
                <a:lnTo>
                  <a:pt x="1260049" y="18438"/>
                </a:lnTo>
                <a:lnTo>
                  <a:pt x="1213825" y="26296"/>
                </a:lnTo>
                <a:lnTo>
                  <a:pt x="1168192" y="35062"/>
                </a:lnTo>
                <a:lnTo>
                  <a:pt x="1122954" y="44434"/>
                </a:lnTo>
                <a:lnTo>
                  <a:pt x="1077978" y="56326"/>
                </a:lnTo>
                <a:lnTo>
                  <a:pt x="1033179" y="69898"/>
                </a:lnTo>
                <a:lnTo>
                  <a:pt x="988494" y="84591"/>
                </a:lnTo>
                <a:lnTo>
                  <a:pt x="945299" y="100737"/>
                </a:lnTo>
                <a:lnTo>
                  <a:pt x="903098" y="117850"/>
                </a:lnTo>
                <a:lnTo>
                  <a:pt x="861558" y="135609"/>
                </a:lnTo>
                <a:lnTo>
                  <a:pt x="821164" y="154504"/>
                </a:lnTo>
                <a:lnTo>
                  <a:pt x="781535" y="174156"/>
                </a:lnTo>
                <a:lnTo>
                  <a:pt x="742416" y="194313"/>
                </a:lnTo>
                <a:lnTo>
                  <a:pt x="704342" y="216218"/>
                </a:lnTo>
                <a:lnTo>
                  <a:pt x="666964" y="239288"/>
                </a:lnTo>
                <a:lnTo>
                  <a:pt x="630052" y="263134"/>
                </a:lnTo>
                <a:lnTo>
                  <a:pt x="594155" y="288909"/>
                </a:lnTo>
                <a:lnTo>
                  <a:pt x="558934" y="315970"/>
                </a:lnTo>
                <a:lnTo>
                  <a:pt x="524165" y="343890"/>
                </a:lnTo>
                <a:lnTo>
                  <a:pt x="490403" y="372380"/>
                </a:lnTo>
                <a:lnTo>
                  <a:pt x="457311" y="401252"/>
                </a:lnTo>
                <a:lnTo>
                  <a:pt x="424666" y="430377"/>
                </a:lnTo>
                <a:lnTo>
                  <a:pt x="393731" y="461082"/>
                </a:lnTo>
                <a:lnTo>
                  <a:pt x="363935" y="492842"/>
                </a:lnTo>
                <a:lnTo>
                  <a:pt x="334899" y="525303"/>
                </a:lnTo>
                <a:lnTo>
                  <a:pt x="307780" y="558234"/>
                </a:lnTo>
                <a:lnTo>
                  <a:pt x="281940" y="591476"/>
                </a:lnTo>
                <a:lnTo>
                  <a:pt x="256953" y="624926"/>
                </a:lnTo>
                <a:lnTo>
                  <a:pt x="234650" y="657810"/>
                </a:lnTo>
                <a:lnTo>
                  <a:pt x="214137" y="690315"/>
                </a:lnTo>
                <a:lnTo>
                  <a:pt x="194817" y="722569"/>
                </a:lnTo>
                <a:lnTo>
                  <a:pt x="176293" y="756771"/>
                </a:lnTo>
                <a:lnTo>
                  <a:pt x="158299" y="792274"/>
                </a:lnTo>
                <a:lnTo>
                  <a:pt x="140658" y="828642"/>
                </a:lnTo>
                <a:lnTo>
                  <a:pt x="123959" y="865587"/>
                </a:lnTo>
                <a:lnTo>
                  <a:pt x="107887" y="902916"/>
                </a:lnTo>
                <a:lnTo>
                  <a:pt x="92234" y="940503"/>
                </a:lnTo>
                <a:lnTo>
                  <a:pt x="78271" y="978967"/>
                </a:lnTo>
                <a:lnTo>
                  <a:pt x="65433" y="1018015"/>
                </a:lnTo>
                <a:lnTo>
                  <a:pt x="53348" y="1057452"/>
                </a:lnTo>
                <a:lnTo>
                  <a:pt x="42468" y="1096444"/>
                </a:lnTo>
                <a:lnTo>
                  <a:pt x="32393" y="1135138"/>
                </a:lnTo>
                <a:lnTo>
                  <a:pt x="22855" y="1173634"/>
                </a:lnTo>
                <a:lnTo>
                  <a:pt x="15084" y="1211293"/>
                </a:lnTo>
                <a:lnTo>
                  <a:pt x="8493" y="1248393"/>
                </a:lnTo>
                <a:lnTo>
                  <a:pt x="2688" y="1285121"/>
                </a:lnTo>
                <a:lnTo>
                  <a:pt x="228" y="1320895"/>
                </a:lnTo>
                <a:lnTo>
                  <a:pt x="0" y="1356034"/>
                </a:lnTo>
                <a:lnTo>
                  <a:pt x="1259" y="1390748"/>
                </a:lnTo>
                <a:lnTo>
                  <a:pt x="4215" y="1425180"/>
                </a:lnTo>
                <a:lnTo>
                  <a:pt x="8302" y="1459423"/>
                </a:lnTo>
                <a:lnTo>
                  <a:pt x="13144" y="1493541"/>
                </a:lnTo>
                <a:lnTo>
                  <a:pt x="21310" y="1526164"/>
                </a:lnTo>
                <a:lnTo>
                  <a:pt x="31694" y="1557790"/>
                </a:lnTo>
                <a:lnTo>
                  <a:pt x="43554" y="1588752"/>
                </a:lnTo>
                <a:lnTo>
                  <a:pt x="57812" y="1617862"/>
                </a:lnTo>
                <a:lnTo>
                  <a:pt x="73667" y="1645733"/>
                </a:lnTo>
                <a:lnTo>
                  <a:pt x="90586" y="1672781"/>
                </a:lnTo>
                <a:lnTo>
                  <a:pt x="111039" y="1699279"/>
                </a:lnTo>
                <a:lnTo>
                  <a:pt x="133846" y="1725412"/>
                </a:lnTo>
                <a:lnTo>
                  <a:pt x="158223" y="1751300"/>
                </a:lnTo>
                <a:lnTo>
                  <a:pt x="185058" y="1774909"/>
                </a:lnTo>
                <a:lnTo>
                  <a:pt x="213531" y="1796998"/>
                </a:lnTo>
                <a:lnTo>
                  <a:pt x="243096" y="1818074"/>
                </a:lnTo>
                <a:lnTo>
                  <a:pt x="274801" y="1838475"/>
                </a:lnTo>
                <a:lnTo>
                  <a:pt x="307932" y="1858425"/>
                </a:lnTo>
                <a:lnTo>
                  <a:pt x="342014" y="1878076"/>
                </a:lnTo>
                <a:lnTo>
                  <a:pt x="378846" y="1895411"/>
                </a:lnTo>
                <a:lnTo>
                  <a:pt x="417512" y="1911199"/>
                </a:lnTo>
                <a:lnTo>
                  <a:pt x="457400" y="1925958"/>
                </a:lnTo>
                <a:lnTo>
                  <a:pt x="498809" y="1937915"/>
                </a:lnTo>
                <a:lnTo>
                  <a:pt x="541232" y="1948002"/>
                </a:lnTo>
                <a:lnTo>
                  <a:pt x="584330" y="1956844"/>
                </a:lnTo>
                <a:lnTo>
                  <a:pt x="628585" y="1962738"/>
                </a:lnTo>
                <a:lnTo>
                  <a:pt x="673610" y="1966668"/>
                </a:lnTo>
                <a:lnTo>
                  <a:pt x="719149" y="1969287"/>
                </a:lnTo>
                <a:lnTo>
                  <a:pt x="767147" y="1970328"/>
                </a:lnTo>
                <a:lnTo>
                  <a:pt x="816785" y="1970318"/>
                </a:lnTo>
                <a:lnTo>
                  <a:pt x="867515" y="1969602"/>
                </a:lnTo>
                <a:lnTo>
                  <a:pt x="918269" y="1967011"/>
                </a:lnTo>
                <a:lnTo>
                  <a:pt x="969039" y="1963166"/>
                </a:lnTo>
                <a:lnTo>
                  <a:pt x="1019818" y="1958487"/>
                </a:lnTo>
                <a:lnTo>
                  <a:pt x="1071310" y="1951133"/>
                </a:lnTo>
                <a:lnTo>
                  <a:pt x="1123276" y="1941998"/>
                </a:lnTo>
                <a:lnTo>
                  <a:pt x="1175560" y="1931674"/>
                </a:lnTo>
                <a:lnTo>
                  <a:pt x="1228760" y="1919147"/>
                </a:lnTo>
                <a:lnTo>
                  <a:pt x="1282571" y="1905153"/>
                </a:lnTo>
                <a:lnTo>
                  <a:pt x="1336790" y="1890177"/>
                </a:lnTo>
                <a:lnTo>
                  <a:pt x="1389869" y="1873138"/>
                </a:lnTo>
                <a:lnTo>
                  <a:pt x="1442188" y="1854723"/>
                </a:lnTo>
                <a:lnTo>
                  <a:pt x="1494001" y="1835391"/>
                </a:lnTo>
                <a:lnTo>
                  <a:pt x="1545477" y="1812625"/>
                </a:lnTo>
                <a:lnTo>
                  <a:pt x="1596727" y="1787570"/>
                </a:lnTo>
                <a:lnTo>
                  <a:pt x="1647827" y="1760988"/>
                </a:lnTo>
                <a:lnTo>
                  <a:pt x="1698121" y="1731979"/>
                </a:lnTo>
                <a:lnTo>
                  <a:pt x="1747878" y="1701351"/>
                </a:lnTo>
                <a:lnTo>
                  <a:pt x="1797278" y="1669643"/>
                </a:lnTo>
                <a:lnTo>
                  <a:pt x="1843617" y="1637215"/>
                </a:lnTo>
                <a:lnTo>
                  <a:pt x="1887914" y="1604308"/>
                </a:lnTo>
                <a:lnTo>
                  <a:pt x="1930852" y="1571081"/>
                </a:lnTo>
                <a:lnTo>
                  <a:pt x="1971471" y="1536230"/>
                </a:lnTo>
                <a:lnTo>
                  <a:pt x="2010545" y="1500296"/>
                </a:lnTo>
                <a:lnTo>
                  <a:pt x="2048589" y="1463639"/>
                </a:lnTo>
                <a:lnTo>
                  <a:pt x="2085239" y="1425796"/>
                </a:lnTo>
                <a:lnTo>
                  <a:pt x="2120964" y="1387162"/>
                </a:lnTo>
                <a:lnTo>
                  <a:pt x="2156069" y="1348001"/>
                </a:lnTo>
                <a:lnTo>
                  <a:pt x="2187938" y="1307781"/>
                </a:lnTo>
                <a:lnTo>
                  <a:pt x="2217651" y="1266858"/>
                </a:lnTo>
                <a:lnTo>
                  <a:pt x="2245927" y="1225464"/>
                </a:lnTo>
                <a:lnTo>
                  <a:pt x="2271127" y="1183757"/>
                </a:lnTo>
                <a:lnTo>
                  <a:pt x="2294277" y="1141841"/>
                </a:lnTo>
                <a:lnTo>
                  <a:pt x="2316060" y="1099787"/>
                </a:lnTo>
                <a:lnTo>
                  <a:pt x="2335521" y="1055522"/>
                </a:lnTo>
                <a:lnTo>
                  <a:pt x="2353434" y="1009785"/>
                </a:lnTo>
                <a:lnTo>
                  <a:pt x="2370315" y="963065"/>
                </a:lnTo>
                <a:lnTo>
                  <a:pt x="2383686" y="917808"/>
                </a:lnTo>
                <a:lnTo>
                  <a:pt x="2394716" y="873526"/>
                </a:lnTo>
                <a:lnTo>
                  <a:pt x="2404187" y="829893"/>
                </a:lnTo>
                <a:lnTo>
                  <a:pt x="2409794" y="787399"/>
                </a:lnTo>
                <a:lnTo>
                  <a:pt x="2412828" y="745663"/>
                </a:lnTo>
                <a:lnTo>
                  <a:pt x="2414143" y="704434"/>
                </a:lnTo>
                <a:lnTo>
                  <a:pt x="2411494" y="663543"/>
                </a:lnTo>
                <a:lnTo>
                  <a:pt x="2406200" y="622877"/>
                </a:lnTo>
                <a:lnTo>
                  <a:pt x="2399142" y="582360"/>
                </a:lnTo>
                <a:lnTo>
                  <a:pt x="2387382" y="544765"/>
                </a:lnTo>
                <a:lnTo>
                  <a:pt x="2372486" y="509119"/>
                </a:lnTo>
                <a:lnTo>
                  <a:pt x="2355500" y="474772"/>
                </a:lnTo>
                <a:lnTo>
                  <a:pt x="2332887" y="443407"/>
                </a:lnTo>
                <a:lnTo>
                  <a:pt x="2306522" y="414030"/>
                </a:lnTo>
                <a:lnTo>
                  <a:pt x="2277657" y="385979"/>
                </a:lnTo>
                <a:lnTo>
                  <a:pt x="2241481" y="361634"/>
                </a:lnTo>
                <a:lnTo>
                  <a:pt x="2200430" y="339760"/>
                </a:lnTo>
                <a:lnTo>
                  <a:pt x="2156128" y="319532"/>
                </a:lnTo>
                <a:lnTo>
                  <a:pt x="2108251" y="303931"/>
                </a:lnTo>
                <a:lnTo>
                  <a:pt x="2057988" y="291412"/>
                </a:lnTo>
                <a:lnTo>
                  <a:pt x="2006134" y="280951"/>
                </a:lnTo>
                <a:lnTo>
                  <a:pt x="1958160" y="272565"/>
                </a:lnTo>
                <a:lnTo>
                  <a:pt x="1912771" y="265564"/>
                </a:lnTo>
                <a:lnTo>
                  <a:pt x="1869106" y="259485"/>
                </a:lnTo>
                <a:lnTo>
                  <a:pt x="1839996" y="255432"/>
                </a:lnTo>
                <a:lnTo>
                  <a:pt x="1781777" y="2473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199">
            <a:extLst>
              <a:ext uri="{FF2B5EF4-FFF2-40B4-BE49-F238E27FC236}">
                <a16:creationId xmlns:a16="http://schemas.microsoft.com/office/drawing/2014/main" xmlns="" id="{CBFB2794-F630-426B-8DF0-28A8183DF711}"/>
              </a:ext>
            </a:extLst>
          </p:cNvPr>
          <p:cNvGrpSpPr/>
          <p:nvPr/>
        </p:nvGrpSpPr>
        <p:grpSpPr>
          <a:xfrm>
            <a:off x="4200752" y="3179847"/>
            <a:ext cx="1755549" cy="462325"/>
            <a:chOff x="4200752" y="3179847"/>
            <a:chExt cx="1755549" cy="462325"/>
          </a:xfrm>
        </p:grpSpPr>
        <p:sp>
          <p:nvSpPr>
            <p:cNvPr id="205" name="SMARTInkShape-795">
              <a:extLst>
                <a:ext uri="{FF2B5EF4-FFF2-40B4-BE49-F238E27FC236}">
                  <a16:creationId xmlns:a16="http://schemas.microsoft.com/office/drawing/2014/main" xmlns="" id="{99E87009-1793-4F17-95EB-BAEB1520C76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949950" y="3479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96">
              <a:extLst>
                <a:ext uri="{FF2B5EF4-FFF2-40B4-BE49-F238E27FC236}">
                  <a16:creationId xmlns:a16="http://schemas.microsoft.com/office/drawing/2014/main" xmlns="" id="{0600D274-8583-4967-9DFD-B8CB9B821AE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867400" y="3179847"/>
              <a:ext cx="61788" cy="338054"/>
            </a:xfrm>
            <a:custGeom>
              <a:avLst/>
              <a:gdLst/>
              <a:ahLst/>
              <a:cxnLst/>
              <a:rect l="0" t="0" r="0" b="0"/>
              <a:pathLst>
                <a:path w="61788" h="338054">
                  <a:moveTo>
                    <a:pt x="0" y="45953"/>
                  </a:moveTo>
                  <a:lnTo>
                    <a:pt x="0" y="45953"/>
                  </a:lnTo>
                  <a:lnTo>
                    <a:pt x="3371" y="32469"/>
                  </a:lnTo>
                  <a:lnTo>
                    <a:pt x="15579" y="13971"/>
                  </a:lnTo>
                  <a:lnTo>
                    <a:pt x="32603" y="1826"/>
                  </a:lnTo>
                  <a:lnTo>
                    <a:pt x="42948" y="0"/>
                  </a:lnTo>
                  <a:lnTo>
                    <a:pt x="47682" y="501"/>
                  </a:lnTo>
                  <a:lnTo>
                    <a:pt x="51543" y="2952"/>
                  </a:lnTo>
                  <a:lnTo>
                    <a:pt x="57715" y="11319"/>
                  </a:lnTo>
                  <a:lnTo>
                    <a:pt x="61787" y="38043"/>
                  </a:lnTo>
                  <a:lnTo>
                    <a:pt x="53022" y="84293"/>
                  </a:lnTo>
                  <a:lnTo>
                    <a:pt x="37702" y="124369"/>
                  </a:lnTo>
                  <a:lnTo>
                    <a:pt x="16428" y="164359"/>
                  </a:lnTo>
                  <a:lnTo>
                    <a:pt x="15062" y="174072"/>
                  </a:lnTo>
                  <a:lnTo>
                    <a:pt x="16807" y="183093"/>
                  </a:lnTo>
                  <a:lnTo>
                    <a:pt x="25126" y="196105"/>
                  </a:lnTo>
                  <a:lnTo>
                    <a:pt x="49719" y="221149"/>
                  </a:lnTo>
                  <a:lnTo>
                    <a:pt x="57375" y="236001"/>
                  </a:lnTo>
                  <a:lnTo>
                    <a:pt x="60778" y="252010"/>
                  </a:lnTo>
                  <a:lnTo>
                    <a:pt x="58527" y="268532"/>
                  </a:lnTo>
                  <a:lnTo>
                    <a:pt x="51412" y="285282"/>
                  </a:lnTo>
                  <a:lnTo>
                    <a:pt x="23848" y="317150"/>
                  </a:lnTo>
                  <a:lnTo>
                    <a:pt x="0" y="3380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97">
              <a:extLst>
                <a:ext uri="{FF2B5EF4-FFF2-40B4-BE49-F238E27FC236}">
                  <a16:creationId xmlns:a16="http://schemas.microsoft.com/office/drawing/2014/main" xmlns="" id="{D53A866A-7AC8-4581-B667-97C7F3D04EB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667291" y="3263900"/>
              <a:ext cx="181060" cy="226984"/>
            </a:xfrm>
            <a:custGeom>
              <a:avLst/>
              <a:gdLst/>
              <a:ahLst/>
              <a:cxnLst/>
              <a:rect l="0" t="0" r="0" b="0"/>
              <a:pathLst>
                <a:path w="181060" h="226984">
                  <a:moveTo>
                    <a:pt x="15959" y="82550"/>
                  </a:moveTo>
                  <a:lnTo>
                    <a:pt x="15959" y="82550"/>
                  </a:lnTo>
                  <a:lnTo>
                    <a:pt x="15959" y="68244"/>
                  </a:lnTo>
                  <a:lnTo>
                    <a:pt x="16664" y="68074"/>
                  </a:lnTo>
                  <a:lnTo>
                    <a:pt x="19330" y="71648"/>
                  </a:lnTo>
                  <a:lnTo>
                    <a:pt x="21917" y="112019"/>
                  </a:lnTo>
                  <a:lnTo>
                    <a:pt x="18860" y="159554"/>
                  </a:lnTo>
                  <a:lnTo>
                    <a:pt x="7804" y="203228"/>
                  </a:lnTo>
                  <a:lnTo>
                    <a:pt x="3900" y="223905"/>
                  </a:lnTo>
                  <a:lnTo>
                    <a:pt x="2276" y="226175"/>
                  </a:lnTo>
                  <a:lnTo>
                    <a:pt x="487" y="226983"/>
                  </a:lnTo>
                  <a:lnTo>
                    <a:pt x="0" y="224700"/>
                  </a:lnTo>
                  <a:lnTo>
                    <a:pt x="2690" y="182992"/>
                  </a:lnTo>
                  <a:lnTo>
                    <a:pt x="9833" y="138964"/>
                  </a:lnTo>
                  <a:lnTo>
                    <a:pt x="20885" y="93543"/>
                  </a:lnTo>
                  <a:lnTo>
                    <a:pt x="34543" y="55523"/>
                  </a:lnTo>
                  <a:lnTo>
                    <a:pt x="39035" y="49371"/>
                  </a:lnTo>
                  <a:lnTo>
                    <a:pt x="43383" y="46637"/>
                  </a:lnTo>
                  <a:lnTo>
                    <a:pt x="51431" y="49185"/>
                  </a:lnTo>
                  <a:lnTo>
                    <a:pt x="56540" y="51839"/>
                  </a:lnTo>
                  <a:lnTo>
                    <a:pt x="64099" y="64197"/>
                  </a:lnTo>
                  <a:lnTo>
                    <a:pt x="69104" y="83565"/>
                  </a:lnTo>
                  <a:lnTo>
                    <a:pt x="73333" y="125498"/>
                  </a:lnTo>
                  <a:lnTo>
                    <a:pt x="82191" y="169514"/>
                  </a:lnTo>
                  <a:lnTo>
                    <a:pt x="90303" y="208898"/>
                  </a:lnTo>
                  <a:lnTo>
                    <a:pt x="97449" y="219843"/>
                  </a:lnTo>
                  <a:lnTo>
                    <a:pt x="101330" y="220645"/>
                  </a:lnTo>
                  <a:lnTo>
                    <a:pt x="105329" y="219064"/>
                  </a:lnTo>
                  <a:lnTo>
                    <a:pt x="114240" y="210250"/>
                  </a:lnTo>
                  <a:lnTo>
                    <a:pt x="130452" y="182633"/>
                  </a:lnTo>
                  <a:lnTo>
                    <a:pt x="139987" y="152431"/>
                  </a:lnTo>
                  <a:lnTo>
                    <a:pt x="152692" y="115960"/>
                  </a:lnTo>
                  <a:lnTo>
                    <a:pt x="165630" y="79054"/>
                  </a:lnTo>
                  <a:lnTo>
                    <a:pt x="176173" y="36594"/>
                  </a:lnTo>
                  <a:lnTo>
                    <a:pt x="1810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98">
              <a:extLst>
                <a:ext uri="{FF2B5EF4-FFF2-40B4-BE49-F238E27FC236}">
                  <a16:creationId xmlns:a16="http://schemas.microsoft.com/office/drawing/2014/main" xmlns="" id="{AB24A1DD-028E-40D0-913C-9A6813F3CE7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618920" y="3262049"/>
              <a:ext cx="98122" cy="262202"/>
            </a:xfrm>
            <a:custGeom>
              <a:avLst/>
              <a:gdLst/>
              <a:ahLst/>
              <a:cxnLst/>
              <a:rect l="0" t="0" r="0" b="0"/>
              <a:pathLst>
                <a:path w="98122" h="262202">
                  <a:moveTo>
                    <a:pt x="10230" y="147901"/>
                  </a:moveTo>
                  <a:lnTo>
                    <a:pt x="10230" y="147901"/>
                  </a:lnTo>
                  <a:lnTo>
                    <a:pt x="4763" y="142434"/>
                  </a:lnTo>
                  <a:lnTo>
                    <a:pt x="19924" y="184893"/>
                  </a:lnTo>
                  <a:lnTo>
                    <a:pt x="18966" y="224744"/>
                  </a:lnTo>
                  <a:lnTo>
                    <a:pt x="11323" y="252470"/>
                  </a:lnTo>
                  <a:lnTo>
                    <a:pt x="9547" y="251480"/>
                  </a:lnTo>
                  <a:lnTo>
                    <a:pt x="3811" y="244736"/>
                  </a:lnTo>
                  <a:lnTo>
                    <a:pt x="2762" y="212184"/>
                  </a:lnTo>
                  <a:lnTo>
                    <a:pt x="1501" y="176942"/>
                  </a:lnTo>
                  <a:lnTo>
                    <a:pt x="0" y="135408"/>
                  </a:lnTo>
                  <a:lnTo>
                    <a:pt x="1686" y="91078"/>
                  </a:lnTo>
                  <a:lnTo>
                    <a:pt x="8549" y="54913"/>
                  </a:lnTo>
                  <a:lnTo>
                    <a:pt x="18655" y="27551"/>
                  </a:lnTo>
                  <a:lnTo>
                    <a:pt x="30202" y="10686"/>
                  </a:lnTo>
                  <a:lnTo>
                    <a:pt x="40508" y="2250"/>
                  </a:lnTo>
                  <a:lnTo>
                    <a:pt x="45232" y="0"/>
                  </a:lnTo>
                  <a:lnTo>
                    <a:pt x="49793" y="1323"/>
                  </a:lnTo>
                  <a:lnTo>
                    <a:pt x="58622" y="10318"/>
                  </a:lnTo>
                  <a:lnTo>
                    <a:pt x="63488" y="27486"/>
                  </a:lnTo>
                  <a:lnTo>
                    <a:pt x="64345" y="59070"/>
                  </a:lnTo>
                  <a:lnTo>
                    <a:pt x="58249" y="88890"/>
                  </a:lnTo>
                  <a:lnTo>
                    <a:pt x="42414" y="133323"/>
                  </a:lnTo>
                  <a:lnTo>
                    <a:pt x="45936" y="136247"/>
                  </a:lnTo>
                  <a:lnTo>
                    <a:pt x="48851" y="138016"/>
                  </a:lnTo>
                  <a:lnTo>
                    <a:pt x="77779" y="144848"/>
                  </a:lnTo>
                  <a:lnTo>
                    <a:pt x="82779" y="147982"/>
                  </a:lnTo>
                  <a:lnTo>
                    <a:pt x="96558" y="165877"/>
                  </a:lnTo>
                  <a:lnTo>
                    <a:pt x="98121" y="173291"/>
                  </a:lnTo>
                  <a:lnTo>
                    <a:pt x="96095" y="189054"/>
                  </a:lnTo>
                  <a:lnTo>
                    <a:pt x="76907" y="217166"/>
                  </a:lnTo>
                  <a:lnTo>
                    <a:pt x="30185" y="257300"/>
                  </a:lnTo>
                  <a:lnTo>
                    <a:pt x="22930" y="262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99">
              <a:extLst>
                <a:ext uri="{FF2B5EF4-FFF2-40B4-BE49-F238E27FC236}">
                  <a16:creationId xmlns:a16="http://schemas.microsoft.com/office/drawing/2014/main" xmlns="" id="{CC6C801D-4F0F-464F-A95D-8580B1869CB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455189" y="3302883"/>
              <a:ext cx="91412" cy="221420"/>
            </a:xfrm>
            <a:custGeom>
              <a:avLst/>
              <a:gdLst/>
              <a:ahLst/>
              <a:cxnLst/>
              <a:rect l="0" t="0" r="0" b="0"/>
              <a:pathLst>
                <a:path w="91412" h="221420">
                  <a:moveTo>
                    <a:pt x="91411" y="5467"/>
                  </a:moveTo>
                  <a:lnTo>
                    <a:pt x="91411" y="5467"/>
                  </a:lnTo>
                  <a:lnTo>
                    <a:pt x="88040" y="2096"/>
                  </a:lnTo>
                  <a:lnTo>
                    <a:pt x="75831" y="0"/>
                  </a:lnTo>
                  <a:lnTo>
                    <a:pt x="34890" y="8033"/>
                  </a:lnTo>
                  <a:lnTo>
                    <a:pt x="12027" y="20808"/>
                  </a:lnTo>
                  <a:lnTo>
                    <a:pt x="3213" y="32041"/>
                  </a:lnTo>
                  <a:lnTo>
                    <a:pt x="0" y="43383"/>
                  </a:lnTo>
                  <a:lnTo>
                    <a:pt x="925" y="53128"/>
                  </a:lnTo>
                  <a:lnTo>
                    <a:pt x="31253" y="98919"/>
                  </a:lnTo>
                  <a:lnTo>
                    <a:pt x="70593" y="140070"/>
                  </a:lnTo>
                  <a:lnTo>
                    <a:pt x="78160" y="158189"/>
                  </a:lnTo>
                  <a:lnTo>
                    <a:pt x="80112" y="174238"/>
                  </a:lnTo>
                  <a:lnTo>
                    <a:pt x="79645" y="181481"/>
                  </a:lnTo>
                  <a:lnTo>
                    <a:pt x="71600" y="195172"/>
                  </a:lnTo>
                  <a:lnTo>
                    <a:pt x="46811" y="217839"/>
                  </a:lnTo>
                  <a:lnTo>
                    <a:pt x="40511" y="220426"/>
                  </a:lnTo>
                  <a:lnTo>
                    <a:pt x="27866" y="221419"/>
                  </a:lnTo>
                  <a:lnTo>
                    <a:pt x="23648" y="219285"/>
                  </a:lnTo>
                  <a:lnTo>
                    <a:pt x="20836" y="215746"/>
                  </a:lnTo>
                  <a:lnTo>
                    <a:pt x="18961" y="211269"/>
                  </a:lnTo>
                  <a:lnTo>
                    <a:pt x="20641" y="198770"/>
                  </a:lnTo>
                  <a:lnTo>
                    <a:pt x="27911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800">
              <a:extLst>
                <a:ext uri="{FF2B5EF4-FFF2-40B4-BE49-F238E27FC236}">
                  <a16:creationId xmlns:a16="http://schemas.microsoft.com/office/drawing/2014/main" xmlns="" id="{61F4EFD6-CF72-46E9-9608-D0186DD1D5A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200752" y="3201283"/>
              <a:ext cx="161699" cy="440889"/>
            </a:xfrm>
            <a:custGeom>
              <a:avLst/>
              <a:gdLst/>
              <a:ahLst/>
              <a:cxnLst/>
              <a:rect l="0" t="0" r="0" b="0"/>
              <a:pathLst>
                <a:path w="161699" h="440889">
                  <a:moveTo>
                    <a:pt x="148998" y="5467"/>
                  </a:moveTo>
                  <a:lnTo>
                    <a:pt x="148998" y="5467"/>
                  </a:lnTo>
                  <a:lnTo>
                    <a:pt x="145627" y="2096"/>
                  </a:lnTo>
                  <a:lnTo>
                    <a:pt x="133418" y="0"/>
                  </a:lnTo>
                  <a:lnTo>
                    <a:pt x="97261" y="1115"/>
                  </a:lnTo>
                  <a:lnTo>
                    <a:pt x="89107" y="2566"/>
                  </a:lnTo>
                  <a:lnTo>
                    <a:pt x="57404" y="21462"/>
                  </a:lnTo>
                  <a:lnTo>
                    <a:pt x="20316" y="58747"/>
                  </a:lnTo>
                  <a:lnTo>
                    <a:pt x="4253" y="85381"/>
                  </a:lnTo>
                  <a:lnTo>
                    <a:pt x="0" y="102603"/>
                  </a:lnTo>
                  <a:lnTo>
                    <a:pt x="983" y="110441"/>
                  </a:lnTo>
                  <a:lnTo>
                    <a:pt x="7719" y="124794"/>
                  </a:lnTo>
                  <a:lnTo>
                    <a:pt x="23411" y="141404"/>
                  </a:lnTo>
                  <a:lnTo>
                    <a:pt x="62180" y="164728"/>
                  </a:lnTo>
                  <a:lnTo>
                    <a:pt x="98897" y="189718"/>
                  </a:lnTo>
                  <a:lnTo>
                    <a:pt x="105013" y="196034"/>
                  </a:lnTo>
                  <a:lnTo>
                    <a:pt x="108386" y="203067"/>
                  </a:lnTo>
                  <a:lnTo>
                    <a:pt x="110252" y="218408"/>
                  </a:lnTo>
                  <a:lnTo>
                    <a:pt x="104966" y="234634"/>
                  </a:lnTo>
                  <a:lnTo>
                    <a:pt x="96267" y="249135"/>
                  </a:lnTo>
                  <a:lnTo>
                    <a:pt x="87697" y="257933"/>
                  </a:lnTo>
                  <a:lnTo>
                    <a:pt x="71568" y="266852"/>
                  </a:lnTo>
                  <a:lnTo>
                    <a:pt x="59551" y="267923"/>
                  </a:lnTo>
                  <a:lnTo>
                    <a:pt x="41332" y="266233"/>
                  </a:lnTo>
                  <a:lnTo>
                    <a:pt x="35765" y="267883"/>
                  </a:lnTo>
                  <a:lnTo>
                    <a:pt x="33292" y="269311"/>
                  </a:lnTo>
                  <a:lnTo>
                    <a:pt x="32350" y="270969"/>
                  </a:lnTo>
                  <a:lnTo>
                    <a:pt x="32427" y="272779"/>
                  </a:lnTo>
                  <a:lnTo>
                    <a:pt x="33689" y="277378"/>
                  </a:lnTo>
                  <a:lnTo>
                    <a:pt x="41546" y="317913"/>
                  </a:lnTo>
                  <a:lnTo>
                    <a:pt x="46242" y="350740"/>
                  </a:lnTo>
                  <a:lnTo>
                    <a:pt x="40338" y="392850"/>
                  </a:lnTo>
                  <a:lnTo>
                    <a:pt x="35028" y="434409"/>
                  </a:lnTo>
                  <a:lnTo>
                    <a:pt x="36329" y="437478"/>
                  </a:lnTo>
                  <a:lnTo>
                    <a:pt x="38607" y="439523"/>
                  </a:lnTo>
                  <a:lnTo>
                    <a:pt x="41538" y="440888"/>
                  </a:lnTo>
                  <a:lnTo>
                    <a:pt x="62516" y="436067"/>
                  </a:lnTo>
                  <a:lnTo>
                    <a:pt x="106985" y="416020"/>
                  </a:lnTo>
                  <a:lnTo>
                    <a:pt x="161698" y="386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801">
              <a:extLst>
                <a:ext uri="{FF2B5EF4-FFF2-40B4-BE49-F238E27FC236}">
                  <a16:creationId xmlns:a16="http://schemas.microsoft.com/office/drawing/2014/main" xmlns="" id="{738D6E87-28AC-4B0E-98CD-681BC581CB3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737100" y="34988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36036" y="4142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02">
              <a:extLst>
                <a:ext uri="{FF2B5EF4-FFF2-40B4-BE49-F238E27FC236}">
                  <a16:creationId xmlns:a16="http://schemas.microsoft.com/office/drawing/2014/main" xmlns="" id="{5B5EC3BC-2AEF-4640-A986-3DA96C8FB8A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908550" y="3292906"/>
              <a:ext cx="152401" cy="190182"/>
            </a:xfrm>
            <a:custGeom>
              <a:avLst/>
              <a:gdLst/>
              <a:ahLst/>
              <a:cxnLst/>
              <a:rect l="0" t="0" r="0" b="0"/>
              <a:pathLst>
                <a:path w="152401" h="190182">
                  <a:moveTo>
                    <a:pt x="0" y="15444"/>
                  </a:moveTo>
                  <a:lnTo>
                    <a:pt x="0" y="15444"/>
                  </a:lnTo>
                  <a:lnTo>
                    <a:pt x="15195" y="58795"/>
                  </a:lnTo>
                  <a:lnTo>
                    <a:pt x="23474" y="101510"/>
                  </a:lnTo>
                  <a:lnTo>
                    <a:pt x="33845" y="140898"/>
                  </a:lnTo>
                  <a:lnTo>
                    <a:pt x="42914" y="186882"/>
                  </a:lnTo>
                  <a:lnTo>
                    <a:pt x="42720" y="189708"/>
                  </a:lnTo>
                  <a:lnTo>
                    <a:pt x="41885" y="190181"/>
                  </a:lnTo>
                  <a:lnTo>
                    <a:pt x="28735" y="174060"/>
                  </a:lnTo>
                  <a:lnTo>
                    <a:pt x="12235" y="136381"/>
                  </a:lnTo>
                  <a:lnTo>
                    <a:pt x="8965" y="123051"/>
                  </a:lnTo>
                  <a:lnTo>
                    <a:pt x="8799" y="118932"/>
                  </a:lnTo>
                  <a:lnTo>
                    <a:pt x="9394" y="116186"/>
                  </a:lnTo>
                  <a:lnTo>
                    <a:pt x="10495" y="114355"/>
                  </a:lnTo>
                  <a:lnTo>
                    <a:pt x="17365" y="112321"/>
                  </a:lnTo>
                  <a:lnTo>
                    <a:pt x="50135" y="105133"/>
                  </a:lnTo>
                  <a:lnTo>
                    <a:pt x="91208" y="83586"/>
                  </a:lnTo>
                  <a:lnTo>
                    <a:pt x="109731" y="62367"/>
                  </a:lnTo>
                  <a:lnTo>
                    <a:pt x="126120" y="18417"/>
                  </a:lnTo>
                  <a:lnTo>
                    <a:pt x="129431" y="6182"/>
                  </a:lnTo>
                  <a:lnTo>
                    <a:pt x="129326" y="2920"/>
                  </a:lnTo>
                  <a:lnTo>
                    <a:pt x="128551" y="744"/>
                  </a:lnTo>
                  <a:lnTo>
                    <a:pt x="128739" y="0"/>
                  </a:lnTo>
                  <a:lnTo>
                    <a:pt x="129570" y="209"/>
                  </a:lnTo>
                  <a:lnTo>
                    <a:pt x="130830" y="1053"/>
                  </a:lnTo>
                  <a:lnTo>
                    <a:pt x="134900" y="40822"/>
                  </a:lnTo>
                  <a:lnTo>
                    <a:pt x="140159" y="80819"/>
                  </a:lnTo>
                  <a:lnTo>
                    <a:pt x="146186" y="122068"/>
                  </a:lnTo>
                  <a:lnTo>
                    <a:pt x="151173" y="167190"/>
                  </a:lnTo>
                  <a:lnTo>
                    <a:pt x="152400" y="186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803">
              <a:extLst>
                <a:ext uri="{FF2B5EF4-FFF2-40B4-BE49-F238E27FC236}">
                  <a16:creationId xmlns:a16="http://schemas.microsoft.com/office/drawing/2014/main" xmlns="" id="{80104ACB-B8EA-4BC1-8CE5-98C498575D5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130800" y="3270662"/>
              <a:ext cx="133351" cy="211809"/>
            </a:xfrm>
            <a:custGeom>
              <a:avLst/>
              <a:gdLst/>
              <a:ahLst/>
              <a:cxnLst/>
              <a:rect l="0" t="0" r="0" b="0"/>
              <a:pathLst>
                <a:path w="133351" h="211809">
                  <a:moveTo>
                    <a:pt x="0" y="75788"/>
                  </a:moveTo>
                  <a:lnTo>
                    <a:pt x="0" y="75788"/>
                  </a:lnTo>
                  <a:lnTo>
                    <a:pt x="3371" y="114512"/>
                  </a:lnTo>
                  <a:lnTo>
                    <a:pt x="10126" y="159010"/>
                  </a:lnTo>
                  <a:lnTo>
                    <a:pt x="12361" y="203068"/>
                  </a:lnTo>
                  <a:lnTo>
                    <a:pt x="12599" y="211808"/>
                  </a:lnTo>
                  <a:lnTo>
                    <a:pt x="11927" y="210919"/>
                  </a:lnTo>
                  <a:lnTo>
                    <a:pt x="9299" y="204284"/>
                  </a:lnTo>
                  <a:lnTo>
                    <a:pt x="11296" y="165454"/>
                  </a:lnTo>
                  <a:lnTo>
                    <a:pt x="12076" y="133984"/>
                  </a:lnTo>
                  <a:lnTo>
                    <a:pt x="12422" y="98830"/>
                  </a:lnTo>
                  <a:lnTo>
                    <a:pt x="13283" y="64862"/>
                  </a:lnTo>
                  <a:lnTo>
                    <a:pt x="17701" y="21837"/>
                  </a:lnTo>
                  <a:lnTo>
                    <a:pt x="18651" y="12530"/>
                  </a:lnTo>
                  <a:lnTo>
                    <a:pt x="18785" y="12448"/>
                  </a:lnTo>
                  <a:lnTo>
                    <a:pt x="40696" y="55608"/>
                  </a:lnTo>
                  <a:lnTo>
                    <a:pt x="48897" y="65879"/>
                  </a:lnTo>
                  <a:lnTo>
                    <a:pt x="57245" y="71384"/>
                  </a:lnTo>
                  <a:lnTo>
                    <a:pt x="61446" y="72852"/>
                  </a:lnTo>
                  <a:lnTo>
                    <a:pt x="66365" y="71714"/>
                  </a:lnTo>
                  <a:lnTo>
                    <a:pt x="77473" y="64805"/>
                  </a:lnTo>
                  <a:lnTo>
                    <a:pt x="101146" y="33689"/>
                  </a:lnTo>
                  <a:lnTo>
                    <a:pt x="121174" y="1265"/>
                  </a:lnTo>
                  <a:lnTo>
                    <a:pt x="123821" y="0"/>
                  </a:lnTo>
                  <a:lnTo>
                    <a:pt x="126292" y="569"/>
                  </a:lnTo>
                  <a:lnTo>
                    <a:pt x="128644" y="2358"/>
                  </a:lnTo>
                  <a:lnTo>
                    <a:pt x="131259" y="11873"/>
                  </a:lnTo>
                  <a:lnTo>
                    <a:pt x="130849" y="33096"/>
                  </a:lnTo>
                  <a:lnTo>
                    <a:pt x="127507" y="78267"/>
                  </a:lnTo>
                  <a:lnTo>
                    <a:pt x="127067" y="122124"/>
                  </a:lnTo>
                  <a:lnTo>
                    <a:pt x="128890" y="162776"/>
                  </a:lnTo>
                  <a:lnTo>
                    <a:pt x="133350" y="183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804">
              <a:extLst>
                <a:ext uri="{FF2B5EF4-FFF2-40B4-BE49-F238E27FC236}">
                  <a16:creationId xmlns:a16="http://schemas.microsoft.com/office/drawing/2014/main" xmlns="" id="{DAD1BDC6-3328-4148-8BFE-FF1593C3E4A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295900" y="3429000"/>
              <a:ext cx="37578" cy="88901"/>
            </a:xfrm>
            <a:custGeom>
              <a:avLst/>
              <a:gdLst/>
              <a:ahLst/>
              <a:cxnLst/>
              <a:rect l="0" t="0" r="0" b="0"/>
              <a:pathLst>
                <a:path w="37578" h="88901">
                  <a:moveTo>
                    <a:pt x="25400" y="0"/>
                  </a:moveTo>
                  <a:lnTo>
                    <a:pt x="25400" y="0"/>
                  </a:lnTo>
                  <a:lnTo>
                    <a:pt x="32142" y="0"/>
                  </a:lnTo>
                  <a:lnTo>
                    <a:pt x="34128" y="705"/>
                  </a:lnTo>
                  <a:lnTo>
                    <a:pt x="35451" y="1881"/>
                  </a:lnTo>
                  <a:lnTo>
                    <a:pt x="36334" y="3371"/>
                  </a:lnTo>
                  <a:lnTo>
                    <a:pt x="37577" y="15580"/>
                  </a:lnTo>
                  <a:lnTo>
                    <a:pt x="31203" y="393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805">
              <a:extLst>
                <a:ext uri="{FF2B5EF4-FFF2-40B4-BE49-F238E27FC236}">
                  <a16:creationId xmlns:a16="http://schemas.microsoft.com/office/drawing/2014/main" xmlns="" id="{A5D44B5C-26AC-44F1-82E1-B42CC287B62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426367" y="3298581"/>
              <a:ext cx="193384" cy="187658"/>
            </a:xfrm>
            <a:custGeom>
              <a:avLst/>
              <a:gdLst/>
              <a:ahLst/>
              <a:cxnLst/>
              <a:rect l="0" t="0" r="0" b="0"/>
              <a:pathLst>
                <a:path w="193384" h="187658">
                  <a:moveTo>
                    <a:pt x="9233" y="47869"/>
                  </a:moveTo>
                  <a:lnTo>
                    <a:pt x="9233" y="47869"/>
                  </a:lnTo>
                  <a:lnTo>
                    <a:pt x="5862" y="51240"/>
                  </a:lnTo>
                  <a:lnTo>
                    <a:pt x="3766" y="63449"/>
                  </a:lnTo>
                  <a:lnTo>
                    <a:pt x="11788" y="108395"/>
                  </a:lnTo>
                  <a:lnTo>
                    <a:pt x="19929" y="149744"/>
                  </a:lnTo>
                  <a:lnTo>
                    <a:pt x="16290" y="186643"/>
                  </a:lnTo>
                  <a:lnTo>
                    <a:pt x="15349" y="187657"/>
                  </a:lnTo>
                  <a:lnTo>
                    <a:pt x="14015" y="186923"/>
                  </a:lnTo>
                  <a:lnTo>
                    <a:pt x="12422" y="185021"/>
                  </a:lnTo>
                  <a:lnTo>
                    <a:pt x="4793" y="150141"/>
                  </a:lnTo>
                  <a:lnTo>
                    <a:pt x="0" y="104904"/>
                  </a:lnTo>
                  <a:lnTo>
                    <a:pt x="1131" y="67338"/>
                  </a:lnTo>
                  <a:lnTo>
                    <a:pt x="5735" y="26749"/>
                  </a:lnTo>
                  <a:lnTo>
                    <a:pt x="9248" y="3663"/>
                  </a:lnTo>
                  <a:lnTo>
                    <a:pt x="10654" y="1465"/>
                  </a:lnTo>
                  <a:lnTo>
                    <a:pt x="12298" y="0"/>
                  </a:lnTo>
                  <a:lnTo>
                    <a:pt x="14803" y="1140"/>
                  </a:lnTo>
                  <a:lnTo>
                    <a:pt x="25779" y="14268"/>
                  </a:lnTo>
                  <a:lnTo>
                    <a:pt x="55301" y="58957"/>
                  </a:lnTo>
                  <a:lnTo>
                    <a:pt x="64044" y="69495"/>
                  </a:lnTo>
                  <a:lnTo>
                    <a:pt x="72635" y="75119"/>
                  </a:lnTo>
                  <a:lnTo>
                    <a:pt x="76901" y="76619"/>
                  </a:lnTo>
                  <a:lnTo>
                    <a:pt x="81155" y="76208"/>
                  </a:lnTo>
                  <a:lnTo>
                    <a:pt x="89647" y="71988"/>
                  </a:lnTo>
                  <a:lnTo>
                    <a:pt x="123903" y="29915"/>
                  </a:lnTo>
                  <a:lnTo>
                    <a:pt x="140618" y="6395"/>
                  </a:lnTo>
                  <a:lnTo>
                    <a:pt x="141978" y="6109"/>
                  </a:lnTo>
                  <a:lnTo>
                    <a:pt x="145372" y="7672"/>
                  </a:lnTo>
                  <a:lnTo>
                    <a:pt x="151249" y="19261"/>
                  </a:lnTo>
                  <a:lnTo>
                    <a:pt x="158850" y="47915"/>
                  </a:lnTo>
                  <a:lnTo>
                    <a:pt x="162964" y="86814"/>
                  </a:lnTo>
                  <a:lnTo>
                    <a:pt x="168028" y="132516"/>
                  </a:lnTo>
                  <a:lnTo>
                    <a:pt x="173363" y="155842"/>
                  </a:lnTo>
                  <a:lnTo>
                    <a:pt x="175803" y="158657"/>
                  </a:lnTo>
                  <a:lnTo>
                    <a:pt x="187233" y="165989"/>
                  </a:lnTo>
                  <a:lnTo>
                    <a:pt x="193383" y="174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200">
            <a:extLst>
              <a:ext uri="{FF2B5EF4-FFF2-40B4-BE49-F238E27FC236}">
                <a16:creationId xmlns:a16="http://schemas.microsoft.com/office/drawing/2014/main" xmlns="" id="{AB86A678-BFA5-4984-893B-94BB6BA0F5E3}"/>
              </a:ext>
            </a:extLst>
          </p:cNvPr>
          <p:cNvGrpSpPr/>
          <p:nvPr/>
        </p:nvGrpSpPr>
        <p:grpSpPr>
          <a:xfrm>
            <a:off x="1047750" y="3003550"/>
            <a:ext cx="2752789" cy="1849245"/>
            <a:chOff x="1047750" y="3003550"/>
            <a:chExt cx="2752789" cy="1849245"/>
          </a:xfrm>
        </p:grpSpPr>
        <p:sp>
          <p:nvSpPr>
            <p:cNvPr id="217" name="SMARTInkShape-806">
              <a:extLst>
                <a:ext uri="{FF2B5EF4-FFF2-40B4-BE49-F238E27FC236}">
                  <a16:creationId xmlns:a16="http://schemas.microsoft.com/office/drawing/2014/main" xmlns="" id="{1293D9CD-B944-434E-B6F9-89C3F30C013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353650" y="3346786"/>
              <a:ext cx="135551" cy="205023"/>
            </a:xfrm>
            <a:custGeom>
              <a:avLst/>
              <a:gdLst/>
              <a:ahLst/>
              <a:cxnLst/>
              <a:rect l="0" t="0" r="0" b="0"/>
              <a:pathLst>
                <a:path w="135551" h="205023">
                  <a:moveTo>
                    <a:pt x="8550" y="12364"/>
                  </a:moveTo>
                  <a:lnTo>
                    <a:pt x="8550" y="12364"/>
                  </a:lnTo>
                  <a:lnTo>
                    <a:pt x="3083" y="6897"/>
                  </a:lnTo>
                  <a:lnTo>
                    <a:pt x="2788" y="7308"/>
                  </a:lnTo>
                  <a:lnTo>
                    <a:pt x="2461" y="9646"/>
                  </a:lnTo>
                  <a:lnTo>
                    <a:pt x="14168" y="57214"/>
                  </a:lnTo>
                  <a:lnTo>
                    <a:pt x="18808" y="88036"/>
                  </a:lnTo>
                  <a:lnTo>
                    <a:pt x="23222" y="122901"/>
                  </a:lnTo>
                  <a:lnTo>
                    <a:pt x="23773" y="155801"/>
                  </a:lnTo>
                  <a:lnTo>
                    <a:pt x="18377" y="200310"/>
                  </a:lnTo>
                  <a:lnTo>
                    <a:pt x="17218" y="203983"/>
                  </a:lnTo>
                  <a:lnTo>
                    <a:pt x="16445" y="205022"/>
                  </a:lnTo>
                  <a:lnTo>
                    <a:pt x="15930" y="204302"/>
                  </a:lnTo>
                  <a:lnTo>
                    <a:pt x="6152" y="158798"/>
                  </a:lnTo>
                  <a:lnTo>
                    <a:pt x="0" y="138380"/>
                  </a:lnTo>
                  <a:lnTo>
                    <a:pt x="28" y="133769"/>
                  </a:lnTo>
                  <a:lnTo>
                    <a:pt x="1457" y="129989"/>
                  </a:lnTo>
                  <a:lnTo>
                    <a:pt x="3822" y="126764"/>
                  </a:lnTo>
                  <a:lnTo>
                    <a:pt x="12093" y="123181"/>
                  </a:lnTo>
                  <a:lnTo>
                    <a:pt x="41392" y="114138"/>
                  </a:lnTo>
                  <a:lnTo>
                    <a:pt x="76081" y="92988"/>
                  </a:lnTo>
                  <a:lnTo>
                    <a:pt x="100212" y="69727"/>
                  </a:lnTo>
                  <a:lnTo>
                    <a:pt x="119842" y="32502"/>
                  </a:lnTo>
                  <a:lnTo>
                    <a:pt x="128378" y="169"/>
                  </a:lnTo>
                  <a:lnTo>
                    <a:pt x="128652" y="0"/>
                  </a:lnTo>
                  <a:lnTo>
                    <a:pt x="125984" y="38009"/>
                  </a:lnTo>
                  <a:lnTo>
                    <a:pt x="128247" y="77818"/>
                  </a:lnTo>
                  <a:lnTo>
                    <a:pt x="128918" y="119011"/>
                  </a:lnTo>
                  <a:lnTo>
                    <a:pt x="135550" y="171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807">
              <a:extLst>
                <a:ext uri="{FF2B5EF4-FFF2-40B4-BE49-F238E27FC236}">
                  <a16:creationId xmlns:a16="http://schemas.microsoft.com/office/drawing/2014/main" xmlns="" id="{BB944E19-DD48-474E-B337-46D04D4F258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139950" y="35433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60129" y="10113"/>
                  </a:lnTo>
                  <a:lnTo>
                    <a:pt x="36755" y="375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808">
              <a:extLst>
                <a:ext uri="{FF2B5EF4-FFF2-40B4-BE49-F238E27FC236}">
                  <a16:creationId xmlns:a16="http://schemas.microsoft.com/office/drawing/2014/main" xmlns="" id="{DDDD6CE5-AC74-43C7-90B8-87A21031D1C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019300" y="3347067"/>
              <a:ext cx="93149" cy="194585"/>
            </a:xfrm>
            <a:custGeom>
              <a:avLst/>
              <a:gdLst/>
              <a:ahLst/>
              <a:cxnLst/>
              <a:rect l="0" t="0" r="0" b="0"/>
              <a:pathLst>
                <a:path w="93149" h="194585">
                  <a:moveTo>
                    <a:pt x="44450" y="81933"/>
                  </a:moveTo>
                  <a:lnTo>
                    <a:pt x="44450" y="81933"/>
                  </a:lnTo>
                  <a:lnTo>
                    <a:pt x="37708" y="78562"/>
                  </a:lnTo>
                  <a:lnTo>
                    <a:pt x="35722" y="78274"/>
                  </a:lnTo>
                  <a:lnTo>
                    <a:pt x="34398" y="78789"/>
                  </a:lnTo>
                  <a:lnTo>
                    <a:pt x="33515" y="79837"/>
                  </a:lnTo>
                  <a:lnTo>
                    <a:pt x="32273" y="88054"/>
                  </a:lnTo>
                  <a:lnTo>
                    <a:pt x="46101" y="134876"/>
                  </a:lnTo>
                  <a:lnTo>
                    <a:pt x="53530" y="166605"/>
                  </a:lnTo>
                  <a:lnTo>
                    <a:pt x="51299" y="181164"/>
                  </a:lnTo>
                  <a:lnTo>
                    <a:pt x="47259" y="176835"/>
                  </a:lnTo>
                  <a:lnTo>
                    <a:pt x="40759" y="165034"/>
                  </a:lnTo>
                  <a:lnTo>
                    <a:pt x="29873" y="129212"/>
                  </a:lnTo>
                  <a:lnTo>
                    <a:pt x="24330" y="96596"/>
                  </a:lnTo>
                  <a:lnTo>
                    <a:pt x="23986" y="49275"/>
                  </a:lnTo>
                  <a:lnTo>
                    <a:pt x="30416" y="26496"/>
                  </a:lnTo>
                  <a:lnTo>
                    <a:pt x="40329" y="10728"/>
                  </a:lnTo>
                  <a:lnTo>
                    <a:pt x="51791" y="1368"/>
                  </a:lnTo>
                  <a:lnTo>
                    <a:pt x="57105" y="0"/>
                  </a:lnTo>
                  <a:lnTo>
                    <a:pt x="62059" y="500"/>
                  </a:lnTo>
                  <a:lnTo>
                    <a:pt x="66772" y="2244"/>
                  </a:lnTo>
                  <a:lnTo>
                    <a:pt x="70620" y="6229"/>
                  </a:lnTo>
                  <a:lnTo>
                    <a:pt x="76778" y="18183"/>
                  </a:lnTo>
                  <a:lnTo>
                    <a:pt x="77046" y="58287"/>
                  </a:lnTo>
                  <a:lnTo>
                    <a:pt x="71910" y="105498"/>
                  </a:lnTo>
                  <a:lnTo>
                    <a:pt x="70766" y="110045"/>
                  </a:lnTo>
                  <a:lnTo>
                    <a:pt x="70460" y="110552"/>
                  </a:lnTo>
                  <a:lnTo>
                    <a:pt x="70257" y="110184"/>
                  </a:lnTo>
                  <a:lnTo>
                    <a:pt x="70121" y="109234"/>
                  </a:lnTo>
                  <a:lnTo>
                    <a:pt x="70736" y="108600"/>
                  </a:lnTo>
                  <a:lnTo>
                    <a:pt x="73301" y="107896"/>
                  </a:lnTo>
                  <a:lnTo>
                    <a:pt x="78712" y="107500"/>
                  </a:lnTo>
                  <a:lnTo>
                    <a:pt x="84607" y="111170"/>
                  </a:lnTo>
                  <a:lnTo>
                    <a:pt x="88155" y="114124"/>
                  </a:lnTo>
                  <a:lnTo>
                    <a:pt x="92097" y="123051"/>
                  </a:lnTo>
                  <a:lnTo>
                    <a:pt x="93148" y="128395"/>
                  </a:lnTo>
                  <a:lnTo>
                    <a:pt x="90553" y="139977"/>
                  </a:lnTo>
                  <a:lnTo>
                    <a:pt x="87885" y="146029"/>
                  </a:lnTo>
                  <a:lnTo>
                    <a:pt x="70647" y="164659"/>
                  </a:lnTo>
                  <a:lnTo>
                    <a:pt x="24390" y="189349"/>
                  </a:lnTo>
                  <a:lnTo>
                    <a:pt x="14143" y="193760"/>
                  </a:lnTo>
                  <a:lnTo>
                    <a:pt x="8018" y="194584"/>
                  </a:lnTo>
                  <a:lnTo>
                    <a:pt x="4640" y="193017"/>
                  </a:lnTo>
                  <a:lnTo>
                    <a:pt x="0" y="183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809">
              <a:extLst>
                <a:ext uri="{FF2B5EF4-FFF2-40B4-BE49-F238E27FC236}">
                  <a16:creationId xmlns:a16="http://schemas.microsoft.com/office/drawing/2014/main" xmlns="" id="{786DD445-7418-4195-9259-33CC55F58CF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878073" y="3363374"/>
              <a:ext cx="112726" cy="183107"/>
            </a:xfrm>
            <a:custGeom>
              <a:avLst/>
              <a:gdLst/>
              <a:ahLst/>
              <a:cxnLst/>
              <a:rect l="0" t="0" r="0" b="0"/>
              <a:pathLst>
                <a:path w="112726" h="183107">
                  <a:moveTo>
                    <a:pt x="90427" y="27526"/>
                  </a:moveTo>
                  <a:lnTo>
                    <a:pt x="90427" y="27526"/>
                  </a:lnTo>
                  <a:lnTo>
                    <a:pt x="90427" y="18688"/>
                  </a:lnTo>
                  <a:lnTo>
                    <a:pt x="88545" y="14661"/>
                  </a:lnTo>
                  <a:lnTo>
                    <a:pt x="87056" y="12599"/>
                  </a:lnTo>
                  <a:lnTo>
                    <a:pt x="74847" y="6327"/>
                  </a:lnTo>
                  <a:lnTo>
                    <a:pt x="54453" y="0"/>
                  </a:lnTo>
                  <a:lnTo>
                    <a:pt x="30536" y="399"/>
                  </a:lnTo>
                  <a:lnTo>
                    <a:pt x="12317" y="4986"/>
                  </a:lnTo>
                  <a:lnTo>
                    <a:pt x="1353" y="10813"/>
                  </a:lnTo>
                  <a:lnTo>
                    <a:pt x="0" y="13562"/>
                  </a:lnTo>
                  <a:lnTo>
                    <a:pt x="378" y="20379"/>
                  </a:lnTo>
                  <a:lnTo>
                    <a:pt x="11299" y="35521"/>
                  </a:lnTo>
                  <a:lnTo>
                    <a:pt x="39728" y="58895"/>
                  </a:lnTo>
                  <a:lnTo>
                    <a:pt x="78583" y="81596"/>
                  </a:lnTo>
                  <a:lnTo>
                    <a:pt x="97158" y="96712"/>
                  </a:lnTo>
                  <a:lnTo>
                    <a:pt x="110116" y="112838"/>
                  </a:lnTo>
                  <a:lnTo>
                    <a:pt x="112725" y="120384"/>
                  </a:lnTo>
                  <a:lnTo>
                    <a:pt x="111861" y="134413"/>
                  </a:lnTo>
                  <a:lnTo>
                    <a:pt x="99248" y="149585"/>
                  </a:lnTo>
                  <a:lnTo>
                    <a:pt x="63398" y="175579"/>
                  </a:lnTo>
                  <a:lnTo>
                    <a:pt x="41026" y="183106"/>
                  </a:lnTo>
                  <a:lnTo>
                    <a:pt x="36326" y="182752"/>
                  </a:lnTo>
                  <a:lnTo>
                    <a:pt x="33193" y="181103"/>
                  </a:lnTo>
                  <a:lnTo>
                    <a:pt x="31104" y="178595"/>
                  </a:lnTo>
                  <a:lnTo>
                    <a:pt x="32534" y="175512"/>
                  </a:lnTo>
                  <a:lnTo>
                    <a:pt x="52327" y="160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810">
              <a:extLst>
                <a:ext uri="{FF2B5EF4-FFF2-40B4-BE49-F238E27FC236}">
                  <a16:creationId xmlns:a16="http://schemas.microsoft.com/office/drawing/2014/main" xmlns="" id="{C38A183C-A3E4-45C2-8A56-12ABE214E87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622234" y="3242826"/>
              <a:ext cx="168467" cy="383025"/>
            </a:xfrm>
            <a:custGeom>
              <a:avLst/>
              <a:gdLst/>
              <a:ahLst/>
              <a:cxnLst/>
              <a:rect l="0" t="0" r="0" b="0"/>
              <a:pathLst>
                <a:path w="168467" h="383025">
                  <a:moveTo>
                    <a:pt x="124016" y="46474"/>
                  </a:moveTo>
                  <a:lnTo>
                    <a:pt x="124016" y="46474"/>
                  </a:lnTo>
                  <a:lnTo>
                    <a:pt x="120645" y="36361"/>
                  </a:lnTo>
                  <a:lnTo>
                    <a:pt x="113346" y="27633"/>
                  </a:lnTo>
                  <a:lnTo>
                    <a:pt x="89006" y="6990"/>
                  </a:lnTo>
                  <a:lnTo>
                    <a:pt x="75059" y="1174"/>
                  </a:lnTo>
                  <a:lnTo>
                    <a:pt x="61335" y="0"/>
                  </a:lnTo>
                  <a:lnTo>
                    <a:pt x="46769" y="3241"/>
                  </a:lnTo>
                  <a:lnTo>
                    <a:pt x="20851" y="16966"/>
                  </a:lnTo>
                  <a:lnTo>
                    <a:pt x="8550" y="28420"/>
                  </a:lnTo>
                  <a:lnTo>
                    <a:pt x="2142" y="42448"/>
                  </a:lnTo>
                  <a:lnTo>
                    <a:pt x="0" y="57385"/>
                  </a:lnTo>
                  <a:lnTo>
                    <a:pt x="1400" y="71079"/>
                  </a:lnTo>
                  <a:lnTo>
                    <a:pt x="16267" y="94059"/>
                  </a:lnTo>
                  <a:lnTo>
                    <a:pt x="52868" y="137390"/>
                  </a:lnTo>
                  <a:lnTo>
                    <a:pt x="64173" y="156730"/>
                  </a:lnTo>
                  <a:lnTo>
                    <a:pt x="69196" y="174734"/>
                  </a:lnTo>
                  <a:lnTo>
                    <a:pt x="69125" y="181370"/>
                  </a:lnTo>
                  <a:lnTo>
                    <a:pt x="67667" y="186498"/>
                  </a:lnTo>
                  <a:lnTo>
                    <a:pt x="58557" y="199800"/>
                  </a:lnTo>
                  <a:lnTo>
                    <a:pt x="56388" y="200903"/>
                  </a:lnTo>
                  <a:lnTo>
                    <a:pt x="54236" y="200932"/>
                  </a:lnTo>
                  <a:lnTo>
                    <a:pt x="52096" y="200246"/>
                  </a:lnTo>
                  <a:lnTo>
                    <a:pt x="51375" y="198377"/>
                  </a:lnTo>
                  <a:lnTo>
                    <a:pt x="52455" y="192538"/>
                  </a:lnTo>
                  <a:lnTo>
                    <a:pt x="57169" y="187121"/>
                  </a:lnTo>
                  <a:lnTo>
                    <a:pt x="60401" y="184689"/>
                  </a:lnTo>
                  <a:lnTo>
                    <a:pt x="69637" y="181986"/>
                  </a:lnTo>
                  <a:lnTo>
                    <a:pt x="75063" y="181265"/>
                  </a:lnTo>
                  <a:lnTo>
                    <a:pt x="79386" y="182901"/>
                  </a:lnTo>
                  <a:lnTo>
                    <a:pt x="86071" y="190364"/>
                  </a:lnTo>
                  <a:lnTo>
                    <a:pt x="87631" y="204499"/>
                  </a:lnTo>
                  <a:lnTo>
                    <a:pt x="85267" y="221835"/>
                  </a:lnTo>
                  <a:lnTo>
                    <a:pt x="68340" y="267819"/>
                  </a:lnTo>
                  <a:lnTo>
                    <a:pt x="50268" y="314633"/>
                  </a:lnTo>
                  <a:lnTo>
                    <a:pt x="48031" y="350128"/>
                  </a:lnTo>
                  <a:lnTo>
                    <a:pt x="49371" y="353332"/>
                  </a:lnTo>
                  <a:lnTo>
                    <a:pt x="54622" y="358774"/>
                  </a:lnTo>
                  <a:lnTo>
                    <a:pt x="65511" y="365804"/>
                  </a:lnTo>
                  <a:lnTo>
                    <a:pt x="106739" y="373492"/>
                  </a:lnTo>
                  <a:lnTo>
                    <a:pt x="147649" y="381141"/>
                  </a:lnTo>
                  <a:lnTo>
                    <a:pt x="168466" y="383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811">
              <a:extLst>
                <a:ext uri="{FF2B5EF4-FFF2-40B4-BE49-F238E27FC236}">
                  <a16:creationId xmlns:a16="http://schemas.microsoft.com/office/drawing/2014/main" xmlns="" id="{10FB8133-90FC-4FC2-B282-FAD4422F634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540883" y="3324154"/>
              <a:ext cx="138818" cy="218160"/>
            </a:xfrm>
            <a:custGeom>
              <a:avLst/>
              <a:gdLst/>
              <a:ahLst/>
              <a:cxnLst/>
              <a:rect l="0" t="0" r="0" b="0"/>
              <a:pathLst>
                <a:path w="138818" h="218160">
                  <a:moveTo>
                    <a:pt x="5467" y="73096"/>
                  </a:moveTo>
                  <a:lnTo>
                    <a:pt x="5467" y="73096"/>
                  </a:lnTo>
                  <a:lnTo>
                    <a:pt x="5467" y="69725"/>
                  </a:lnTo>
                  <a:lnTo>
                    <a:pt x="4761" y="69437"/>
                  </a:lnTo>
                  <a:lnTo>
                    <a:pt x="2096" y="71000"/>
                  </a:lnTo>
                  <a:lnTo>
                    <a:pt x="0" y="85959"/>
                  </a:lnTo>
                  <a:lnTo>
                    <a:pt x="3655" y="126437"/>
                  </a:lnTo>
                  <a:lnTo>
                    <a:pt x="4930" y="162749"/>
                  </a:lnTo>
                  <a:lnTo>
                    <a:pt x="5361" y="205419"/>
                  </a:lnTo>
                  <a:lnTo>
                    <a:pt x="5446" y="218159"/>
                  </a:lnTo>
                  <a:lnTo>
                    <a:pt x="12372" y="178835"/>
                  </a:lnTo>
                  <a:lnTo>
                    <a:pt x="16297" y="147607"/>
                  </a:lnTo>
                  <a:lnTo>
                    <a:pt x="20393" y="107858"/>
                  </a:lnTo>
                  <a:lnTo>
                    <a:pt x="24566" y="69966"/>
                  </a:lnTo>
                  <a:lnTo>
                    <a:pt x="29000" y="28189"/>
                  </a:lnTo>
                  <a:lnTo>
                    <a:pt x="30498" y="11544"/>
                  </a:lnTo>
                  <a:lnTo>
                    <a:pt x="51110" y="45156"/>
                  </a:lnTo>
                  <a:lnTo>
                    <a:pt x="60090" y="53152"/>
                  </a:lnTo>
                  <a:lnTo>
                    <a:pt x="70666" y="57176"/>
                  </a:lnTo>
                  <a:lnTo>
                    <a:pt x="76450" y="58250"/>
                  </a:lnTo>
                  <a:lnTo>
                    <a:pt x="81716" y="56143"/>
                  </a:lnTo>
                  <a:lnTo>
                    <a:pt x="108049" y="24854"/>
                  </a:lnTo>
                  <a:lnTo>
                    <a:pt x="124206" y="0"/>
                  </a:lnTo>
                  <a:lnTo>
                    <a:pt x="124843" y="377"/>
                  </a:lnTo>
                  <a:lnTo>
                    <a:pt x="131535" y="47878"/>
                  </a:lnTo>
                  <a:lnTo>
                    <a:pt x="136647" y="87661"/>
                  </a:lnTo>
                  <a:lnTo>
                    <a:pt x="138817" y="1238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812">
              <a:extLst>
                <a:ext uri="{FF2B5EF4-FFF2-40B4-BE49-F238E27FC236}">
                  <a16:creationId xmlns:a16="http://schemas.microsoft.com/office/drawing/2014/main" xmlns="" id="{391F00C1-D95B-48DA-83D8-89EE48841C3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743200" y="34925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26680" y="5775"/>
                  </a:lnTo>
                  <a:lnTo>
                    <a:pt x="20919" y="17312"/>
                  </a:lnTo>
                  <a:lnTo>
                    <a:pt x="4786" y="6351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813">
              <a:extLst>
                <a:ext uri="{FF2B5EF4-FFF2-40B4-BE49-F238E27FC236}">
                  <a16:creationId xmlns:a16="http://schemas.microsoft.com/office/drawing/2014/main" xmlns="" id="{3CBCA884-6494-4A8C-A6AE-7BDD03A2D87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904061" y="3368547"/>
              <a:ext cx="258240" cy="196789"/>
            </a:xfrm>
            <a:custGeom>
              <a:avLst/>
              <a:gdLst/>
              <a:ahLst/>
              <a:cxnLst/>
              <a:rect l="0" t="0" r="0" b="0"/>
              <a:pathLst>
                <a:path w="258240" h="196789">
                  <a:moveTo>
                    <a:pt x="10589" y="35053"/>
                  </a:moveTo>
                  <a:lnTo>
                    <a:pt x="10589" y="35053"/>
                  </a:lnTo>
                  <a:lnTo>
                    <a:pt x="5122" y="24118"/>
                  </a:lnTo>
                  <a:lnTo>
                    <a:pt x="16526" y="71345"/>
                  </a:lnTo>
                  <a:lnTo>
                    <a:pt x="21285" y="114088"/>
                  </a:lnTo>
                  <a:lnTo>
                    <a:pt x="26066" y="154660"/>
                  </a:lnTo>
                  <a:lnTo>
                    <a:pt x="23858" y="195184"/>
                  </a:lnTo>
                  <a:lnTo>
                    <a:pt x="22963" y="194723"/>
                  </a:lnTo>
                  <a:lnTo>
                    <a:pt x="20086" y="188568"/>
                  </a:lnTo>
                  <a:lnTo>
                    <a:pt x="11785" y="146385"/>
                  </a:lnTo>
                  <a:lnTo>
                    <a:pt x="2634" y="100652"/>
                  </a:lnTo>
                  <a:lnTo>
                    <a:pt x="0" y="53471"/>
                  </a:lnTo>
                  <a:lnTo>
                    <a:pt x="5074" y="12376"/>
                  </a:lnTo>
                  <a:lnTo>
                    <a:pt x="6912" y="7235"/>
                  </a:lnTo>
                  <a:lnTo>
                    <a:pt x="9549" y="3808"/>
                  </a:lnTo>
                  <a:lnTo>
                    <a:pt x="16242" y="0"/>
                  </a:lnTo>
                  <a:lnTo>
                    <a:pt x="27683" y="2070"/>
                  </a:lnTo>
                  <a:lnTo>
                    <a:pt x="34685" y="4597"/>
                  </a:lnTo>
                  <a:lnTo>
                    <a:pt x="46228" y="14932"/>
                  </a:lnTo>
                  <a:lnTo>
                    <a:pt x="78260" y="54093"/>
                  </a:lnTo>
                  <a:lnTo>
                    <a:pt x="98640" y="97924"/>
                  </a:lnTo>
                  <a:lnTo>
                    <a:pt x="116255" y="140762"/>
                  </a:lnTo>
                  <a:lnTo>
                    <a:pt x="140711" y="183116"/>
                  </a:lnTo>
                  <a:lnTo>
                    <a:pt x="146738" y="192581"/>
                  </a:lnTo>
                  <a:lnTo>
                    <a:pt x="151768" y="196788"/>
                  </a:lnTo>
                  <a:lnTo>
                    <a:pt x="154097" y="195087"/>
                  </a:lnTo>
                  <a:lnTo>
                    <a:pt x="158567" y="185672"/>
                  </a:lnTo>
                  <a:lnTo>
                    <a:pt x="157046" y="150151"/>
                  </a:lnTo>
                  <a:lnTo>
                    <a:pt x="151899" y="112508"/>
                  </a:lnTo>
                  <a:lnTo>
                    <a:pt x="145720" y="69351"/>
                  </a:lnTo>
                  <a:lnTo>
                    <a:pt x="140951" y="25016"/>
                  </a:lnTo>
                  <a:lnTo>
                    <a:pt x="143349" y="12687"/>
                  </a:lnTo>
                  <a:lnTo>
                    <a:pt x="147135" y="7181"/>
                  </a:lnTo>
                  <a:lnTo>
                    <a:pt x="149598" y="6594"/>
                  </a:lnTo>
                  <a:lnTo>
                    <a:pt x="156097" y="7823"/>
                  </a:lnTo>
                  <a:lnTo>
                    <a:pt x="164317" y="12482"/>
                  </a:lnTo>
                  <a:lnTo>
                    <a:pt x="178487" y="31221"/>
                  </a:lnTo>
                  <a:lnTo>
                    <a:pt x="199062" y="76272"/>
                  </a:lnTo>
                  <a:lnTo>
                    <a:pt x="215218" y="119499"/>
                  </a:lnTo>
                  <a:lnTo>
                    <a:pt x="228236" y="162494"/>
                  </a:lnTo>
                  <a:lnTo>
                    <a:pt x="239140" y="185073"/>
                  </a:lnTo>
                  <a:lnTo>
                    <a:pt x="241273" y="187982"/>
                  </a:lnTo>
                  <a:lnTo>
                    <a:pt x="244106" y="189922"/>
                  </a:lnTo>
                  <a:lnTo>
                    <a:pt x="258239" y="193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814">
              <a:extLst>
                <a:ext uri="{FF2B5EF4-FFF2-40B4-BE49-F238E27FC236}">
                  <a16:creationId xmlns:a16="http://schemas.microsoft.com/office/drawing/2014/main" xmlns="" id="{485FB74E-44ED-4574-8ECB-96C3186FE39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47750" y="3003550"/>
              <a:ext cx="2752789" cy="1849245"/>
            </a:xfrm>
            <a:custGeom>
              <a:avLst/>
              <a:gdLst/>
              <a:ahLst/>
              <a:cxnLst/>
              <a:rect l="0" t="0" r="0" b="0"/>
              <a:pathLst>
                <a:path w="2752789" h="1849245">
                  <a:moveTo>
                    <a:pt x="0" y="146050"/>
                  </a:moveTo>
                  <a:lnTo>
                    <a:pt x="0" y="146050"/>
                  </a:lnTo>
                  <a:lnTo>
                    <a:pt x="42542" y="140275"/>
                  </a:lnTo>
                  <a:lnTo>
                    <a:pt x="67167" y="137261"/>
                  </a:lnTo>
                  <a:lnTo>
                    <a:pt x="95578" y="133841"/>
                  </a:lnTo>
                  <a:lnTo>
                    <a:pt x="133569" y="129444"/>
                  </a:lnTo>
                  <a:lnTo>
                    <a:pt x="177946" y="124396"/>
                  </a:lnTo>
                  <a:lnTo>
                    <a:pt x="226580" y="118914"/>
                  </a:lnTo>
                  <a:lnTo>
                    <a:pt x="280876" y="112437"/>
                  </a:lnTo>
                  <a:lnTo>
                    <a:pt x="338945" y="105297"/>
                  </a:lnTo>
                  <a:lnTo>
                    <a:pt x="399530" y="97714"/>
                  </a:lnTo>
                  <a:lnTo>
                    <a:pt x="463909" y="89837"/>
                  </a:lnTo>
                  <a:lnTo>
                    <a:pt x="530817" y="81764"/>
                  </a:lnTo>
                  <a:lnTo>
                    <a:pt x="599411" y="73559"/>
                  </a:lnTo>
                  <a:lnTo>
                    <a:pt x="673363" y="65267"/>
                  </a:lnTo>
                  <a:lnTo>
                    <a:pt x="750887" y="56917"/>
                  </a:lnTo>
                  <a:lnTo>
                    <a:pt x="830791" y="48528"/>
                  </a:lnTo>
                  <a:lnTo>
                    <a:pt x="912283" y="40819"/>
                  </a:lnTo>
                  <a:lnTo>
                    <a:pt x="994833" y="33562"/>
                  </a:lnTo>
                  <a:lnTo>
                    <a:pt x="1078089" y="26608"/>
                  </a:lnTo>
                  <a:lnTo>
                    <a:pt x="1160404" y="21267"/>
                  </a:lnTo>
                  <a:lnTo>
                    <a:pt x="1242091" y="17000"/>
                  </a:lnTo>
                  <a:lnTo>
                    <a:pt x="1323361" y="13450"/>
                  </a:lnTo>
                  <a:lnTo>
                    <a:pt x="1405057" y="11084"/>
                  </a:lnTo>
                  <a:lnTo>
                    <a:pt x="1487038" y="9505"/>
                  </a:lnTo>
                  <a:lnTo>
                    <a:pt x="1569209" y="8454"/>
                  </a:lnTo>
                  <a:lnTo>
                    <a:pt x="1647272" y="9163"/>
                  </a:lnTo>
                  <a:lnTo>
                    <a:pt x="1722598" y="11048"/>
                  </a:lnTo>
                  <a:lnTo>
                    <a:pt x="1796099" y="13715"/>
                  </a:lnTo>
                  <a:lnTo>
                    <a:pt x="1864149" y="17610"/>
                  </a:lnTo>
                  <a:lnTo>
                    <a:pt x="1928566" y="22323"/>
                  </a:lnTo>
                  <a:lnTo>
                    <a:pt x="1990561" y="27582"/>
                  </a:lnTo>
                  <a:lnTo>
                    <a:pt x="2050235" y="33205"/>
                  </a:lnTo>
                  <a:lnTo>
                    <a:pt x="2108362" y="39070"/>
                  </a:lnTo>
                  <a:lnTo>
                    <a:pt x="2165458" y="45097"/>
                  </a:lnTo>
                  <a:lnTo>
                    <a:pt x="2217633" y="50526"/>
                  </a:lnTo>
                  <a:lnTo>
                    <a:pt x="2266528" y="55556"/>
                  </a:lnTo>
                  <a:lnTo>
                    <a:pt x="2313235" y="60321"/>
                  </a:lnTo>
                  <a:lnTo>
                    <a:pt x="2354957" y="64203"/>
                  </a:lnTo>
                  <a:lnTo>
                    <a:pt x="2393355" y="67496"/>
                  </a:lnTo>
                  <a:lnTo>
                    <a:pt x="2429537" y="70398"/>
                  </a:lnTo>
                  <a:lnTo>
                    <a:pt x="2460008" y="74449"/>
                  </a:lnTo>
                  <a:lnTo>
                    <a:pt x="2486671" y="79266"/>
                  </a:lnTo>
                  <a:lnTo>
                    <a:pt x="2529704" y="88851"/>
                  </a:lnTo>
                  <a:lnTo>
                    <a:pt x="2569797" y="98215"/>
                  </a:lnTo>
                  <a:lnTo>
                    <a:pt x="2606747" y="109581"/>
                  </a:lnTo>
                  <a:lnTo>
                    <a:pt x="2621170" y="115730"/>
                  </a:lnTo>
                  <a:lnTo>
                    <a:pt x="2650748" y="123373"/>
                  </a:lnTo>
                  <a:lnTo>
                    <a:pt x="2660012" y="131033"/>
                  </a:lnTo>
                  <a:lnTo>
                    <a:pt x="2664458" y="136039"/>
                  </a:lnTo>
                  <a:lnTo>
                    <a:pt x="2669398" y="147245"/>
                  </a:lnTo>
                  <a:lnTo>
                    <a:pt x="2682969" y="188802"/>
                  </a:lnTo>
                  <a:lnTo>
                    <a:pt x="2694858" y="225040"/>
                  </a:lnTo>
                  <a:lnTo>
                    <a:pt x="2706612" y="271603"/>
                  </a:lnTo>
                  <a:lnTo>
                    <a:pt x="2712357" y="306979"/>
                  </a:lnTo>
                  <a:lnTo>
                    <a:pt x="2719144" y="349513"/>
                  </a:lnTo>
                  <a:lnTo>
                    <a:pt x="2722929" y="372709"/>
                  </a:lnTo>
                  <a:lnTo>
                    <a:pt x="2726864" y="398050"/>
                  </a:lnTo>
                  <a:lnTo>
                    <a:pt x="2730898" y="424822"/>
                  </a:lnTo>
                  <a:lnTo>
                    <a:pt x="2734998" y="452548"/>
                  </a:lnTo>
                  <a:lnTo>
                    <a:pt x="2737732" y="482321"/>
                  </a:lnTo>
                  <a:lnTo>
                    <a:pt x="2739555" y="513458"/>
                  </a:lnTo>
                  <a:lnTo>
                    <a:pt x="2740770" y="545505"/>
                  </a:lnTo>
                  <a:lnTo>
                    <a:pt x="2740874" y="578159"/>
                  </a:lnTo>
                  <a:lnTo>
                    <a:pt x="2740239" y="611217"/>
                  </a:lnTo>
                  <a:lnTo>
                    <a:pt x="2739109" y="644545"/>
                  </a:lnTo>
                  <a:lnTo>
                    <a:pt x="2738356" y="679463"/>
                  </a:lnTo>
                  <a:lnTo>
                    <a:pt x="2737854" y="715442"/>
                  </a:lnTo>
                  <a:lnTo>
                    <a:pt x="2737519" y="752129"/>
                  </a:lnTo>
                  <a:lnTo>
                    <a:pt x="2738001" y="789991"/>
                  </a:lnTo>
                  <a:lnTo>
                    <a:pt x="2739029" y="828639"/>
                  </a:lnTo>
                  <a:lnTo>
                    <a:pt x="2740419" y="867809"/>
                  </a:lnTo>
                  <a:lnTo>
                    <a:pt x="2742051" y="906622"/>
                  </a:lnTo>
                  <a:lnTo>
                    <a:pt x="2743845" y="945198"/>
                  </a:lnTo>
                  <a:lnTo>
                    <a:pt x="2745747" y="983615"/>
                  </a:lnTo>
                  <a:lnTo>
                    <a:pt x="2747014" y="1024044"/>
                  </a:lnTo>
                  <a:lnTo>
                    <a:pt x="2747859" y="1065812"/>
                  </a:lnTo>
                  <a:lnTo>
                    <a:pt x="2748423" y="1108475"/>
                  </a:lnTo>
                  <a:lnTo>
                    <a:pt x="2748798" y="1152439"/>
                  </a:lnTo>
                  <a:lnTo>
                    <a:pt x="2749049" y="1197270"/>
                  </a:lnTo>
                  <a:lnTo>
                    <a:pt x="2749216" y="1242680"/>
                  </a:lnTo>
                  <a:lnTo>
                    <a:pt x="2748622" y="1285653"/>
                  </a:lnTo>
                  <a:lnTo>
                    <a:pt x="2747520" y="1327002"/>
                  </a:lnTo>
                  <a:lnTo>
                    <a:pt x="2746080" y="1367268"/>
                  </a:lnTo>
                  <a:lnTo>
                    <a:pt x="2745825" y="1407518"/>
                  </a:lnTo>
                  <a:lnTo>
                    <a:pt x="2746361" y="1447755"/>
                  </a:lnTo>
                  <a:lnTo>
                    <a:pt x="2747424" y="1487987"/>
                  </a:lnTo>
                  <a:lnTo>
                    <a:pt x="2748838" y="1525392"/>
                  </a:lnTo>
                  <a:lnTo>
                    <a:pt x="2750487" y="1560911"/>
                  </a:lnTo>
                  <a:lnTo>
                    <a:pt x="2752291" y="1595174"/>
                  </a:lnTo>
                  <a:lnTo>
                    <a:pt x="2752788" y="1626483"/>
                  </a:lnTo>
                  <a:lnTo>
                    <a:pt x="2752415" y="1655823"/>
                  </a:lnTo>
                  <a:lnTo>
                    <a:pt x="2751460" y="1683848"/>
                  </a:lnTo>
                  <a:lnTo>
                    <a:pt x="2750117" y="1708883"/>
                  </a:lnTo>
                  <a:lnTo>
                    <a:pt x="2746745" y="1753631"/>
                  </a:lnTo>
                  <a:lnTo>
                    <a:pt x="2739131" y="1789042"/>
                  </a:lnTo>
                  <a:lnTo>
                    <a:pt x="2720367" y="1836155"/>
                  </a:lnTo>
                  <a:lnTo>
                    <a:pt x="2713161" y="1842171"/>
                  </a:lnTo>
                  <a:lnTo>
                    <a:pt x="2693866" y="1848853"/>
                  </a:lnTo>
                  <a:lnTo>
                    <a:pt x="2652461" y="1849244"/>
                  </a:lnTo>
                  <a:lnTo>
                    <a:pt x="2609504" y="1842825"/>
                  </a:lnTo>
                  <a:lnTo>
                    <a:pt x="2584218" y="1838150"/>
                  </a:lnTo>
                  <a:lnTo>
                    <a:pt x="2552545" y="1832211"/>
                  </a:lnTo>
                  <a:lnTo>
                    <a:pt x="2516614" y="1825430"/>
                  </a:lnTo>
                  <a:lnTo>
                    <a:pt x="2477843" y="1818086"/>
                  </a:lnTo>
                  <a:lnTo>
                    <a:pt x="2432945" y="1811074"/>
                  </a:lnTo>
                  <a:lnTo>
                    <a:pt x="2383963" y="1804283"/>
                  </a:lnTo>
                  <a:lnTo>
                    <a:pt x="2332259" y="1797638"/>
                  </a:lnTo>
                  <a:lnTo>
                    <a:pt x="2275211" y="1791092"/>
                  </a:lnTo>
                  <a:lnTo>
                    <a:pt x="2214602" y="1784611"/>
                  </a:lnTo>
                  <a:lnTo>
                    <a:pt x="2151618" y="1778174"/>
                  </a:lnTo>
                  <a:lnTo>
                    <a:pt x="2082817" y="1772472"/>
                  </a:lnTo>
                  <a:lnTo>
                    <a:pt x="2010139" y="1767259"/>
                  </a:lnTo>
                  <a:lnTo>
                    <a:pt x="1934876" y="1762373"/>
                  </a:lnTo>
                  <a:lnTo>
                    <a:pt x="1857184" y="1757704"/>
                  </a:lnTo>
                  <a:lnTo>
                    <a:pt x="1777872" y="1753181"/>
                  </a:lnTo>
                  <a:lnTo>
                    <a:pt x="1697482" y="1748754"/>
                  </a:lnTo>
                  <a:lnTo>
                    <a:pt x="1617077" y="1745097"/>
                  </a:lnTo>
                  <a:lnTo>
                    <a:pt x="1536662" y="1741953"/>
                  </a:lnTo>
                  <a:lnTo>
                    <a:pt x="1456242" y="1739152"/>
                  </a:lnTo>
                  <a:lnTo>
                    <a:pt x="1377933" y="1735874"/>
                  </a:lnTo>
                  <a:lnTo>
                    <a:pt x="1301033" y="1732277"/>
                  </a:lnTo>
                  <a:lnTo>
                    <a:pt x="1225072" y="1728468"/>
                  </a:lnTo>
                  <a:lnTo>
                    <a:pt x="1153265" y="1723811"/>
                  </a:lnTo>
                  <a:lnTo>
                    <a:pt x="1084226" y="1718591"/>
                  </a:lnTo>
                  <a:lnTo>
                    <a:pt x="1017034" y="1712994"/>
                  </a:lnTo>
                  <a:lnTo>
                    <a:pt x="955306" y="1707147"/>
                  </a:lnTo>
                  <a:lnTo>
                    <a:pt x="897221" y="1701131"/>
                  </a:lnTo>
                  <a:lnTo>
                    <a:pt x="841564" y="1695004"/>
                  </a:lnTo>
                  <a:lnTo>
                    <a:pt x="791053" y="1688802"/>
                  </a:lnTo>
                  <a:lnTo>
                    <a:pt x="743975" y="1682551"/>
                  </a:lnTo>
                  <a:lnTo>
                    <a:pt x="699183" y="1676268"/>
                  </a:lnTo>
                  <a:lnTo>
                    <a:pt x="658739" y="1669962"/>
                  </a:lnTo>
                  <a:lnTo>
                    <a:pt x="621193" y="1663641"/>
                  </a:lnTo>
                  <a:lnTo>
                    <a:pt x="585578" y="1657311"/>
                  </a:lnTo>
                  <a:lnTo>
                    <a:pt x="554074" y="1651679"/>
                  </a:lnTo>
                  <a:lnTo>
                    <a:pt x="525311" y="1646514"/>
                  </a:lnTo>
                  <a:lnTo>
                    <a:pt x="498374" y="1641659"/>
                  </a:lnTo>
                  <a:lnTo>
                    <a:pt x="451511" y="1634384"/>
                  </a:lnTo>
                  <a:lnTo>
                    <a:pt x="411632" y="1629504"/>
                  </a:lnTo>
                  <a:lnTo>
                    <a:pt x="366087" y="1626757"/>
                  </a:lnTo>
                  <a:lnTo>
                    <a:pt x="318735" y="1623947"/>
                  </a:lnTo>
                  <a:lnTo>
                    <a:pt x="272040" y="1613436"/>
                  </a:lnTo>
                  <a:lnTo>
                    <a:pt x="238022" y="1595107"/>
                  </a:lnTo>
                  <a:lnTo>
                    <a:pt x="198858" y="1551575"/>
                  </a:lnTo>
                  <a:lnTo>
                    <a:pt x="172342" y="1504505"/>
                  </a:lnTo>
                  <a:lnTo>
                    <a:pt x="159345" y="1477137"/>
                  </a:lnTo>
                  <a:lnTo>
                    <a:pt x="146447" y="1444075"/>
                  </a:lnTo>
                  <a:lnTo>
                    <a:pt x="133614" y="1407216"/>
                  </a:lnTo>
                  <a:lnTo>
                    <a:pt x="120826" y="1367827"/>
                  </a:lnTo>
                  <a:lnTo>
                    <a:pt x="110184" y="1321107"/>
                  </a:lnTo>
                  <a:lnTo>
                    <a:pt x="100973" y="1269499"/>
                  </a:lnTo>
                  <a:lnTo>
                    <a:pt x="92715" y="1214633"/>
                  </a:lnTo>
                  <a:lnTo>
                    <a:pt x="86505" y="1154772"/>
                  </a:lnTo>
                  <a:lnTo>
                    <a:pt x="81659" y="1091581"/>
                  </a:lnTo>
                  <a:lnTo>
                    <a:pt x="77722" y="1026171"/>
                  </a:lnTo>
                  <a:lnTo>
                    <a:pt x="75804" y="957869"/>
                  </a:lnTo>
                  <a:lnTo>
                    <a:pt x="75230" y="887641"/>
                  </a:lnTo>
                  <a:lnTo>
                    <a:pt x="75554" y="816127"/>
                  </a:lnTo>
                  <a:lnTo>
                    <a:pt x="77180" y="743757"/>
                  </a:lnTo>
                  <a:lnTo>
                    <a:pt x="79676" y="670816"/>
                  </a:lnTo>
                  <a:lnTo>
                    <a:pt x="82750" y="597494"/>
                  </a:lnTo>
                  <a:lnTo>
                    <a:pt x="86211" y="528151"/>
                  </a:lnTo>
                  <a:lnTo>
                    <a:pt x="89930" y="461462"/>
                  </a:lnTo>
                  <a:lnTo>
                    <a:pt x="93820" y="396541"/>
                  </a:lnTo>
                  <a:lnTo>
                    <a:pt x="97824" y="337033"/>
                  </a:lnTo>
                  <a:lnTo>
                    <a:pt x="101905" y="281133"/>
                  </a:lnTo>
                  <a:lnTo>
                    <a:pt x="106037" y="227639"/>
                  </a:lnTo>
                  <a:lnTo>
                    <a:pt x="111613" y="178570"/>
                  </a:lnTo>
                  <a:lnTo>
                    <a:pt x="118153" y="132452"/>
                  </a:lnTo>
                  <a:lnTo>
                    <a:pt x="125336" y="88302"/>
                  </a:lnTo>
                  <a:lnTo>
                    <a:pt x="130124" y="5886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815">
              <a:extLst>
                <a:ext uri="{FF2B5EF4-FFF2-40B4-BE49-F238E27FC236}">
                  <a16:creationId xmlns:a16="http://schemas.microsoft.com/office/drawing/2014/main" xmlns="" id="{E036A9EE-C6BA-4B4A-A7A5-4E5525DA748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454400" y="3259217"/>
              <a:ext cx="114941" cy="404734"/>
            </a:xfrm>
            <a:custGeom>
              <a:avLst/>
              <a:gdLst/>
              <a:ahLst/>
              <a:cxnLst/>
              <a:rect l="0" t="0" r="0" b="0"/>
              <a:pathLst>
                <a:path w="114941" h="404734">
                  <a:moveTo>
                    <a:pt x="50800" y="23733"/>
                  </a:moveTo>
                  <a:lnTo>
                    <a:pt x="50800" y="23733"/>
                  </a:lnTo>
                  <a:lnTo>
                    <a:pt x="33156" y="0"/>
                  </a:lnTo>
                  <a:lnTo>
                    <a:pt x="71350" y="46732"/>
                  </a:lnTo>
                  <a:lnTo>
                    <a:pt x="90050" y="80171"/>
                  </a:lnTo>
                  <a:lnTo>
                    <a:pt x="95761" y="102439"/>
                  </a:lnTo>
                  <a:lnTo>
                    <a:pt x="95947" y="126446"/>
                  </a:lnTo>
                  <a:lnTo>
                    <a:pt x="88034" y="149346"/>
                  </a:lnTo>
                  <a:lnTo>
                    <a:pt x="66701" y="189421"/>
                  </a:lnTo>
                  <a:lnTo>
                    <a:pt x="59980" y="209155"/>
                  </a:lnTo>
                  <a:lnTo>
                    <a:pt x="60289" y="219267"/>
                  </a:lnTo>
                  <a:lnTo>
                    <a:pt x="66237" y="237256"/>
                  </a:lnTo>
                  <a:lnTo>
                    <a:pt x="72151" y="246768"/>
                  </a:lnTo>
                  <a:lnTo>
                    <a:pt x="103387" y="275080"/>
                  </a:lnTo>
                  <a:lnTo>
                    <a:pt x="112037" y="288784"/>
                  </a:lnTo>
                  <a:lnTo>
                    <a:pt x="114940" y="306163"/>
                  </a:lnTo>
                  <a:lnTo>
                    <a:pt x="112468" y="324941"/>
                  </a:lnTo>
                  <a:lnTo>
                    <a:pt x="104313" y="342693"/>
                  </a:lnTo>
                  <a:lnTo>
                    <a:pt x="74338" y="371926"/>
                  </a:lnTo>
                  <a:lnTo>
                    <a:pt x="30806" y="392817"/>
                  </a:lnTo>
                  <a:lnTo>
                    <a:pt x="0" y="404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816">
              <a:extLst>
                <a:ext uri="{FF2B5EF4-FFF2-40B4-BE49-F238E27FC236}">
                  <a16:creationId xmlns:a16="http://schemas.microsoft.com/office/drawing/2014/main" xmlns="" id="{933EF2F6-DB72-450E-9DDF-DE4F5F30BFF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263900" y="3340100"/>
              <a:ext cx="169436" cy="254322"/>
            </a:xfrm>
            <a:custGeom>
              <a:avLst/>
              <a:gdLst/>
              <a:ahLst/>
              <a:cxnLst/>
              <a:rect l="0" t="0" r="0" b="0"/>
              <a:pathLst>
                <a:path w="169436" h="254322">
                  <a:moveTo>
                    <a:pt x="6350" y="88900"/>
                  </a:moveTo>
                  <a:lnTo>
                    <a:pt x="6350" y="88900"/>
                  </a:lnTo>
                  <a:lnTo>
                    <a:pt x="261" y="65167"/>
                  </a:lnTo>
                  <a:lnTo>
                    <a:pt x="5060" y="96994"/>
                  </a:lnTo>
                  <a:lnTo>
                    <a:pt x="5968" y="135748"/>
                  </a:lnTo>
                  <a:lnTo>
                    <a:pt x="4355" y="180392"/>
                  </a:lnTo>
                  <a:lnTo>
                    <a:pt x="1290" y="221842"/>
                  </a:lnTo>
                  <a:lnTo>
                    <a:pt x="114" y="254321"/>
                  </a:lnTo>
                  <a:lnTo>
                    <a:pt x="76" y="254214"/>
                  </a:lnTo>
                  <a:lnTo>
                    <a:pt x="10" y="213846"/>
                  </a:lnTo>
                  <a:lnTo>
                    <a:pt x="4" y="183237"/>
                  </a:lnTo>
                  <a:lnTo>
                    <a:pt x="2" y="146115"/>
                  </a:lnTo>
                  <a:lnTo>
                    <a:pt x="1" y="99032"/>
                  </a:lnTo>
                  <a:lnTo>
                    <a:pt x="0" y="52639"/>
                  </a:lnTo>
                  <a:lnTo>
                    <a:pt x="705" y="49909"/>
                  </a:lnTo>
                  <a:lnTo>
                    <a:pt x="1881" y="48090"/>
                  </a:lnTo>
                  <a:lnTo>
                    <a:pt x="3371" y="46876"/>
                  </a:lnTo>
                  <a:lnTo>
                    <a:pt x="5775" y="48184"/>
                  </a:lnTo>
                  <a:lnTo>
                    <a:pt x="37271" y="87930"/>
                  </a:lnTo>
                  <a:lnTo>
                    <a:pt x="63336" y="134412"/>
                  </a:lnTo>
                  <a:lnTo>
                    <a:pt x="82126" y="177618"/>
                  </a:lnTo>
                  <a:lnTo>
                    <a:pt x="101822" y="218184"/>
                  </a:lnTo>
                  <a:lnTo>
                    <a:pt x="105982" y="223773"/>
                  </a:lnTo>
                  <a:lnTo>
                    <a:pt x="110166" y="226793"/>
                  </a:lnTo>
                  <a:lnTo>
                    <a:pt x="114366" y="228101"/>
                  </a:lnTo>
                  <a:lnTo>
                    <a:pt x="118577" y="228267"/>
                  </a:lnTo>
                  <a:lnTo>
                    <a:pt x="128901" y="219044"/>
                  </a:lnTo>
                  <a:lnTo>
                    <a:pt x="152775" y="181008"/>
                  </a:lnTo>
                  <a:lnTo>
                    <a:pt x="164819" y="135006"/>
                  </a:lnTo>
                  <a:lnTo>
                    <a:pt x="168503" y="97632"/>
                  </a:lnTo>
                  <a:lnTo>
                    <a:pt x="169435" y="61737"/>
                  </a:lnTo>
                  <a:lnTo>
                    <a:pt x="165810" y="1634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201">
            <a:extLst>
              <a:ext uri="{FF2B5EF4-FFF2-40B4-BE49-F238E27FC236}">
                <a16:creationId xmlns:a16="http://schemas.microsoft.com/office/drawing/2014/main" xmlns="" id="{AFFCE38D-324E-4239-B637-F9848CE6406F}"/>
              </a:ext>
            </a:extLst>
          </p:cNvPr>
          <p:cNvGrpSpPr/>
          <p:nvPr/>
        </p:nvGrpSpPr>
        <p:grpSpPr>
          <a:xfrm>
            <a:off x="4768283" y="4006305"/>
            <a:ext cx="775268" cy="368846"/>
            <a:chOff x="4768283" y="4006305"/>
            <a:chExt cx="775268" cy="368846"/>
          </a:xfrm>
        </p:grpSpPr>
        <p:sp>
          <p:nvSpPr>
            <p:cNvPr id="229" name="SMARTInkShape-817">
              <a:extLst>
                <a:ext uri="{FF2B5EF4-FFF2-40B4-BE49-F238E27FC236}">
                  <a16:creationId xmlns:a16="http://schemas.microsoft.com/office/drawing/2014/main" xmlns="" id="{716FD992-F387-47EE-8C3F-44D2D8EBD0E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768283" y="4074674"/>
              <a:ext cx="102168" cy="200096"/>
            </a:xfrm>
            <a:custGeom>
              <a:avLst/>
              <a:gdLst/>
              <a:ahLst/>
              <a:cxnLst/>
              <a:rect l="0" t="0" r="0" b="0"/>
              <a:pathLst>
                <a:path w="102168" h="200096">
                  <a:moveTo>
                    <a:pt x="102167" y="40126"/>
                  </a:moveTo>
                  <a:lnTo>
                    <a:pt x="102167" y="40126"/>
                  </a:lnTo>
                  <a:lnTo>
                    <a:pt x="97803" y="29987"/>
                  </a:lnTo>
                  <a:lnTo>
                    <a:pt x="95700" y="19169"/>
                  </a:lnTo>
                  <a:lnTo>
                    <a:pt x="90922" y="11182"/>
                  </a:lnTo>
                  <a:lnTo>
                    <a:pt x="87056" y="6566"/>
                  </a:lnTo>
                  <a:lnTo>
                    <a:pt x="70800" y="0"/>
                  </a:lnTo>
                  <a:lnTo>
                    <a:pt x="56006" y="1361"/>
                  </a:lnTo>
                  <a:lnTo>
                    <a:pt x="48109" y="3699"/>
                  </a:lnTo>
                  <a:lnTo>
                    <a:pt x="20141" y="23845"/>
                  </a:lnTo>
                  <a:lnTo>
                    <a:pt x="2996" y="45415"/>
                  </a:lnTo>
                  <a:lnTo>
                    <a:pt x="0" y="60586"/>
                  </a:lnTo>
                  <a:lnTo>
                    <a:pt x="190" y="68582"/>
                  </a:lnTo>
                  <a:lnTo>
                    <a:pt x="7925" y="83112"/>
                  </a:lnTo>
                  <a:lnTo>
                    <a:pt x="30030" y="103192"/>
                  </a:lnTo>
                  <a:lnTo>
                    <a:pt x="77301" y="136024"/>
                  </a:lnTo>
                  <a:lnTo>
                    <a:pt x="90175" y="151422"/>
                  </a:lnTo>
                  <a:lnTo>
                    <a:pt x="94956" y="165791"/>
                  </a:lnTo>
                  <a:lnTo>
                    <a:pt x="95243" y="172585"/>
                  </a:lnTo>
                  <a:lnTo>
                    <a:pt x="92612" y="178527"/>
                  </a:lnTo>
                  <a:lnTo>
                    <a:pt x="82163" y="188891"/>
                  </a:lnTo>
                  <a:lnTo>
                    <a:pt x="57042" y="199288"/>
                  </a:lnTo>
                  <a:lnTo>
                    <a:pt x="30628" y="200095"/>
                  </a:lnTo>
                  <a:lnTo>
                    <a:pt x="19101" y="195655"/>
                  </a:lnTo>
                  <a:lnTo>
                    <a:pt x="6917" y="186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818">
              <a:extLst>
                <a:ext uri="{FF2B5EF4-FFF2-40B4-BE49-F238E27FC236}">
                  <a16:creationId xmlns:a16="http://schemas.microsoft.com/office/drawing/2014/main" xmlns="" id="{D50DEDBD-5980-432F-94EC-E0122940F9F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895792" y="4231792"/>
              <a:ext cx="82609" cy="143359"/>
            </a:xfrm>
            <a:custGeom>
              <a:avLst/>
              <a:gdLst/>
              <a:ahLst/>
              <a:cxnLst/>
              <a:rect l="0" t="0" r="0" b="0"/>
              <a:pathLst>
                <a:path w="82609" h="143359">
                  <a:moveTo>
                    <a:pt x="82608" y="3658"/>
                  </a:moveTo>
                  <a:lnTo>
                    <a:pt x="82608" y="3658"/>
                  </a:lnTo>
                  <a:lnTo>
                    <a:pt x="57260" y="0"/>
                  </a:lnTo>
                  <a:lnTo>
                    <a:pt x="14716" y="6407"/>
                  </a:lnTo>
                  <a:lnTo>
                    <a:pt x="4691" y="12171"/>
                  </a:lnTo>
                  <a:lnTo>
                    <a:pt x="1030" y="15683"/>
                  </a:lnTo>
                  <a:lnTo>
                    <a:pt x="0" y="20141"/>
                  </a:lnTo>
                  <a:lnTo>
                    <a:pt x="2619" y="30740"/>
                  </a:lnTo>
                  <a:lnTo>
                    <a:pt x="25937" y="59154"/>
                  </a:lnTo>
                  <a:lnTo>
                    <a:pt x="53957" y="87763"/>
                  </a:lnTo>
                  <a:lnTo>
                    <a:pt x="62114" y="103126"/>
                  </a:lnTo>
                  <a:lnTo>
                    <a:pt x="63387" y="117010"/>
                  </a:lnTo>
                  <a:lnTo>
                    <a:pt x="60621" y="123676"/>
                  </a:lnTo>
                  <a:lnTo>
                    <a:pt x="50023" y="136727"/>
                  </a:lnTo>
                  <a:lnTo>
                    <a:pt x="43245" y="140348"/>
                  </a:lnTo>
                  <a:lnTo>
                    <a:pt x="12758" y="143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819">
              <a:extLst>
                <a:ext uri="{FF2B5EF4-FFF2-40B4-BE49-F238E27FC236}">
                  <a16:creationId xmlns:a16="http://schemas.microsoft.com/office/drawing/2014/main" xmlns="" id="{E71C58FC-7F7F-44BD-A7BA-D9BF504A055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914900" y="41973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0212"/>
                  </a:lnTo>
                  <a:lnTo>
                    <a:pt x="66844" y="6185"/>
                  </a:lnTo>
                  <a:lnTo>
                    <a:pt x="101676" y="2749"/>
                  </a:lnTo>
                  <a:lnTo>
                    <a:pt x="144113" y="81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820">
              <a:extLst>
                <a:ext uri="{FF2B5EF4-FFF2-40B4-BE49-F238E27FC236}">
                  <a16:creationId xmlns:a16="http://schemas.microsoft.com/office/drawing/2014/main" xmlns="" id="{5A733A1C-8FCE-483B-AE47-6BF06CF4E8A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288346" y="4006305"/>
              <a:ext cx="99527" cy="216437"/>
            </a:xfrm>
            <a:custGeom>
              <a:avLst/>
              <a:gdLst/>
              <a:ahLst/>
              <a:cxnLst/>
              <a:rect l="0" t="0" r="0" b="0"/>
              <a:pathLst>
                <a:path w="99527" h="216437">
                  <a:moveTo>
                    <a:pt x="83754" y="44995"/>
                  </a:moveTo>
                  <a:lnTo>
                    <a:pt x="83754" y="44995"/>
                  </a:lnTo>
                  <a:lnTo>
                    <a:pt x="89221" y="25222"/>
                  </a:lnTo>
                  <a:lnTo>
                    <a:pt x="89842" y="14521"/>
                  </a:lnTo>
                  <a:lnTo>
                    <a:pt x="86655" y="2412"/>
                  </a:lnTo>
                  <a:lnTo>
                    <a:pt x="82160" y="378"/>
                  </a:lnTo>
                  <a:lnTo>
                    <a:pt x="67759" y="0"/>
                  </a:lnTo>
                  <a:lnTo>
                    <a:pt x="39817" y="10496"/>
                  </a:lnTo>
                  <a:lnTo>
                    <a:pt x="15937" y="30383"/>
                  </a:lnTo>
                  <a:lnTo>
                    <a:pt x="2199" y="54149"/>
                  </a:lnTo>
                  <a:lnTo>
                    <a:pt x="0" y="68819"/>
                  </a:lnTo>
                  <a:lnTo>
                    <a:pt x="401" y="75694"/>
                  </a:lnTo>
                  <a:lnTo>
                    <a:pt x="12137" y="92741"/>
                  </a:lnTo>
                  <a:lnTo>
                    <a:pt x="50792" y="125687"/>
                  </a:lnTo>
                  <a:lnTo>
                    <a:pt x="85919" y="157648"/>
                  </a:lnTo>
                  <a:lnTo>
                    <a:pt x="97886" y="174320"/>
                  </a:lnTo>
                  <a:lnTo>
                    <a:pt x="99526" y="182012"/>
                  </a:lnTo>
                  <a:lnTo>
                    <a:pt x="98502" y="189256"/>
                  </a:lnTo>
                  <a:lnTo>
                    <a:pt x="95702" y="196202"/>
                  </a:lnTo>
                  <a:lnTo>
                    <a:pt x="83185" y="207684"/>
                  </a:lnTo>
                  <a:lnTo>
                    <a:pt x="74908" y="212721"/>
                  </a:lnTo>
                  <a:lnTo>
                    <a:pt x="56304" y="216436"/>
                  </a:lnTo>
                  <a:lnTo>
                    <a:pt x="22358" y="213072"/>
                  </a:lnTo>
                  <a:lnTo>
                    <a:pt x="14133" y="209537"/>
                  </a:lnTo>
                  <a:lnTo>
                    <a:pt x="11940" y="207606"/>
                  </a:lnTo>
                  <a:lnTo>
                    <a:pt x="12595" y="205613"/>
                  </a:lnTo>
                  <a:lnTo>
                    <a:pt x="18966" y="201518"/>
                  </a:lnTo>
                  <a:lnTo>
                    <a:pt x="71054" y="203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821">
              <a:extLst>
                <a:ext uri="{FF2B5EF4-FFF2-40B4-BE49-F238E27FC236}">
                  <a16:creationId xmlns:a16="http://schemas.microsoft.com/office/drawing/2014/main" xmlns="" id="{1CCF475E-D72F-4D51-A5B8-B8EB3787F8E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458230" y="4184650"/>
              <a:ext cx="85321" cy="150265"/>
            </a:xfrm>
            <a:custGeom>
              <a:avLst/>
              <a:gdLst/>
              <a:ahLst/>
              <a:cxnLst/>
              <a:rect l="0" t="0" r="0" b="0"/>
              <a:pathLst>
                <a:path w="85321" h="150265">
                  <a:moveTo>
                    <a:pt x="85320" y="0"/>
                  </a:moveTo>
                  <a:lnTo>
                    <a:pt x="85320" y="0"/>
                  </a:lnTo>
                  <a:lnTo>
                    <a:pt x="59280" y="1411"/>
                  </a:lnTo>
                  <a:lnTo>
                    <a:pt x="43878" y="6742"/>
                  </a:lnTo>
                  <a:lnTo>
                    <a:pt x="31388" y="17578"/>
                  </a:lnTo>
                  <a:lnTo>
                    <a:pt x="8501" y="50901"/>
                  </a:lnTo>
                  <a:lnTo>
                    <a:pt x="0" y="81091"/>
                  </a:lnTo>
                  <a:lnTo>
                    <a:pt x="3656" y="100011"/>
                  </a:lnTo>
                  <a:lnTo>
                    <a:pt x="16507" y="131782"/>
                  </a:lnTo>
                  <a:lnTo>
                    <a:pt x="21100" y="137243"/>
                  </a:lnTo>
                  <a:lnTo>
                    <a:pt x="33729" y="145193"/>
                  </a:lnTo>
                  <a:lnTo>
                    <a:pt x="56707" y="150264"/>
                  </a:lnTo>
                  <a:lnTo>
                    <a:pt x="74647" y="148396"/>
                  </a:lnTo>
                  <a:lnTo>
                    <a:pt x="78205" y="146908"/>
                  </a:lnTo>
                  <a:lnTo>
                    <a:pt x="80576" y="145211"/>
                  </a:lnTo>
                  <a:lnTo>
                    <a:pt x="82159" y="143374"/>
                  </a:lnTo>
                  <a:lnTo>
                    <a:pt x="81095" y="140738"/>
                  </a:lnTo>
                  <a:lnTo>
                    <a:pt x="74270" y="134046"/>
                  </a:lnTo>
                  <a:lnTo>
                    <a:pt x="51785" y="125717"/>
                  </a:lnTo>
                  <a:lnTo>
                    <a:pt x="912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202">
            <a:extLst>
              <a:ext uri="{FF2B5EF4-FFF2-40B4-BE49-F238E27FC236}">
                <a16:creationId xmlns:a16="http://schemas.microsoft.com/office/drawing/2014/main" xmlns="" id="{BABF2C54-AC9E-4326-AEB1-8DE07198BF48}"/>
              </a:ext>
            </a:extLst>
          </p:cNvPr>
          <p:cNvGrpSpPr/>
          <p:nvPr/>
        </p:nvGrpSpPr>
        <p:grpSpPr>
          <a:xfrm>
            <a:off x="4036385" y="4046250"/>
            <a:ext cx="180715" cy="341601"/>
            <a:chOff x="4036385" y="4046250"/>
            <a:chExt cx="180715" cy="341601"/>
          </a:xfrm>
        </p:grpSpPr>
        <p:sp>
          <p:nvSpPr>
            <p:cNvPr id="235" name="SMARTInkShape-822">
              <a:extLst>
                <a:ext uri="{FF2B5EF4-FFF2-40B4-BE49-F238E27FC236}">
                  <a16:creationId xmlns:a16="http://schemas.microsoft.com/office/drawing/2014/main" xmlns="" id="{A144B649-44F3-4A07-AC00-7A47612ADE4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143071" y="4216400"/>
              <a:ext cx="74029" cy="171451"/>
            </a:xfrm>
            <a:custGeom>
              <a:avLst/>
              <a:gdLst/>
              <a:ahLst/>
              <a:cxnLst/>
              <a:rect l="0" t="0" r="0" b="0"/>
              <a:pathLst>
                <a:path w="74029" h="171451">
                  <a:moveTo>
                    <a:pt x="35229" y="0"/>
                  </a:moveTo>
                  <a:lnTo>
                    <a:pt x="35229" y="0"/>
                  </a:lnTo>
                  <a:lnTo>
                    <a:pt x="31858" y="0"/>
                  </a:lnTo>
                  <a:lnTo>
                    <a:pt x="23019" y="3371"/>
                  </a:lnTo>
                  <a:lnTo>
                    <a:pt x="8093" y="18952"/>
                  </a:lnTo>
                  <a:lnTo>
                    <a:pt x="2002" y="31706"/>
                  </a:lnTo>
                  <a:lnTo>
                    <a:pt x="0" y="43724"/>
                  </a:lnTo>
                  <a:lnTo>
                    <a:pt x="1462" y="53770"/>
                  </a:lnTo>
                  <a:lnTo>
                    <a:pt x="4251" y="56308"/>
                  </a:lnTo>
                  <a:lnTo>
                    <a:pt x="8227" y="57294"/>
                  </a:lnTo>
                  <a:lnTo>
                    <a:pt x="12994" y="57246"/>
                  </a:lnTo>
                  <a:lnTo>
                    <a:pt x="33188" y="50436"/>
                  </a:lnTo>
                  <a:lnTo>
                    <a:pt x="59803" y="35186"/>
                  </a:lnTo>
                  <a:lnTo>
                    <a:pt x="64311" y="34041"/>
                  </a:lnTo>
                  <a:lnTo>
                    <a:pt x="68022" y="35394"/>
                  </a:lnTo>
                  <a:lnTo>
                    <a:pt x="74028" y="42542"/>
                  </a:lnTo>
                  <a:lnTo>
                    <a:pt x="73404" y="60299"/>
                  </a:lnTo>
                  <a:lnTo>
                    <a:pt x="68882" y="96183"/>
                  </a:lnTo>
                  <a:lnTo>
                    <a:pt x="67355" y="139492"/>
                  </a:lnTo>
                  <a:lnTo>
                    <a:pt x="73329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823">
              <a:extLst>
                <a:ext uri="{FF2B5EF4-FFF2-40B4-BE49-F238E27FC236}">
                  <a16:creationId xmlns:a16="http://schemas.microsoft.com/office/drawing/2014/main" xmlns="" id="{EAEBFC64-84B7-4F33-94B3-FDABD31D276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036385" y="4046250"/>
              <a:ext cx="110166" cy="240892"/>
            </a:xfrm>
            <a:custGeom>
              <a:avLst/>
              <a:gdLst/>
              <a:ahLst/>
              <a:cxnLst/>
              <a:rect l="0" t="0" r="0" b="0"/>
              <a:pathLst>
                <a:path w="110166" h="240892">
                  <a:moveTo>
                    <a:pt x="110165" y="24100"/>
                  </a:moveTo>
                  <a:lnTo>
                    <a:pt x="110165" y="24100"/>
                  </a:lnTo>
                  <a:lnTo>
                    <a:pt x="101327" y="9794"/>
                  </a:lnTo>
                  <a:lnTo>
                    <a:pt x="88496" y="3085"/>
                  </a:lnTo>
                  <a:lnTo>
                    <a:pt x="67918" y="0"/>
                  </a:lnTo>
                  <a:lnTo>
                    <a:pt x="43947" y="2456"/>
                  </a:lnTo>
                  <a:lnTo>
                    <a:pt x="29229" y="9541"/>
                  </a:lnTo>
                  <a:lnTo>
                    <a:pt x="22341" y="14394"/>
                  </a:lnTo>
                  <a:lnTo>
                    <a:pt x="12806" y="27311"/>
                  </a:lnTo>
                  <a:lnTo>
                    <a:pt x="936" y="58601"/>
                  </a:lnTo>
                  <a:lnTo>
                    <a:pt x="0" y="73300"/>
                  </a:lnTo>
                  <a:lnTo>
                    <a:pt x="2642" y="87595"/>
                  </a:lnTo>
                  <a:lnTo>
                    <a:pt x="8519" y="103355"/>
                  </a:lnTo>
                  <a:lnTo>
                    <a:pt x="43584" y="141729"/>
                  </a:lnTo>
                  <a:lnTo>
                    <a:pt x="76552" y="178020"/>
                  </a:lnTo>
                  <a:lnTo>
                    <a:pt x="79995" y="186685"/>
                  </a:lnTo>
                  <a:lnTo>
                    <a:pt x="80058" y="203840"/>
                  </a:lnTo>
                  <a:lnTo>
                    <a:pt x="73500" y="218990"/>
                  </a:lnTo>
                  <a:lnTo>
                    <a:pt x="68789" y="225993"/>
                  </a:lnTo>
                  <a:lnTo>
                    <a:pt x="54146" y="235656"/>
                  </a:lnTo>
                  <a:lnTo>
                    <a:pt x="37290" y="240891"/>
                  </a:lnTo>
                  <a:lnTo>
                    <a:pt x="22742" y="240867"/>
                  </a:lnTo>
                  <a:lnTo>
                    <a:pt x="17311" y="238461"/>
                  </a:lnTo>
                  <a:lnTo>
                    <a:pt x="9394" y="230144"/>
                  </a:lnTo>
                  <a:lnTo>
                    <a:pt x="7707" y="225668"/>
                  </a:lnTo>
                  <a:lnTo>
                    <a:pt x="8565" y="208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203">
            <a:extLst>
              <a:ext uri="{FF2B5EF4-FFF2-40B4-BE49-F238E27FC236}">
                <a16:creationId xmlns:a16="http://schemas.microsoft.com/office/drawing/2014/main" xmlns="" id="{4AE0CDFC-B472-40E9-A8F3-36A11C38FB93}"/>
              </a:ext>
            </a:extLst>
          </p:cNvPr>
          <p:cNvGrpSpPr/>
          <p:nvPr/>
        </p:nvGrpSpPr>
        <p:grpSpPr>
          <a:xfrm>
            <a:off x="3368497" y="4028421"/>
            <a:ext cx="242223" cy="346730"/>
            <a:chOff x="3368497" y="4028421"/>
            <a:chExt cx="242223" cy="346730"/>
          </a:xfrm>
        </p:grpSpPr>
        <p:sp>
          <p:nvSpPr>
            <p:cNvPr id="238" name="SMARTInkShape-824">
              <a:extLst>
                <a:ext uri="{FF2B5EF4-FFF2-40B4-BE49-F238E27FC236}">
                  <a16:creationId xmlns:a16="http://schemas.microsoft.com/office/drawing/2014/main" xmlns="" id="{04417507-174F-495A-AC35-65D43FF0403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505200" y="4214156"/>
              <a:ext cx="105520" cy="160995"/>
            </a:xfrm>
            <a:custGeom>
              <a:avLst/>
              <a:gdLst/>
              <a:ahLst/>
              <a:cxnLst/>
              <a:rect l="0" t="0" r="0" b="0"/>
              <a:pathLst>
                <a:path w="105520" h="160995">
                  <a:moveTo>
                    <a:pt x="31750" y="21294"/>
                  </a:moveTo>
                  <a:lnTo>
                    <a:pt x="31750" y="21294"/>
                  </a:lnTo>
                  <a:lnTo>
                    <a:pt x="31750" y="17923"/>
                  </a:lnTo>
                  <a:lnTo>
                    <a:pt x="35121" y="9084"/>
                  </a:lnTo>
                  <a:lnTo>
                    <a:pt x="42420" y="3403"/>
                  </a:lnTo>
                  <a:lnTo>
                    <a:pt x="47330" y="900"/>
                  </a:lnTo>
                  <a:lnTo>
                    <a:pt x="60311" y="0"/>
                  </a:lnTo>
                  <a:lnTo>
                    <a:pt x="74077" y="2658"/>
                  </a:lnTo>
                  <a:lnTo>
                    <a:pt x="84899" y="8543"/>
                  </a:lnTo>
                  <a:lnTo>
                    <a:pt x="87643" y="12793"/>
                  </a:lnTo>
                  <a:lnTo>
                    <a:pt x="88812" y="23161"/>
                  </a:lnTo>
                  <a:lnTo>
                    <a:pt x="86725" y="28183"/>
                  </a:lnTo>
                  <a:lnTo>
                    <a:pt x="73674" y="41993"/>
                  </a:lnTo>
                  <a:lnTo>
                    <a:pt x="42273" y="65159"/>
                  </a:lnTo>
                  <a:lnTo>
                    <a:pt x="40881" y="67471"/>
                  </a:lnTo>
                  <a:lnTo>
                    <a:pt x="41365" y="69012"/>
                  </a:lnTo>
                  <a:lnTo>
                    <a:pt x="43099" y="70039"/>
                  </a:lnTo>
                  <a:lnTo>
                    <a:pt x="83606" y="84183"/>
                  </a:lnTo>
                  <a:lnTo>
                    <a:pt x="103010" y="95824"/>
                  </a:lnTo>
                  <a:lnTo>
                    <a:pt x="105362" y="100614"/>
                  </a:lnTo>
                  <a:lnTo>
                    <a:pt x="105519" y="105924"/>
                  </a:lnTo>
                  <a:lnTo>
                    <a:pt x="104213" y="111580"/>
                  </a:lnTo>
                  <a:lnTo>
                    <a:pt x="93354" y="123510"/>
                  </a:lnTo>
                  <a:lnTo>
                    <a:pt x="50896" y="148415"/>
                  </a:lnTo>
                  <a:lnTo>
                    <a:pt x="0" y="160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825">
              <a:extLst>
                <a:ext uri="{FF2B5EF4-FFF2-40B4-BE49-F238E27FC236}">
                  <a16:creationId xmlns:a16="http://schemas.microsoft.com/office/drawing/2014/main" xmlns="" id="{F5FD254F-B81B-494F-98BC-A4E4208A997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368497" y="4028421"/>
              <a:ext cx="102144" cy="219730"/>
            </a:xfrm>
            <a:custGeom>
              <a:avLst/>
              <a:gdLst/>
              <a:ahLst/>
              <a:cxnLst/>
              <a:rect l="0" t="0" r="0" b="0"/>
              <a:pathLst>
                <a:path w="102144" h="219730">
                  <a:moveTo>
                    <a:pt x="92253" y="41929"/>
                  </a:moveTo>
                  <a:lnTo>
                    <a:pt x="92253" y="41929"/>
                  </a:lnTo>
                  <a:lnTo>
                    <a:pt x="82532" y="10241"/>
                  </a:lnTo>
                  <a:lnTo>
                    <a:pt x="79424" y="5987"/>
                  </a:lnTo>
                  <a:lnTo>
                    <a:pt x="72204" y="1260"/>
                  </a:lnTo>
                  <a:lnTo>
                    <a:pt x="68304" y="0"/>
                  </a:lnTo>
                  <a:lnTo>
                    <a:pt x="45959" y="4968"/>
                  </a:lnTo>
                  <a:lnTo>
                    <a:pt x="23738" y="18748"/>
                  </a:lnTo>
                  <a:lnTo>
                    <a:pt x="7120" y="42978"/>
                  </a:lnTo>
                  <a:lnTo>
                    <a:pt x="0" y="65758"/>
                  </a:lnTo>
                  <a:lnTo>
                    <a:pt x="2098" y="79331"/>
                  </a:lnTo>
                  <a:lnTo>
                    <a:pt x="4633" y="85914"/>
                  </a:lnTo>
                  <a:lnTo>
                    <a:pt x="16857" y="98872"/>
                  </a:lnTo>
                  <a:lnTo>
                    <a:pt x="60191" y="124438"/>
                  </a:lnTo>
                  <a:lnTo>
                    <a:pt x="91769" y="146888"/>
                  </a:lnTo>
                  <a:lnTo>
                    <a:pt x="97574" y="154235"/>
                  </a:lnTo>
                  <a:lnTo>
                    <a:pt x="102143" y="168043"/>
                  </a:lnTo>
                  <a:lnTo>
                    <a:pt x="94297" y="184998"/>
                  </a:lnTo>
                  <a:lnTo>
                    <a:pt x="87266" y="194458"/>
                  </a:lnTo>
                  <a:lnTo>
                    <a:pt x="70045" y="206851"/>
                  </a:lnTo>
                  <a:lnTo>
                    <a:pt x="28753" y="2197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204">
            <a:extLst>
              <a:ext uri="{FF2B5EF4-FFF2-40B4-BE49-F238E27FC236}">
                <a16:creationId xmlns:a16="http://schemas.microsoft.com/office/drawing/2014/main" xmlns="" id="{0DA88DAA-D626-40D2-BB4E-77025B00BCAE}"/>
              </a:ext>
            </a:extLst>
          </p:cNvPr>
          <p:cNvGrpSpPr/>
          <p:nvPr/>
        </p:nvGrpSpPr>
        <p:grpSpPr>
          <a:xfrm>
            <a:off x="2672083" y="4024294"/>
            <a:ext cx="248918" cy="295181"/>
            <a:chOff x="2672083" y="4024294"/>
            <a:chExt cx="248918" cy="295181"/>
          </a:xfrm>
        </p:grpSpPr>
        <p:sp>
          <p:nvSpPr>
            <p:cNvPr id="241" name="SMARTInkShape-826">
              <a:extLst>
                <a:ext uri="{FF2B5EF4-FFF2-40B4-BE49-F238E27FC236}">
                  <a16:creationId xmlns:a16="http://schemas.microsoft.com/office/drawing/2014/main" xmlns="" id="{6DA62612-B297-4F4D-AC3F-D0D90228C43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813050" y="4204921"/>
              <a:ext cx="107951" cy="114554"/>
            </a:xfrm>
            <a:custGeom>
              <a:avLst/>
              <a:gdLst/>
              <a:ahLst/>
              <a:cxnLst/>
              <a:rect l="0" t="0" r="0" b="0"/>
              <a:pathLst>
                <a:path w="107951" h="114554">
                  <a:moveTo>
                    <a:pt x="0" y="17829"/>
                  </a:moveTo>
                  <a:lnTo>
                    <a:pt x="0" y="17829"/>
                  </a:lnTo>
                  <a:lnTo>
                    <a:pt x="5775" y="12760"/>
                  </a:lnTo>
                  <a:lnTo>
                    <a:pt x="17312" y="6998"/>
                  </a:lnTo>
                  <a:lnTo>
                    <a:pt x="45779" y="611"/>
                  </a:lnTo>
                  <a:lnTo>
                    <a:pt x="53803" y="0"/>
                  </a:lnTo>
                  <a:lnTo>
                    <a:pt x="59857" y="1004"/>
                  </a:lnTo>
                  <a:lnTo>
                    <a:pt x="68466" y="5882"/>
                  </a:lnTo>
                  <a:lnTo>
                    <a:pt x="70339" y="10571"/>
                  </a:lnTo>
                  <a:lnTo>
                    <a:pt x="70538" y="23305"/>
                  </a:lnTo>
                  <a:lnTo>
                    <a:pt x="62630" y="38372"/>
                  </a:lnTo>
                  <a:lnTo>
                    <a:pt x="22179" y="85928"/>
                  </a:lnTo>
                  <a:lnTo>
                    <a:pt x="11040" y="102447"/>
                  </a:lnTo>
                  <a:lnTo>
                    <a:pt x="9477" y="105991"/>
                  </a:lnTo>
                  <a:lnTo>
                    <a:pt x="9846" y="109059"/>
                  </a:lnTo>
                  <a:lnTo>
                    <a:pt x="11503" y="111810"/>
                  </a:lnTo>
                  <a:lnTo>
                    <a:pt x="14018" y="114349"/>
                  </a:lnTo>
                  <a:lnTo>
                    <a:pt x="41156" y="114553"/>
                  </a:lnTo>
                  <a:lnTo>
                    <a:pt x="80477" y="110144"/>
                  </a:lnTo>
                  <a:lnTo>
                    <a:pt x="107950" y="1067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827">
              <a:extLst>
                <a:ext uri="{FF2B5EF4-FFF2-40B4-BE49-F238E27FC236}">
                  <a16:creationId xmlns:a16="http://schemas.microsoft.com/office/drawing/2014/main" xmlns="" id="{2DCE452E-8420-46CC-88C7-577098CA127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672083" y="4024294"/>
              <a:ext cx="128268" cy="252515"/>
            </a:xfrm>
            <a:custGeom>
              <a:avLst/>
              <a:gdLst/>
              <a:ahLst/>
              <a:cxnLst/>
              <a:rect l="0" t="0" r="0" b="0"/>
              <a:pathLst>
                <a:path w="128268" h="252515">
                  <a:moveTo>
                    <a:pt x="128267" y="14306"/>
                  </a:moveTo>
                  <a:lnTo>
                    <a:pt x="128267" y="14306"/>
                  </a:lnTo>
                  <a:lnTo>
                    <a:pt x="92914" y="0"/>
                  </a:lnTo>
                  <a:lnTo>
                    <a:pt x="65189" y="33"/>
                  </a:lnTo>
                  <a:lnTo>
                    <a:pt x="38002" y="7882"/>
                  </a:lnTo>
                  <a:lnTo>
                    <a:pt x="12073" y="25886"/>
                  </a:lnTo>
                  <a:lnTo>
                    <a:pt x="2542" y="42971"/>
                  </a:lnTo>
                  <a:lnTo>
                    <a:pt x="0" y="52466"/>
                  </a:lnTo>
                  <a:lnTo>
                    <a:pt x="3165" y="86055"/>
                  </a:lnTo>
                  <a:lnTo>
                    <a:pt x="15046" y="106637"/>
                  </a:lnTo>
                  <a:lnTo>
                    <a:pt x="56442" y="152210"/>
                  </a:lnTo>
                  <a:lnTo>
                    <a:pt x="78920" y="182245"/>
                  </a:lnTo>
                  <a:lnTo>
                    <a:pt x="85168" y="203010"/>
                  </a:lnTo>
                  <a:lnTo>
                    <a:pt x="83307" y="212075"/>
                  </a:lnTo>
                  <a:lnTo>
                    <a:pt x="71831" y="227792"/>
                  </a:lnTo>
                  <a:lnTo>
                    <a:pt x="48908" y="245170"/>
                  </a:lnTo>
                  <a:lnTo>
                    <a:pt x="30983" y="252514"/>
                  </a:lnTo>
                  <a:lnTo>
                    <a:pt x="28839" y="251428"/>
                  </a:lnTo>
                  <a:lnTo>
                    <a:pt x="28820" y="248587"/>
                  </a:lnTo>
                  <a:lnTo>
                    <a:pt x="33017" y="236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205">
            <a:extLst>
              <a:ext uri="{FF2B5EF4-FFF2-40B4-BE49-F238E27FC236}">
                <a16:creationId xmlns:a16="http://schemas.microsoft.com/office/drawing/2014/main" xmlns="" id="{4730BFB5-3AE2-45DA-A448-327B0DA78C29}"/>
              </a:ext>
            </a:extLst>
          </p:cNvPr>
          <p:cNvGrpSpPr/>
          <p:nvPr/>
        </p:nvGrpSpPr>
        <p:grpSpPr>
          <a:xfrm>
            <a:off x="1733294" y="4049322"/>
            <a:ext cx="260607" cy="306779"/>
            <a:chOff x="1733294" y="4049322"/>
            <a:chExt cx="260607" cy="306779"/>
          </a:xfrm>
        </p:grpSpPr>
        <p:sp>
          <p:nvSpPr>
            <p:cNvPr id="244" name="SMARTInkShape-828">
              <a:extLst>
                <a:ext uri="{FF2B5EF4-FFF2-40B4-BE49-F238E27FC236}">
                  <a16:creationId xmlns:a16="http://schemas.microsoft.com/office/drawing/2014/main" xmlns="" id="{60B133A2-933F-4C58-BA98-971E9519275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968500" y="423545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25400" y="0"/>
                  </a:moveTo>
                  <a:lnTo>
                    <a:pt x="25400" y="0"/>
                  </a:lnTo>
                  <a:lnTo>
                    <a:pt x="18492" y="19459"/>
                  </a:lnTo>
                  <a:lnTo>
                    <a:pt x="4735" y="65096"/>
                  </a:lnTo>
                  <a:lnTo>
                    <a:pt x="416" y="10978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829">
              <a:extLst>
                <a:ext uri="{FF2B5EF4-FFF2-40B4-BE49-F238E27FC236}">
                  <a16:creationId xmlns:a16="http://schemas.microsoft.com/office/drawing/2014/main" xmlns="" id="{9DBE849C-A2DC-49B8-BDCC-6287D413057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733294" y="4049322"/>
              <a:ext cx="162904" cy="246663"/>
            </a:xfrm>
            <a:custGeom>
              <a:avLst/>
              <a:gdLst/>
              <a:ahLst/>
              <a:cxnLst/>
              <a:rect l="0" t="0" r="0" b="0"/>
              <a:pathLst>
                <a:path w="162904" h="246663">
                  <a:moveTo>
                    <a:pt x="139956" y="65478"/>
                  </a:moveTo>
                  <a:lnTo>
                    <a:pt x="139956" y="65478"/>
                  </a:lnTo>
                  <a:lnTo>
                    <a:pt x="145423" y="26754"/>
                  </a:lnTo>
                  <a:lnTo>
                    <a:pt x="142190" y="19201"/>
                  </a:lnTo>
                  <a:lnTo>
                    <a:pt x="129189" y="7046"/>
                  </a:lnTo>
                  <a:lnTo>
                    <a:pt x="106008" y="702"/>
                  </a:lnTo>
                  <a:lnTo>
                    <a:pt x="77595" y="0"/>
                  </a:lnTo>
                  <a:lnTo>
                    <a:pt x="35950" y="12210"/>
                  </a:lnTo>
                  <a:lnTo>
                    <a:pt x="14474" y="25811"/>
                  </a:lnTo>
                  <a:lnTo>
                    <a:pt x="3047" y="39382"/>
                  </a:lnTo>
                  <a:lnTo>
                    <a:pt x="0" y="45963"/>
                  </a:lnTo>
                  <a:lnTo>
                    <a:pt x="1496" y="53879"/>
                  </a:lnTo>
                  <a:lnTo>
                    <a:pt x="12567" y="72081"/>
                  </a:lnTo>
                  <a:lnTo>
                    <a:pt x="48746" y="95422"/>
                  </a:lnTo>
                  <a:lnTo>
                    <a:pt x="95214" y="119114"/>
                  </a:lnTo>
                  <a:lnTo>
                    <a:pt x="137988" y="144007"/>
                  </a:lnTo>
                  <a:lnTo>
                    <a:pt x="155074" y="160822"/>
                  </a:lnTo>
                  <a:lnTo>
                    <a:pt x="160618" y="169258"/>
                  </a:lnTo>
                  <a:lnTo>
                    <a:pt x="162903" y="177704"/>
                  </a:lnTo>
                  <a:lnTo>
                    <a:pt x="161679" y="194613"/>
                  </a:lnTo>
                  <a:lnTo>
                    <a:pt x="147023" y="213418"/>
                  </a:lnTo>
                  <a:lnTo>
                    <a:pt x="124752" y="231417"/>
                  </a:lnTo>
                  <a:lnTo>
                    <a:pt x="100743" y="244121"/>
                  </a:lnTo>
                  <a:lnTo>
                    <a:pt x="91236" y="246662"/>
                  </a:lnTo>
                  <a:lnTo>
                    <a:pt x="76910" y="245723"/>
                  </a:lnTo>
                  <a:lnTo>
                    <a:pt x="73231" y="242791"/>
                  </a:lnTo>
                  <a:lnTo>
                    <a:pt x="71484" y="238720"/>
                  </a:lnTo>
                  <a:lnTo>
                    <a:pt x="70106" y="2242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SMARTInkShape-830">
            <a:extLst>
              <a:ext uri="{FF2B5EF4-FFF2-40B4-BE49-F238E27FC236}">
                <a16:creationId xmlns:a16="http://schemas.microsoft.com/office/drawing/2014/main" xmlns="" id="{D65AB393-3457-47A7-9199-5C9653942D9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35379" y="3740150"/>
            <a:ext cx="276422" cy="18168"/>
          </a:xfrm>
          <a:custGeom>
            <a:avLst/>
            <a:gdLst/>
            <a:ahLst/>
            <a:cxnLst/>
            <a:rect l="0" t="0" r="0" b="0"/>
            <a:pathLst>
              <a:path w="276422" h="18168">
                <a:moveTo>
                  <a:pt x="3371" y="12700"/>
                </a:moveTo>
                <a:lnTo>
                  <a:pt x="3371" y="12700"/>
                </a:lnTo>
                <a:lnTo>
                  <a:pt x="0" y="16071"/>
                </a:lnTo>
                <a:lnTo>
                  <a:pt x="1829" y="17064"/>
                </a:lnTo>
                <a:lnTo>
                  <a:pt x="11388" y="18167"/>
                </a:lnTo>
                <a:lnTo>
                  <a:pt x="52861" y="12047"/>
                </a:lnTo>
                <a:lnTo>
                  <a:pt x="75170" y="9442"/>
                </a:lnTo>
                <a:lnTo>
                  <a:pt x="101332" y="7000"/>
                </a:lnTo>
                <a:lnTo>
                  <a:pt x="130061" y="4667"/>
                </a:lnTo>
                <a:lnTo>
                  <a:pt x="159092" y="3111"/>
                </a:lnTo>
                <a:lnTo>
                  <a:pt x="188325" y="2074"/>
                </a:lnTo>
                <a:lnTo>
                  <a:pt x="217690" y="1383"/>
                </a:lnTo>
                <a:lnTo>
                  <a:pt x="27642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Shape-831">
            <a:extLst>
              <a:ext uri="{FF2B5EF4-FFF2-40B4-BE49-F238E27FC236}">
                <a16:creationId xmlns:a16="http://schemas.microsoft.com/office/drawing/2014/main" xmlns="" id="{530C8247-461D-41D0-9029-6FF9BFDDCB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26165" y="3769004"/>
            <a:ext cx="239536" cy="15597"/>
          </a:xfrm>
          <a:custGeom>
            <a:avLst/>
            <a:gdLst/>
            <a:ahLst/>
            <a:cxnLst/>
            <a:rect l="0" t="0" r="0" b="0"/>
            <a:pathLst>
              <a:path w="239536" h="15597">
                <a:moveTo>
                  <a:pt x="10935" y="15596"/>
                </a:moveTo>
                <a:lnTo>
                  <a:pt x="10935" y="15596"/>
                </a:lnTo>
                <a:lnTo>
                  <a:pt x="0" y="15596"/>
                </a:lnTo>
                <a:lnTo>
                  <a:pt x="38045" y="10526"/>
                </a:lnTo>
                <a:lnTo>
                  <a:pt x="74254" y="6758"/>
                </a:lnTo>
                <a:lnTo>
                  <a:pt x="118099" y="2731"/>
                </a:lnTo>
                <a:lnTo>
                  <a:pt x="162986" y="0"/>
                </a:lnTo>
                <a:lnTo>
                  <a:pt x="201750" y="1138"/>
                </a:lnTo>
                <a:lnTo>
                  <a:pt x="239535" y="289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SMARTInkShape-832">
            <a:extLst>
              <a:ext uri="{FF2B5EF4-FFF2-40B4-BE49-F238E27FC236}">
                <a16:creationId xmlns:a16="http://schemas.microsoft.com/office/drawing/2014/main" xmlns="" id="{CFA79884-AA88-41CF-A29F-9F42EE7EE4E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47642" y="3759200"/>
            <a:ext cx="283059" cy="38101"/>
          </a:xfrm>
          <a:custGeom>
            <a:avLst/>
            <a:gdLst/>
            <a:ahLst/>
            <a:cxnLst/>
            <a:rect l="0" t="0" r="0" b="0"/>
            <a:pathLst>
              <a:path w="283059" h="38101">
                <a:moveTo>
                  <a:pt x="3658" y="38100"/>
                </a:moveTo>
                <a:lnTo>
                  <a:pt x="3658" y="38100"/>
                </a:lnTo>
                <a:lnTo>
                  <a:pt x="0" y="38100"/>
                </a:lnTo>
                <a:lnTo>
                  <a:pt x="32825" y="32325"/>
                </a:lnTo>
                <a:lnTo>
                  <a:pt x="67891" y="25890"/>
                </a:lnTo>
                <a:lnTo>
                  <a:pt x="90930" y="21494"/>
                </a:lnTo>
                <a:lnTo>
                  <a:pt x="116872" y="16446"/>
                </a:lnTo>
                <a:lnTo>
                  <a:pt x="144751" y="10964"/>
                </a:lnTo>
                <a:lnTo>
                  <a:pt x="172509" y="7309"/>
                </a:lnTo>
                <a:lnTo>
                  <a:pt x="200186" y="4873"/>
                </a:lnTo>
                <a:lnTo>
                  <a:pt x="246226" y="2166"/>
                </a:lnTo>
                <a:lnTo>
                  <a:pt x="28305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SMARTInkShape-833">
            <a:extLst>
              <a:ext uri="{FF2B5EF4-FFF2-40B4-BE49-F238E27FC236}">
                <a16:creationId xmlns:a16="http://schemas.microsoft.com/office/drawing/2014/main" xmlns="" id="{D136B41D-020E-4AD1-97B2-B02B624DD3F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40100" y="3760422"/>
            <a:ext cx="292101" cy="17829"/>
          </a:xfrm>
          <a:custGeom>
            <a:avLst/>
            <a:gdLst/>
            <a:ahLst/>
            <a:cxnLst/>
            <a:rect l="0" t="0" r="0" b="0"/>
            <a:pathLst>
              <a:path w="292101" h="17829">
                <a:moveTo>
                  <a:pt x="0" y="17828"/>
                </a:moveTo>
                <a:lnTo>
                  <a:pt x="0" y="17828"/>
                </a:lnTo>
                <a:lnTo>
                  <a:pt x="40800" y="10921"/>
                </a:lnTo>
                <a:lnTo>
                  <a:pt x="80928" y="6997"/>
                </a:lnTo>
                <a:lnTo>
                  <a:pt x="105458" y="4963"/>
                </a:lnTo>
                <a:lnTo>
                  <a:pt x="131688" y="2901"/>
                </a:lnTo>
                <a:lnTo>
                  <a:pt x="156231" y="1527"/>
                </a:lnTo>
                <a:lnTo>
                  <a:pt x="202316" y="0"/>
                </a:lnTo>
                <a:lnTo>
                  <a:pt x="240671" y="1202"/>
                </a:lnTo>
                <a:lnTo>
                  <a:pt x="292100" y="51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SMARTInkShape-834">
            <a:extLst>
              <a:ext uri="{FF2B5EF4-FFF2-40B4-BE49-F238E27FC236}">
                <a16:creationId xmlns:a16="http://schemas.microsoft.com/office/drawing/2014/main" xmlns="" id="{E233853A-78E0-4639-81A0-970A9B9AB6F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655706" y="3746500"/>
            <a:ext cx="328795" cy="39083"/>
          </a:xfrm>
          <a:custGeom>
            <a:avLst/>
            <a:gdLst/>
            <a:ahLst/>
            <a:cxnLst/>
            <a:rect l="0" t="0" r="0" b="0"/>
            <a:pathLst>
              <a:path w="328795" h="39083">
                <a:moveTo>
                  <a:pt x="17644" y="0"/>
                </a:moveTo>
                <a:lnTo>
                  <a:pt x="17644" y="0"/>
                </a:lnTo>
                <a:lnTo>
                  <a:pt x="3338" y="8838"/>
                </a:lnTo>
                <a:lnTo>
                  <a:pt x="703" y="14746"/>
                </a:lnTo>
                <a:lnTo>
                  <a:pt x="0" y="18297"/>
                </a:lnTo>
                <a:lnTo>
                  <a:pt x="2353" y="22076"/>
                </a:lnTo>
                <a:lnTo>
                  <a:pt x="12495" y="30038"/>
                </a:lnTo>
                <a:lnTo>
                  <a:pt x="44183" y="39082"/>
                </a:lnTo>
                <a:lnTo>
                  <a:pt x="82121" y="38302"/>
                </a:lnTo>
                <a:lnTo>
                  <a:pt x="105079" y="36118"/>
                </a:lnTo>
                <a:lnTo>
                  <a:pt x="130967" y="33956"/>
                </a:lnTo>
                <a:lnTo>
                  <a:pt x="158809" y="31810"/>
                </a:lnTo>
                <a:lnTo>
                  <a:pt x="187954" y="29673"/>
                </a:lnTo>
                <a:lnTo>
                  <a:pt x="213734" y="27543"/>
                </a:lnTo>
                <a:lnTo>
                  <a:pt x="259312" y="23295"/>
                </a:lnTo>
                <a:lnTo>
                  <a:pt x="303816" y="23679"/>
                </a:lnTo>
                <a:lnTo>
                  <a:pt x="328794" y="25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SMARTInkShape-835">
            <a:extLst>
              <a:ext uri="{FF2B5EF4-FFF2-40B4-BE49-F238E27FC236}">
                <a16:creationId xmlns:a16="http://schemas.microsoft.com/office/drawing/2014/main" xmlns="" id="{8E90D68A-44A4-4BE7-B949-DF732A6AB4D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36242" y="3721100"/>
            <a:ext cx="492609" cy="49918"/>
          </a:xfrm>
          <a:custGeom>
            <a:avLst/>
            <a:gdLst/>
            <a:ahLst/>
            <a:cxnLst/>
            <a:rect l="0" t="0" r="0" b="0"/>
            <a:pathLst>
              <a:path w="492609" h="49918">
                <a:moveTo>
                  <a:pt x="3658" y="44450"/>
                </a:moveTo>
                <a:lnTo>
                  <a:pt x="3658" y="44450"/>
                </a:lnTo>
                <a:lnTo>
                  <a:pt x="287" y="47821"/>
                </a:lnTo>
                <a:lnTo>
                  <a:pt x="0" y="48814"/>
                </a:lnTo>
                <a:lnTo>
                  <a:pt x="513" y="49476"/>
                </a:lnTo>
                <a:lnTo>
                  <a:pt x="1562" y="49917"/>
                </a:lnTo>
                <a:lnTo>
                  <a:pt x="42964" y="45556"/>
                </a:lnTo>
                <a:lnTo>
                  <a:pt x="85568" y="41884"/>
                </a:lnTo>
                <a:lnTo>
                  <a:pt x="112592" y="39212"/>
                </a:lnTo>
                <a:lnTo>
                  <a:pt x="142603" y="36018"/>
                </a:lnTo>
                <a:lnTo>
                  <a:pt x="174605" y="32479"/>
                </a:lnTo>
                <a:lnTo>
                  <a:pt x="208639" y="29414"/>
                </a:lnTo>
                <a:lnTo>
                  <a:pt x="244029" y="26665"/>
                </a:lnTo>
                <a:lnTo>
                  <a:pt x="280322" y="24126"/>
                </a:lnTo>
                <a:lnTo>
                  <a:pt x="313689" y="21023"/>
                </a:lnTo>
                <a:lnTo>
                  <a:pt x="345107" y="17543"/>
                </a:lnTo>
                <a:lnTo>
                  <a:pt x="375224" y="13812"/>
                </a:lnTo>
                <a:lnTo>
                  <a:pt x="401652" y="10619"/>
                </a:lnTo>
                <a:lnTo>
                  <a:pt x="447950" y="5190"/>
                </a:lnTo>
                <a:lnTo>
                  <a:pt x="49260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5" name="SMARTInkShape-Group212">
            <a:extLst>
              <a:ext uri="{FF2B5EF4-FFF2-40B4-BE49-F238E27FC236}">
                <a16:creationId xmlns:a16="http://schemas.microsoft.com/office/drawing/2014/main" xmlns="" id="{80F8F4D4-4B57-4C4F-B932-A3F14E9F061D}"/>
              </a:ext>
            </a:extLst>
          </p:cNvPr>
          <p:cNvGrpSpPr/>
          <p:nvPr/>
        </p:nvGrpSpPr>
        <p:grpSpPr>
          <a:xfrm>
            <a:off x="5092700" y="2141144"/>
            <a:ext cx="142293" cy="487679"/>
            <a:chOff x="5092700" y="2141144"/>
            <a:chExt cx="142293" cy="487679"/>
          </a:xfrm>
        </p:grpSpPr>
        <p:sp>
          <p:nvSpPr>
            <p:cNvPr id="253" name="SMARTInkShape-836">
              <a:extLst>
                <a:ext uri="{FF2B5EF4-FFF2-40B4-BE49-F238E27FC236}">
                  <a16:creationId xmlns:a16="http://schemas.microsoft.com/office/drawing/2014/main" xmlns="" id="{91812798-BFE4-44C6-B925-4458D47AA80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133492" y="2622550"/>
              <a:ext cx="29059" cy="6273"/>
            </a:xfrm>
            <a:custGeom>
              <a:avLst/>
              <a:gdLst/>
              <a:ahLst/>
              <a:cxnLst/>
              <a:rect l="0" t="0" r="0" b="0"/>
              <a:pathLst>
                <a:path w="29059" h="6273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2966" y="5762"/>
                  </a:lnTo>
                  <a:lnTo>
                    <a:pt x="12313" y="6272"/>
                  </a:lnTo>
                  <a:lnTo>
                    <a:pt x="290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837">
              <a:extLst>
                <a:ext uri="{FF2B5EF4-FFF2-40B4-BE49-F238E27FC236}">
                  <a16:creationId xmlns:a16="http://schemas.microsoft.com/office/drawing/2014/main" xmlns="" id="{966B5A40-8F7C-461A-99E2-90197842E1A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92700" y="2141144"/>
              <a:ext cx="142293" cy="348057"/>
            </a:xfrm>
            <a:custGeom>
              <a:avLst/>
              <a:gdLst/>
              <a:ahLst/>
              <a:cxnLst/>
              <a:rect l="0" t="0" r="0" b="0"/>
              <a:pathLst>
                <a:path w="142293" h="348057">
                  <a:moveTo>
                    <a:pt x="0" y="36906"/>
                  </a:moveTo>
                  <a:lnTo>
                    <a:pt x="0" y="36906"/>
                  </a:lnTo>
                  <a:lnTo>
                    <a:pt x="38724" y="13762"/>
                  </a:lnTo>
                  <a:lnTo>
                    <a:pt x="75287" y="964"/>
                  </a:lnTo>
                  <a:lnTo>
                    <a:pt x="99313" y="0"/>
                  </a:lnTo>
                  <a:lnTo>
                    <a:pt x="110659" y="1719"/>
                  </a:lnTo>
                  <a:lnTo>
                    <a:pt x="119634" y="6392"/>
                  </a:lnTo>
                  <a:lnTo>
                    <a:pt x="133369" y="20992"/>
                  </a:lnTo>
                  <a:lnTo>
                    <a:pt x="140414" y="44885"/>
                  </a:lnTo>
                  <a:lnTo>
                    <a:pt x="142292" y="59159"/>
                  </a:lnTo>
                  <a:lnTo>
                    <a:pt x="136854" y="93833"/>
                  </a:lnTo>
                  <a:lnTo>
                    <a:pt x="125735" y="132057"/>
                  </a:lnTo>
                  <a:lnTo>
                    <a:pt x="113738" y="170212"/>
                  </a:lnTo>
                  <a:lnTo>
                    <a:pt x="103232" y="206455"/>
                  </a:lnTo>
                  <a:lnTo>
                    <a:pt x="87502" y="252948"/>
                  </a:lnTo>
                  <a:lnTo>
                    <a:pt x="75080" y="287185"/>
                  </a:lnTo>
                  <a:lnTo>
                    <a:pt x="67585" y="326974"/>
                  </a:lnTo>
                  <a:lnTo>
                    <a:pt x="76200" y="348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213">
            <a:extLst>
              <a:ext uri="{FF2B5EF4-FFF2-40B4-BE49-F238E27FC236}">
                <a16:creationId xmlns:a16="http://schemas.microsoft.com/office/drawing/2014/main" xmlns="" id="{2904BF05-B108-4C13-89A2-99DED81E1FBC}"/>
              </a:ext>
            </a:extLst>
          </p:cNvPr>
          <p:cNvGrpSpPr/>
          <p:nvPr/>
        </p:nvGrpSpPr>
        <p:grpSpPr>
          <a:xfrm>
            <a:off x="4381500" y="2457450"/>
            <a:ext cx="209551" cy="126118"/>
            <a:chOff x="4381500" y="2457450"/>
            <a:chExt cx="209551" cy="126118"/>
          </a:xfrm>
        </p:grpSpPr>
        <p:sp>
          <p:nvSpPr>
            <p:cNvPr id="256" name="SMARTInkShape-838">
              <a:extLst>
                <a:ext uri="{FF2B5EF4-FFF2-40B4-BE49-F238E27FC236}">
                  <a16:creationId xmlns:a16="http://schemas.microsoft.com/office/drawing/2014/main" xmlns="" id="{699C45AF-E37A-4A7A-8E49-ECB018D2F2D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381500" y="2540000"/>
              <a:ext cx="209551" cy="43568"/>
            </a:xfrm>
            <a:custGeom>
              <a:avLst/>
              <a:gdLst/>
              <a:ahLst/>
              <a:cxnLst/>
              <a:rect l="0" t="0" r="0" b="0"/>
              <a:pathLst>
                <a:path w="209551" h="43568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20226" y="43567"/>
                  </a:lnTo>
                  <a:lnTo>
                    <a:pt x="50852" y="38413"/>
                  </a:lnTo>
                  <a:lnTo>
                    <a:pt x="93862" y="28361"/>
                  </a:lnTo>
                  <a:lnTo>
                    <a:pt x="121136" y="21730"/>
                  </a:lnTo>
                  <a:lnTo>
                    <a:pt x="150607" y="1448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839">
              <a:extLst>
                <a:ext uri="{FF2B5EF4-FFF2-40B4-BE49-F238E27FC236}">
                  <a16:creationId xmlns:a16="http://schemas.microsoft.com/office/drawing/2014/main" xmlns="" id="{8F4C4DB2-C6E9-4480-A7C6-C0F85EBCBB2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381500" y="24574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9329"/>
                  </a:lnTo>
                  <a:lnTo>
                    <a:pt x="81408" y="3862"/>
                  </a:lnTo>
                  <a:lnTo>
                    <a:pt x="128151" y="114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214">
            <a:extLst>
              <a:ext uri="{FF2B5EF4-FFF2-40B4-BE49-F238E27FC236}">
                <a16:creationId xmlns:a16="http://schemas.microsoft.com/office/drawing/2014/main" xmlns="" id="{380EED60-BEF3-40EE-9355-7E023C5A9A9B}"/>
              </a:ext>
            </a:extLst>
          </p:cNvPr>
          <p:cNvGrpSpPr/>
          <p:nvPr/>
        </p:nvGrpSpPr>
        <p:grpSpPr>
          <a:xfrm>
            <a:off x="2686050" y="2241550"/>
            <a:ext cx="1301751" cy="406401"/>
            <a:chOff x="2686050" y="2241550"/>
            <a:chExt cx="1301751" cy="406401"/>
          </a:xfrm>
        </p:grpSpPr>
        <p:sp>
          <p:nvSpPr>
            <p:cNvPr id="259" name="SMARTInkShape-840">
              <a:extLst>
                <a:ext uri="{FF2B5EF4-FFF2-40B4-BE49-F238E27FC236}">
                  <a16:creationId xmlns:a16="http://schemas.microsoft.com/office/drawing/2014/main" xmlns="" id="{E578CFB9-A292-4F48-AF03-277AABC9AE6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949700" y="2241550"/>
              <a:ext cx="38101" cy="374651"/>
            </a:xfrm>
            <a:custGeom>
              <a:avLst/>
              <a:gdLst/>
              <a:ahLst/>
              <a:cxnLst/>
              <a:rect l="0" t="0" r="0" b="0"/>
              <a:pathLst>
                <a:path w="38101" h="374651">
                  <a:moveTo>
                    <a:pt x="38100" y="0"/>
                  </a:moveTo>
                  <a:lnTo>
                    <a:pt x="38100" y="0"/>
                  </a:lnTo>
                  <a:lnTo>
                    <a:pt x="33074" y="37037"/>
                  </a:lnTo>
                  <a:lnTo>
                    <a:pt x="32338" y="70789"/>
                  </a:lnTo>
                  <a:lnTo>
                    <a:pt x="32012" y="114012"/>
                  </a:lnTo>
                  <a:lnTo>
                    <a:pt x="31219" y="138097"/>
                  </a:lnTo>
                  <a:lnTo>
                    <a:pt x="29985" y="163326"/>
                  </a:lnTo>
                  <a:lnTo>
                    <a:pt x="28456" y="189317"/>
                  </a:lnTo>
                  <a:lnTo>
                    <a:pt x="26026" y="215111"/>
                  </a:lnTo>
                  <a:lnTo>
                    <a:pt x="22995" y="240774"/>
                  </a:lnTo>
                  <a:lnTo>
                    <a:pt x="19564" y="266349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841">
              <a:extLst>
                <a:ext uri="{FF2B5EF4-FFF2-40B4-BE49-F238E27FC236}">
                  <a16:creationId xmlns:a16="http://schemas.microsoft.com/office/drawing/2014/main" xmlns="" id="{39E8AE5F-8ED7-40E7-BAD0-7B6276FB4CC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746500" y="2447197"/>
              <a:ext cx="127001" cy="118226"/>
            </a:xfrm>
            <a:custGeom>
              <a:avLst/>
              <a:gdLst/>
              <a:ahLst/>
              <a:cxnLst/>
              <a:rect l="0" t="0" r="0" b="0"/>
              <a:pathLst>
                <a:path w="127001" h="118226">
                  <a:moveTo>
                    <a:pt x="0" y="73753"/>
                  </a:moveTo>
                  <a:lnTo>
                    <a:pt x="0" y="73753"/>
                  </a:lnTo>
                  <a:lnTo>
                    <a:pt x="16592" y="45637"/>
                  </a:lnTo>
                  <a:lnTo>
                    <a:pt x="21015" y="40561"/>
                  </a:lnTo>
                  <a:lnTo>
                    <a:pt x="29096" y="37834"/>
                  </a:lnTo>
                  <a:lnTo>
                    <a:pt x="44788" y="36084"/>
                  </a:lnTo>
                  <a:lnTo>
                    <a:pt x="51891" y="32081"/>
                  </a:lnTo>
                  <a:lnTo>
                    <a:pt x="59046" y="25599"/>
                  </a:lnTo>
                  <a:lnTo>
                    <a:pt x="64578" y="18014"/>
                  </a:lnTo>
                  <a:lnTo>
                    <a:pt x="65630" y="14016"/>
                  </a:lnTo>
                  <a:lnTo>
                    <a:pt x="64916" y="5810"/>
                  </a:lnTo>
                  <a:lnTo>
                    <a:pt x="63033" y="3058"/>
                  </a:lnTo>
                  <a:lnTo>
                    <a:pt x="60366" y="1223"/>
                  </a:lnTo>
                  <a:lnTo>
                    <a:pt x="57177" y="0"/>
                  </a:lnTo>
                  <a:lnTo>
                    <a:pt x="47990" y="2403"/>
                  </a:lnTo>
                  <a:lnTo>
                    <a:pt x="42576" y="5020"/>
                  </a:lnTo>
                  <a:lnTo>
                    <a:pt x="21474" y="28928"/>
                  </a:lnTo>
                  <a:lnTo>
                    <a:pt x="13072" y="49127"/>
                  </a:lnTo>
                  <a:lnTo>
                    <a:pt x="10043" y="69158"/>
                  </a:lnTo>
                  <a:lnTo>
                    <a:pt x="11049" y="87468"/>
                  </a:lnTo>
                  <a:lnTo>
                    <a:pt x="14421" y="94891"/>
                  </a:lnTo>
                  <a:lnTo>
                    <a:pt x="25695" y="106901"/>
                  </a:lnTo>
                  <a:lnTo>
                    <a:pt x="51279" y="118225"/>
                  </a:lnTo>
                  <a:lnTo>
                    <a:pt x="78530" y="114215"/>
                  </a:lnTo>
                  <a:lnTo>
                    <a:pt x="127000" y="991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842">
              <a:extLst>
                <a:ext uri="{FF2B5EF4-FFF2-40B4-BE49-F238E27FC236}">
                  <a16:creationId xmlns:a16="http://schemas.microsoft.com/office/drawing/2014/main" xmlns="" id="{B8BCFE91-F620-47C8-8D09-0206F4EBF20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692584" y="2260600"/>
              <a:ext cx="28517" cy="342901"/>
            </a:xfrm>
            <a:custGeom>
              <a:avLst/>
              <a:gdLst/>
              <a:ahLst/>
              <a:cxnLst/>
              <a:rect l="0" t="0" r="0" b="0"/>
              <a:pathLst>
                <a:path w="28517" h="342901">
                  <a:moveTo>
                    <a:pt x="28516" y="0"/>
                  </a:moveTo>
                  <a:lnTo>
                    <a:pt x="28516" y="0"/>
                  </a:lnTo>
                  <a:lnTo>
                    <a:pt x="28516" y="41273"/>
                  </a:lnTo>
                  <a:lnTo>
                    <a:pt x="26634" y="75964"/>
                  </a:lnTo>
                  <a:lnTo>
                    <a:pt x="21330" y="116312"/>
                  </a:lnTo>
                  <a:lnTo>
                    <a:pt x="9564" y="162466"/>
                  </a:lnTo>
                  <a:lnTo>
                    <a:pt x="2454" y="207439"/>
                  </a:lnTo>
                  <a:lnTo>
                    <a:pt x="0" y="249534"/>
                  </a:lnTo>
                  <a:lnTo>
                    <a:pt x="1260" y="287057"/>
                  </a:lnTo>
                  <a:lnTo>
                    <a:pt x="15816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843">
              <a:extLst>
                <a:ext uri="{FF2B5EF4-FFF2-40B4-BE49-F238E27FC236}">
                  <a16:creationId xmlns:a16="http://schemas.microsoft.com/office/drawing/2014/main" xmlns="" id="{50E4D073-582C-4247-A243-CE2AA4D8009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568818" y="2260821"/>
              <a:ext cx="87051" cy="384913"/>
            </a:xfrm>
            <a:custGeom>
              <a:avLst/>
              <a:gdLst/>
              <a:ahLst/>
              <a:cxnLst/>
              <a:rect l="0" t="0" r="0" b="0"/>
              <a:pathLst>
                <a:path w="87051" h="384913">
                  <a:moveTo>
                    <a:pt x="31632" y="31529"/>
                  </a:moveTo>
                  <a:lnTo>
                    <a:pt x="31632" y="31529"/>
                  </a:lnTo>
                  <a:lnTo>
                    <a:pt x="34585" y="2392"/>
                  </a:lnTo>
                  <a:lnTo>
                    <a:pt x="32895" y="110"/>
                  </a:lnTo>
                  <a:lnTo>
                    <a:pt x="30357" y="0"/>
                  </a:lnTo>
                  <a:lnTo>
                    <a:pt x="20044" y="26812"/>
                  </a:lnTo>
                  <a:lnTo>
                    <a:pt x="14017" y="66357"/>
                  </a:lnTo>
                  <a:lnTo>
                    <a:pt x="11422" y="90731"/>
                  </a:lnTo>
                  <a:lnTo>
                    <a:pt x="8986" y="115447"/>
                  </a:lnTo>
                  <a:lnTo>
                    <a:pt x="6657" y="140391"/>
                  </a:lnTo>
                  <a:lnTo>
                    <a:pt x="4398" y="165487"/>
                  </a:lnTo>
                  <a:lnTo>
                    <a:pt x="2893" y="190684"/>
                  </a:lnTo>
                  <a:lnTo>
                    <a:pt x="1889" y="215949"/>
                  </a:lnTo>
                  <a:lnTo>
                    <a:pt x="774" y="263071"/>
                  </a:lnTo>
                  <a:lnTo>
                    <a:pt x="278" y="300477"/>
                  </a:lnTo>
                  <a:lnTo>
                    <a:pt x="0" y="329077"/>
                  </a:lnTo>
                  <a:lnTo>
                    <a:pt x="1371" y="326555"/>
                  </a:lnTo>
                  <a:lnTo>
                    <a:pt x="10750" y="290708"/>
                  </a:lnTo>
                  <a:lnTo>
                    <a:pt x="26621" y="246533"/>
                  </a:lnTo>
                  <a:lnTo>
                    <a:pt x="44728" y="216433"/>
                  </a:lnTo>
                  <a:lnTo>
                    <a:pt x="57208" y="205901"/>
                  </a:lnTo>
                  <a:lnTo>
                    <a:pt x="62794" y="203516"/>
                  </a:lnTo>
                  <a:lnTo>
                    <a:pt x="72763" y="202747"/>
                  </a:lnTo>
                  <a:lnTo>
                    <a:pt x="76692" y="206352"/>
                  </a:lnTo>
                  <a:lnTo>
                    <a:pt x="82938" y="219765"/>
                  </a:lnTo>
                  <a:lnTo>
                    <a:pt x="87050" y="250521"/>
                  </a:lnTo>
                  <a:lnTo>
                    <a:pt x="81527" y="289816"/>
                  </a:lnTo>
                  <a:lnTo>
                    <a:pt x="64211" y="329368"/>
                  </a:lnTo>
                  <a:lnTo>
                    <a:pt x="38146" y="372767"/>
                  </a:lnTo>
                  <a:lnTo>
                    <a:pt x="25355" y="383803"/>
                  </a:lnTo>
                  <a:lnTo>
                    <a:pt x="20392" y="384912"/>
                  </a:lnTo>
                  <a:lnTo>
                    <a:pt x="16377" y="383534"/>
                  </a:lnTo>
                  <a:lnTo>
                    <a:pt x="12995" y="380499"/>
                  </a:lnTo>
                  <a:lnTo>
                    <a:pt x="16764" y="360193"/>
                  </a:lnTo>
                  <a:lnTo>
                    <a:pt x="31632" y="3172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844">
              <a:extLst>
                <a:ext uri="{FF2B5EF4-FFF2-40B4-BE49-F238E27FC236}">
                  <a16:creationId xmlns:a16="http://schemas.microsoft.com/office/drawing/2014/main" xmlns="" id="{AED44F27-7614-4298-B122-9FB7D58E97C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411774" y="2456629"/>
              <a:ext cx="112477" cy="145415"/>
            </a:xfrm>
            <a:custGeom>
              <a:avLst/>
              <a:gdLst/>
              <a:ahLst/>
              <a:cxnLst/>
              <a:rect l="0" t="0" r="0" b="0"/>
              <a:pathLst>
                <a:path w="112477" h="145415">
                  <a:moveTo>
                    <a:pt x="93426" y="32571"/>
                  </a:moveTo>
                  <a:lnTo>
                    <a:pt x="93426" y="32571"/>
                  </a:lnTo>
                  <a:lnTo>
                    <a:pt x="90055" y="22458"/>
                  </a:lnTo>
                  <a:lnTo>
                    <a:pt x="82756" y="13730"/>
                  </a:lnTo>
                  <a:lnTo>
                    <a:pt x="64194" y="0"/>
                  </a:lnTo>
                  <a:lnTo>
                    <a:pt x="57710" y="273"/>
                  </a:lnTo>
                  <a:lnTo>
                    <a:pt x="41098" y="6222"/>
                  </a:lnTo>
                  <a:lnTo>
                    <a:pt x="25719" y="21566"/>
                  </a:lnTo>
                  <a:lnTo>
                    <a:pt x="7043" y="55886"/>
                  </a:lnTo>
                  <a:lnTo>
                    <a:pt x="0" y="81739"/>
                  </a:lnTo>
                  <a:lnTo>
                    <a:pt x="1573" y="104988"/>
                  </a:lnTo>
                  <a:lnTo>
                    <a:pt x="10393" y="131169"/>
                  </a:lnTo>
                  <a:lnTo>
                    <a:pt x="14787" y="135697"/>
                  </a:lnTo>
                  <a:lnTo>
                    <a:pt x="19834" y="138011"/>
                  </a:lnTo>
                  <a:lnTo>
                    <a:pt x="25314" y="138847"/>
                  </a:lnTo>
                  <a:lnTo>
                    <a:pt x="31085" y="136583"/>
                  </a:lnTo>
                  <a:lnTo>
                    <a:pt x="43141" y="126541"/>
                  </a:lnTo>
                  <a:lnTo>
                    <a:pt x="51792" y="108908"/>
                  </a:lnTo>
                  <a:lnTo>
                    <a:pt x="63095" y="66465"/>
                  </a:lnTo>
                  <a:lnTo>
                    <a:pt x="67376" y="44917"/>
                  </a:lnTo>
                  <a:lnTo>
                    <a:pt x="67593" y="45035"/>
                  </a:lnTo>
                  <a:lnTo>
                    <a:pt x="67988" y="83975"/>
                  </a:lnTo>
                  <a:lnTo>
                    <a:pt x="74928" y="130766"/>
                  </a:lnTo>
                  <a:lnTo>
                    <a:pt x="76861" y="138251"/>
                  </a:lnTo>
                  <a:lnTo>
                    <a:pt x="79560" y="142536"/>
                  </a:lnTo>
                  <a:lnTo>
                    <a:pt x="82771" y="144686"/>
                  </a:lnTo>
                  <a:lnTo>
                    <a:pt x="86323" y="145414"/>
                  </a:lnTo>
                  <a:lnTo>
                    <a:pt x="90807" y="143078"/>
                  </a:lnTo>
                  <a:lnTo>
                    <a:pt x="112476" y="121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845">
              <a:extLst>
                <a:ext uri="{FF2B5EF4-FFF2-40B4-BE49-F238E27FC236}">
                  <a16:creationId xmlns:a16="http://schemas.microsoft.com/office/drawing/2014/main" xmlns="" id="{1694A8B4-2851-46BF-A029-1ECBD9DD267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238500" y="2470150"/>
              <a:ext cx="133351" cy="132940"/>
            </a:xfrm>
            <a:custGeom>
              <a:avLst/>
              <a:gdLst/>
              <a:ahLst/>
              <a:cxnLst/>
              <a:rect l="0" t="0" r="0" b="0"/>
              <a:pathLst>
                <a:path w="133351" h="132940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2"/>
                  </a:lnTo>
                  <a:lnTo>
                    <a:pt x="3371" y="16562"/>
                  </a:lnTo>
                  <a:lnTo>
                    <a:pt x="6481" y="15980"/>
                  </a:lnTo>
                  <a:lnTo>
                    <a:pt x="15580" y="17215"/>
                  </a:lnTo>
                  <a:lnTo>
                    <a:pt x="35974" y="28619"/>
                  </a:lnTo>
                  <a:lnTo>
                    <a:pt x="59891" y="48775"/>
                  </a:lnTo>
                  <a:lnTo>
                    <a:pt x="78109" y="79363"/>
                  </a:lnTo>
                  <a:lnTo>
                    <a:pt x="82223" y="99243"/>
                  </a:lnTo>
                  <a:lnTo>
                    <a:pt x="80572" y="122538"/>
                  </a:lnTo>
                  <a:lnTo>
                    <a:pt x="79115" y="128259"/>
                  </a:lnTo>
                  <a:lnTo>
                    <a:pt x="77437" y="131367"/>
                  </a:lnTo>
                  <a:lnTo>
                    <a:pt x="75614" y="132734"/>
                  </a:lnTo>
                  <a:lnTo>
                    <a:pt x="73692" y="132939"/>
                  </a:lnTo>
                  <a:lnTo>
                    <a:pt x="67795" y="127523"/>
                  </a:lnTo>
                  <a:lnTo>
                    <a:pt x="64246" y="123115"/>
                  </a:lnTo>
                  <a:lnTo>
                    <a:pt x="62186" y="106929"/>
                  </a:lnTo>
                  <a:lnTo>
                    <a:pt x="65032" y="84918"/>
                  </a:lnTo>
                  <a:lnTo>
                    <a:pt x="79241" y="46876"/>
                  </a:lnTo>
                  <a:lnTo>
                    <a:pt x="93309" y="26243"/>
                  </a:lnTo>
                  <a:lnTo>
                    <a:pt x="108969" y="1331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846">
              <a:extLst>
                <a:ext uri="{FF2B5EF4-FFF2-40B4-BE49-F238E27FC236}">
                  <a16:creationId xmlns:a16="http://schemas.microsoft.com/office/drawing/2014/main" xmlns="" id="{BE12B436-AC20-4537-94B2-882B19D2D83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173696" y="2504766"/>
              <a:ext cx="59699" cy="75186"/>
            </a:xfrm>
            <a:custGeom>
              <a:avLst/>
              <a:gdLst/>
              <a:ahLst/>
              <a:cxnLst/>
              <a:rect l="0" t="0" r="0" b="0"/>
              <a:pathLst>
                <a:path w="59699" h="75186">
                  <a:moveTo>
                    <a:pt x="52104" y="9834"/>
                  </a:moveTo>
                  <a:lnTo>
                    <a:pt x="52104" y="9834"/>
                  </a:lnTo>
                  <a:lnTo>
                    <a:pt x="48733" y="6463"/>
                  </a:lnTo>
                  <a:lnTo>
                    <a:pt x="45197" y="4808"/>
                  </a:lnTo>
                  <a:lnTo>
                    <a:pt x="30028" y="0"/>
                  </a:lnTo>
                  <a:lnTo>
                    <a:pt x="22066" y="1465"/>
                  </a:lnTo>
                  <a:lnTo>
                    <a:pt x="9650" y="9628"/>
                  </a:lnTo>
                  <a:lnTo>
                    <a:pt x="3132" y="20796"/>
                  </a:lnTo>
                  <a:lnTo>
                    <a:pt x="406" y="27725"/>
                  </a:lnTo>
                  <a:lnTo>
                    <a:pt x="0" y="34462"/>
                  </a:lnTo>
                  <a:lnTo>
                    <a:pt x="3311" y="47591"/>
                  </a:lnTo>
                  <a:lnTo>
                    <a:pt x="13110" y="63511"/>
                  </a:lnTo>
                  <a:lnTo>
                    <a:pt x="22779" y="70850"/>
                  </a:lnTo>
                  <a:lnTo>
                    <a:pt x="28320" y="73795"/>
                  </a:lnTo>
                  <a:lnTo>
                    <a:pt x="40122" y="75185"/>
                  </a:lnTo>
                  <a:lnTo>
                    <a:pt x="46232" y="74568"/>
                  </a:lnTo>
                  <a:lnTo>
                    <a:pt x="51012" y="72040"/>
                  </a:lnTo>
                  <a:lnTo>
                    <a:pt x="58204" y="63587"/>
                  </a:lnTo>
                  <a:lnTo>
                    <a:pt x="59698" y="59075"/>
                  </a:lnTo>
                  <a:lnTo>
                    <a:pt x="59477" y="50298"/>
                  </a:lnTo>
                  <a:lnTo>
                    <a:pt x="52104" y="22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847">
              <a:extLst>
                <a:ext uri="{FF2B5EF4-FFF2-40B4-BE49-F238E27FC236}">
                  <a16:creationId xmlns:a16="http://schemas.microsoft.com/office/drawing/2014/main" xmlns="" id="{D737D298-4E0A-478F-A5CE-A59F0E9B28C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939544" y="2463800"/>
              <a:ext cx="216407" cy="129224"/>
            </a:xfrm>
            <a:custGeom>
              <a:avLst/>
              <a:gdLst/>
              <a:ahLst/>
              <a:cxnLst/>
              <a:rect l="0" t="0" r="0" b="0"/>
              <a:pathLst>
                <a:path w="216407" h="129224">
                  <a:moveTo>
                    <a:pt x="83056" y="57150"/>
                  </a:moveTo>
                  <a:lnTo>
                    <a:pt x="83056" y="57150"/>
                  </a:lnTo>
                  <a:lnTo>
                    <a:pt x="44364" y="27296"/>
                  </a:lnTo>
                  <a:lnTo>
                    <a:pt x="31993" y="22715"/>
                  </a:lnTo>
                  <a:lnTo>
                    <a:pt x="25730" y="21493"/>
                  </a:lnTo>
                  <a:lnTo>
                    <a:pt x="20144" y="23501"/>
                  </a:lnTo>
                  <a:lnTo>
                    <a:pt x="10175" y="33258"/>
                  </a:lnTo>
                  <a:lnTo>
                    <a:pt x="0" y="57989"/>
                  </a:lnTo>
                  <a:lnTo>
                    <a:pt x="516" y="77513"/>
                  </a:lnTo>
                  <a:lnTo>
                    <a:pt x="2630" y="87659"/>
                  </a:lnTo>
                  <a:lnTo>
                    <a:pt x="14385" y="104576"/>
                  </a:lnTo>
                  <a:lnTo>
                    <a:pt x="22459" y="112051"/>
                  </a:lnTo>
                  <a:lnTo>
                    <a:pt x="29958" y="115623"/>
                  </a:lnTo>
                  <a:lnTo>
                    <a:pt x="37074" y="116593"/>
                  </a:lnTo>
                  <a:lnTo>
                    <a:pt x="43935" y="115829"/>
                  </a:lnTo>
                  <a:lnTo>
                    <a:pt x="49920" y="112497"/>
                  </a:lnTo>
                  <a:lnTo>
                    <a:pt x="60333" y="101269"/>
                  </a:lnTo>
                  <a:lnTo>
                    <a:pt x="65901" y="86871"/>
                  </a:lnTo>
                  <a:lnTo>
                    <a:pt x="69082" y="73887"/>
                  </a:lnTo>
                  <a:lnTo>
                    <a:pt x="73428" y="66578"/>
                  </a:lnTo>
                  <a:lnTo>
                    <a:pt x="73110" y="65552"/>
                  </a:lnTo>
                  <a:lnTo>
                    <a:pt x="72192" y="64868"/>
                  </a:lnTo>
                  <a:lnTo>
                    <a:pt x="74271" y="74018"/>
                  </a:lnTo>
                  <a:lnTo>
                    <a:pt x="98918" y="108063"/>
                  </a:lnTo>
                  <a:lnTo>
                    <a:pt x="103747" y="111528"/>
                  </a:lnTo>
                  <a:lnTo>
                    <a:pt x="105316" y="111041"/>
                  </a:lnTo>
                  <a:lnTo>
                    <a:pt x="106363" y="109305"/>
                  </a:lnTo>
                  <a:lnTo>
                    <a:pt x="107836" y="96357"/>
                  </a:lnTo>
                  <a:lnTo>
                    <a:pt x="108420" y="48768"/>
                  </a:lnTo>
                  <a:lnTo>
                    <a:pt x="109137" y="45918"/>
                  </a:lnTo>
                  <a:lnTo>
                    <a:pt x="110321" y="44723"/>
                  </a:lnTo>
                  <a:lnTo>
                    <a:pt x="111816" y="44632"/>
                  </a:lnTo>
                  <a:lnTo>
                    <a:pt x="113518" y="45982"/>
                  </a:lnTo>
                  <a:lnTo>
                    <a:pt x="119991" y="56741"/>
                  </a:lnTo>
                  <a:lnTo>
                    <a:pt x="135122" y="97452"/>
                  </a:lnTo>
                  <a:lnTo>
                    <a:pt x="148812" y="119421"/>
                  </a:lnTo>
                  <a:lnTo>
                    <a:pt x="160258" y="127159"/>
                  </a:lnTo>
                  <a:lnTo>
                    <a:pt x="166274" y="129223"/>
                  </a:lnTo>
                  <a:lnTo>
                    <a:pt x="178603" y="127752"/>
                  </a:lnTo>
                  <a:lnTo>
                    <a:pt x="184854" y="125385"/>
                  </a:lnTo>
                  <a:lnTo>
                    <a:pt x="189727" y="120984"/>
                  </a:lnTo>
                  <a:lnTo>
                    <a:pt x="197023" y="108569"/>
                  </a:lnTo>
                  <a:lnTo>
                    <a:pt x="203091" y="67464"/>
                  </a:lnTo>
                  <a:lnTo>
                    <a:pt x="210353" y="24223"/>
                  </a:lnTo>
                  <a:lnTo>
                    <a:pt x="2164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848">
              <a:extLst>
                <a:ext uri="{FF2B5EF4-FFF2-40B4-BE49-F238E27FC236}">
                  <a16:creationId xmlns:a16="http://schemas.microsoft.com/office/drawing/2014/main" xmlns="" id="{399DE373-4F7F-4705-A719-9A21264BBC4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808367" y="2508250"/>
              <a:ext cx="125334" cy="69851"/>
            </a:xfrm>
            <a:custGeom>
              <a:avLst/>
              <a:gdLst/>
              <a:ahLst/>
              <a:cxnLst/>
              <a:rect l="0" t="0" r="0" b="0"/>
              <a:pathLst>
                <a:path w="125334" h="69851">
                  <a:moveTo>
                    <a:pt x="23733" y="69850"/>
                  </a:moveTo>
                  <a:lnTo>
                    <a:pt x="23733" y="69850"/>
                  </a:lnTo>
                  <a:lnTo>
                    <a:pt x="3960" y="50077"/>
                  </a:lnTo>
                  <a:lnTo>
                    <a:pt x="834" y="43188"/>
                  </a:lnTo>
                  <a:lnTo>
                    <a:pt x="0" y="39375"/>
                  </a:lnTo>
                  <a:lnTo>
                    <a:pt x="2972" y="35422"/>
                  </a:lnTo>
                  <a:lnTo>
                    <a:pt x="15682" y="27267"/>
                  </a:lnTo>
                  <a:lnTo>
                    <a:pt x="49413" y="14743"/>
                  </a:lnTo>
                  <a:lnTo>
                    <a:pt x="94058" y="5466"/>
                  </a:lnTo>
                  <a:lnTo>
                    <a:pt x="1253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849">
              <a:extLst>
                <a:ext uri="{FF2B5EF4-FFF2-40B4-BE49-F238E27FC236}">
                  <a16:creationId xmlns:a16="http://schemas.microsoft.com/office/drawing/2014/main" xmlns="" id="{DB86FD7C-D1AE-455D-87E1-26AD4661A36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869231" y="2243003"/>
              <a:ext cx="108920" cy="404948"/>
            </a:xfrm>
            <a:custGeom>
              <a:avLst/>
              <a:gdLst/>
              <a:ahLst/>
              <a:cxnLst/>
              <a:rect l="0" t="0" r="0" b="0"/>
              <a:pathLst>
                <a:path w="108920" h="404948">
                  <a:moveTo>
                    <a:pt x="108919" y="112847"/>
                  </a:moveTo>
                  <a:lnTo>
                    <a:pt x="108919" y="112847"/>
                  </a:lnTo>
                  <a:lnTo>
                    <a:pt x="107037" y="70489"/>
                  </a:lnTo>
                  <a:lnTo>
                    <a:pt x="96710" y="31573"/>
                  </a:lnTo>
                  <a:lnTo>
                    <a:pt x="81783" y="7156"/>
                  </a:lnTo>
                  <a:lnTo>
                    <a:pt x="76012" y="2875"/>
                  </a:lnTo>
                  <a:lnTo>
                    <a:pt x="70047" y="727"/>
                  </a:lnTo>
                  <a:lnTo>
                    <a:pt x="63954" y="0"/>
                  </a:lnTo>
                  <a:lnTo>
                    <a:pt x="49659" y="6719"/>
                  </a:lnTo>
                  <a:lnTo>
                    <a:pt x="33898" y="21229"/>
                  </a:lnTo>
                  <a:lnTo>
                    <a:pt x="17485" y="44141"/>
                  </a:lnTo>
                  <a:lnTo>
                    <a:pt x="6428" y="78313"/>
                  </a:lnTo>
                  <a:lnTo>
                    <a:pt x="573" y="120782"/>
                  </a:lnTo>
                  <a:lnTo>
                    <a:pt x="0" y="144948"/>
                  </a:lnTo>
                  <a:lnTo>
                    <a:pt x="323" y="170231"/>
                  </a:lnTo>
                  <a:lnTo>
                    <a:pt x="1244" y="195553"/>
                  </a:lnTo>
                  <a:lnTo>
                    <a:pt x="2563" y="220901"/>
                  </a:lnTo>
                  <a:lnTo>
                    <a:pt x="4148" y="246266"/>
                  </a:lnTo>
                  <a:lnTo>
                    <a:pt x="9673" y="289502"/>
                  </a:lnTo>
                  <a:lnTo>
                    <a:pt x="16831" y="326827"/>
                  </a:lnTo>
                  <a:lnTo>
                    <a:pt x="27385" y="372785"/>
                  </a:lnTo>
                  <a:lnTo>
                    <a:pt x="32719" y="4049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850">
              <a:extLst>
                <a:ext uri="{FF2B5EF4-FFF2-40B4-BE49-F238E27FC236}">
                  <a16:creationId xmlns:a16="http://schemas.microsoft.com/office/drawing/2014/main" xmlns="" id="{5E65EB6C-9660-480F-98C5-EF37FFFE3FD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686050" y="2287406"/>
              <a:ext cx="32912" cy="354195"/>
            </a:xfrm>
            <a:custGeom>
              <a:avLst/>
              <a:gdLst/>
              <a:ahLst/>
              <a:cxnLst/>
              <a:rect l="0" t="0" r="0" b="0"/>
              <a:pathLst>
                <a:path w="32912" h="35419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5775" y="11127"/>
                  </a:lnTo>
                  <a:lnTo>
                    <a:pt x="17891" y="52627"/>
                  </a:lnTo>
                  <a:lnTo>
                    <a:pt x="23474" y="87520"/>
                  </a:lnTo>
                  <a:lnTo>
                    <a:pt x="30659" y="131250"/>
                  </a:lnTo>
                  <a:lnTo>
                    <a:pt x="32911" y="177026"/>
                  </a:lnTo>
                  <a:lnTo>
                    <a:pt x="31560" y="222536"/>
                  </a:lnTo>
                  <a:lnTo>
                    <a:pt x="28608" y="266281"/>
                  </a:lnTo>
                  <a:lnTo>
                    <a:pt x="26826" y="301716"/>
                  </a:lnTo>
                  <a:lnTo>
                    <a:pt x="25682" y="345474"/>
                  </a:lnTo>
                  <a:lnTo>
                    <a:pt x="26293" y="349792"/>
                  </a:lnTo>
                  <a:lnTo>
                    <a:pt x="27407" y="351964"/>
                  </a:lnTo>
                  <a:lnTo>
                    <a:pt x="31750" y="354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215">
            <a:extLst>
              <a:ext uri="{FF2B5EF4-FFF2-40B4-BE49-F238E27FC236}">
                <a16:creationId xmlns:a16="http://schemas.microsoft.com/office/drawing/2014/main" xmlns="" id="{58A3780A-05DA-4812-AE50-D1000320C763}"/>
              </a:ext>
            </a:extLst>
          </p:cNvPr>
          <p:cNvGrpSpPr/>
          <p:nvPr/>
        </p:nvGrpSpPr>
        <p:grpSpPr>
          <a:xfrm>
            <a:off x="11269282" y="1741228"/>
            <a:ext cx="580136" cy="252673"/>
            <a:chOff x="11269282" y="1741228"/>
            <a:chExt cx="580136" cy="252673"/>
          </a:xfrm>
        </p:grpSpPr>
        <p:sp>
          <p:nvSpPr>
            <p:cNvPr id="271" name="SMARTInkShape-851">
              <a:extLst>
                <a:ext uri="{FF2B5EF4-FFF2-40B4-BE49-F238E27FC236}">
                  <a16:creationId xmlns:a16="http://schemas.microsoft.com/office/drawing/2014/main" xmlns="" id="{2F1FF29A-9EE5-4C74-B105-F1A35420C9C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289333" y="1873250"/>
              <a:ext cx="172418" cy="31751"/>
            </a:xfrm>
            <a:custGeom>
              <a:avLst/>
              <a:gdLst/>
              <a:ahLst/>
              <a:cxnLst/>
              <a:rect l="0" t="0" r="0" b="0"/>
              <a:pathLst>
                <a:path w="172418" h="31751">
                  <a:moveTo>
                    <a:pt x="7317" y="31750"/>
                  </a:moveTo>
                  <a:lnTo>
                    <a:pt x="7317" y="31750"/>
                  </a:lnTo>
                  <a:lnTo>
                    <a:pt x="0" y="31750"/>
                  </a:lnTo>
                  <a:lnTo>
                    <a:pt x="20505" y="27987"/>
                  </a:lnTo>
                  <a:lnTo>
                    <a:pt x="65788" y="17935"/>
                  </a:lnTo>
                  <a:lnTo>
                    <a:pt x="102447" y="10793"/>
                  </a:lnTo>
                  <a:lnTo>
                    <a:pt x="149178" y="3512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852">
              <a:extLst>
                <a:ext uri="{FF2B5EF4-FFF2-40B4-BE49-F238E27FC236}">
                  <a16:creationId xmlns:a16="http://schemas.microsoft.com/office/drawing/2014/main" xmlns="" id="{C50140F9-3511-4A66-9822-9AC746B4FF1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575446" y="1741228"/>
              <a:ext cx="113611" cy="252673"/>
            </a:xfrm>
            <a:custGeom>
              <a:avLst/>
              <a:gdLst/>
              <a:ahLst/>
              <a:cxnLst/>
              <a:rect l="0" t="0" r="0" b="0"/>
              <a:pathLst>
                <a:path w="113611" h="252673">
                  <a:moveTo>
                    <a:pt x="108554" y="74872"/>
                  </a:moveTo>
                  <a:lnTo>
                    <a:pt x="108554" y="74872"/>
                  </a:lnTo>
                  <a:lnTo>
                    <a:pt x="113580" y="54149"/>
                  </a:lnTo>
                  <a:lnTo>
                    <a:pt x="113610" y="42379"/>
                  </a:lnTo>
                  <a:lnTo>
                    <a:pt x="111272" y="30092"/>
                  </a:lnTo>
                  <a:lnTo>
                    <a:pt x="104117" y="19457"/>
                  </a:lnTo>
                  <a:lnTo>
                    <a:pt x="86308" y="5536"/>
                  </a:lnTo>
                  <a:lnTo>
                    <a:pt x="78907" y="1131"/>
                  </a:lnTo>
                  <a:lnTo>
                    <a:pt x="57514" y="0"/>
                  </a:lnTo>
                  <a:lnTo>
                    <a:pt x="33658" y="4907"/>
                  </a:lnTo>
                  <a:lnTo>
                    <a:pt x="13648" y="14143"/>
                  </a:lnTo>
                  <a:lnTo>
                    <a:pt x="7184" y="20275"/>
                  </a:lnTo>
                  <a:lnTo>
                    <a:pt x="0" y="34614"/>
                  </a:lnTo>
                  <a:lnTo>
                    <a:pt x="202" y="40978"/>
                  </a:lnTo>
                  <a:lnTo>
                    <a:pt x="2452" y="46631"/>
                  </a:lnTo>
                  <a:lnTo>
                    <a:pt x="6070" y="51811"/>
                  </a:lnTo>
                  <a:lnTo>
                    <a:pt x="12009" y="55265"/>
                  </a:lnTo>
                  <a:lnTo>
                    <a:pt x="28016" y="59102"/>
                  </a:lnTo>
                  <a:lnTo>
                    <a:pt x="56861" y="54520"/>
                  </a:lnTo>
                  <a:lnTo>
                    <a:pt x="85987" y="44448"/>
                  </a:lnTo>
                  <a:lnTo>
                    <a:pt x="87864" y="46122"/>
                  </a:lnTo>
                  <a:lnTo>
                    <a:pt x="91833" y="53628"/>
                  </a:lnTo>
                  <a:lnTo>
                    <a:pt x="99423" y="90901"/>
                  </a:lnTo>
                  <a:lnTo>
                    <a:pt x="100675" y="128070"/>
                  </a:lnTo>
                  <a:lnTo>
                    <a:pt x="96185" y="172792"/>
                  </a:lnTo>
                  <a:lnTo>
                    <a:pt x="86938" y="212071"/>
                  </a:lnTo>
                  <a:lnTo>
                    <a:pt x="80826" y="239388"/>
                  </a:lnTo>
                  <a:lnTo>
                    <a:pt x="80897" y="243816"/>
                  </a:lnTo>
                  <a:lnTo>
                    <a:pt x="83154" y="2526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853">
              <a:extLst>
                <a:ext uri="{FF2B5EF4-FFF2-40B4-BE49-F238E27FC236}">
                  <a16:creationId xmlns:a16="http://schemas.microsoft.com/office/drawing/2014/main" xmlns="" id="{7E5CCFAF-A96A-4A6E-A051-6F8222F2B0E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752378" y="1807857"/>
              <a:ext cx="97040" cy="146426"/>
            </a:xfrm>
            <a:custGeom>
              <a:avLst/>
              <a:gdLst/>
              <a:ahLst/>
              <a:cxnLst/>
              <a:rect l="0" t="0" r="0" b="0"/>
              <a:pathLst>
                <a:path w="97040" h="146426">
                  <a:moveTo>
                    <a:pt x="52272" y="20943"/>
                  </a:moveTo>
                  <a:lnTo>
                    <a:pt x="52272" y="20943"/>
                  </a:lnTo>
                  <a:lnTo>
                    <a:pt x="51567" y="7145"/>
                  </a:lnTo>
                  <a:lnTo>
                    <a:pt x="48902" y="1170"/>
                  </a:lnTo>
                  <a:lnTo>
                    <a:pt x="46496" y="0"/>
                  </a:lnTo>
                  <a:lnTo>
                    <a:pt x="40063" y="581"/>
                  </a:lnTo>
                  <a:lnTo>
                    <a:pt x="21765" y="8246"/>
                  </a:lnTo>
                  <a:lnTo>
                    <a:pt x="16410" y="13890"/>
                  </a:lnTo>
                  <a:lnTo>
                    <a:pt x="8582" y="29567"/>
                  </a:lnTo>
                  <a:lnTo>
                    <a:pt x="207" y="64969"/>
                  </a:lnTo>
                  <a:lnTo>
                    <a:pt x="0" y="103367"/>
                  </a:lnTo>
                  <a:lnTo>
                    <a:pt x="7776" y="131443"/>
                  </a:lnTo>
                  <a:lnTo>
                    <a:pt x="16972" y="142491"/>
                  </a:lnTo>
                  <a:lnTo>
                    <a:pt x="22391" y="146425"/>
                  </a:lnTo>
                  <a:lnTo>
                    <a:pt x="29529" y="146225"/>
                  </a:lnTo>
                  <a:lnTo>
                    <a:pt x="46868" y="138478"/>
                  </a:lnTo>
                  <a:lnTo>
                    <a:pt x="76460" y="114878"/>
                  </a:lnTo>
                  <a:lnTo>
                    <a:pt x="89599" y="95618"/>
                  </a:lnTo>
                  <a:lnTo>
                    <a:pt x="94090" y="85543"/>
                  </a:lnTo>
                  <a:lnTo>
                    <a:pt x="97039" y="47766"/>
                  </a:lnTo>
                  <a:lnTo>
                    <a:pt x="93407" y="37414"/>
                  </a:lnTo>
                  <a:lnTo>
                    <a:pt x="79961" y="22149"/>
                  </a:lnTo>
                  <a:lnTo>
                    <a:pt x="62227" y="14423"/>
                  </a:lnTo>
                  <a:lnTo>
                    <a:pt x="33222" y="82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854">
              <a:extLst>
                <a:ext uri="{FF2B5EF4-FFF2-40B4-BE49-F238E27FC236}">
                  <a16:creationId xmlns:a16="http://schemas.microsoft.com/office/drawing/2014/main" xmlns="" id="{7334483A-A236-4993-87E9-FDFED7BD4B2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269282" y="1800905"/>
              <a:ext cx="192469" cy="8768"/>
            </a:xfrm>
            <a:custGeom>
              <a:avLst/>
              <a:gdLst/>
              <a:ahLst/>
              <a:cxnLst/>
              <a:rect l="0" t="0" r="0" b="0"/>
              <a:pathLst>
                <a:path w="192469" h="8768">
                  <a:moveTo>
                    <a:pt x="21018" y="2495"/>
                  </a:moveTo>
                  <a:lnTo>
                    <a:pt x="21018" y="2495"/>
                  </a:lnTo>
                  <a:lnTo>
                    <a:pt x="74" y="8256"/>
                  </a:lnTo>
                  <a:lnTo>
                    <a:pt x="0" y="8453"/>
                  </a:lnTo>
                  <a:lnTo>
                    <a:pt x="21806" y="8767"/>
                  </a:lnTo>
                  <a:lnTo>
                    <a:pt x="52648" y="6929"/>
                  </a:lnTo>
                  <a:lnTo>
                    <a:pt x="90815" y="3760"/>
                  </a:lnTo>
                  <a:lnTo>
                    <a:pt x="128945" y="0"/>
                  </a:lnTo>
                  <a:lnTo>
                    <a:pt x="169255" y="658"/>
                  </a:lnTo>
                  <a:lnTo>
                    <a:pt x="192468" y="24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216">
            <a:extLst>
              <a:ext uri="{FF2B5EF4-FFF2-40B4-BE49-F238E27FC236}">
                <a16:creationId xmlns:a16="http://schemas.microsoft.com/office/drawing/2014/main" xmlns="" id="{6E34D395-3E74-4320-82FA-624D1004432C}"/>
              </a:ext>
            </a:extLst>
          </p:cNvPr>
          <p:cNvGrpSpPr/>
          <p:nvPr/>
        </p:nvGrpSpPr>
        <p:grpSpPr>
          <a:xfrm>
            <a:off x="9880600" y="819150"/>
            <a:ext cx="1479551" cy="1149351"/>
            <a:chOff x="9880600" y="819150"/>
            <a:chExt cx="1479551" cy="1149351"/>
          </a:xfrm>
        </p:grpSpPr>
        <p:sp>
          <p:nvSpPr>
            <p:cNvPr id="276" name="SMARTInkShape-855">
              <a:extLst>
                <a:ext uri="{FF2B5EF4-FFF2-40B4-BE49-F238E27FC236}">
                  <a16:creationId xmlns:a16="http://schemas.microsoft.com/office/drawing/2014/main" xmlns="" id="{96F4EF9D-9849-4C8C-B9B5-B89B3305B17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017250" y="1549400"/>
              <a:ext cx="48774" cy="419101"/>
            </a:xfrm>
            <a:custGeom>
              <a:avLst/>
              <a:gdLst/>
              <a:ahLst/>
              <a:cxnLst/>
              <a:rect l="0" t="0" r="0" b="0"/>
              <a:pathLst>
                <a:path w="48774" h="419101">
                  <a:moveTo>
                    <a:pt x="31750" y="0"/>
                  </a:moveTo>
                  <a:lnTo>
                    <a:pt x="31750" y="0"/>
                  </a:lnTo>
                  <a:lnTo>
                    <a:pt x="33631" y="42063"/>
                  </a:lnTo>
                  <a:lnTo>
                    <a:pt x="37526" y="77961"/>
                  </a:lnTo>
                  <a:lnTo>
                    <a:pt x="40539" y="101363"/>
                  </a:lnTo>
                  <a:lnTo>
                    <a:pt x="43959" y="126842"/>
                  </a:lnTo>
                  <a:lnTo>
                    <a:pt x="46240" y="154411"/>
                  </a:lnTo>
                  <a:lnTo>
                    <a:pt x="47759" y="183374"/>
                  </a:lnTo>
                  <a:lnTo>
                    <a:pt x="48773" y="213266"/>
                  </a:lnTo>
                  <a:lnTo>
                    <a:pt x="46626" y="243777"/>
                  </a:lnTo>
                  <a:lnTo>
                    <a:pt x="42373" y="274702"/>
                  </a:lnTo>
                  <a:lnTo>
                    <a:pt x="36715" y="305901"/>
                  </a:lnTo>
                  <a:lnTo>
                    <a:pt x="30121" y="332345"/>
                  </a:lnTo>
                  <a:lnTo>
                    <a:pt x="15270" y="376779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856">
              <a:extLst>
                <a:ext uri="{FF2B5EF4-FFF2-40B4-BE49-F238E27FC236}">
                  <a16:creationId xmlns:a16="http://schemas.microsoft.com/office/drawing/2014/main" xmlns="" id="{B3C94D40-4FA1-47F6-948E-AC569BC1C86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325100" y="1575028"/>
              <a:ext cx="609601" cy="298223"/>
            </a:xfrm>
            <a:custGeom>
              <a:avLst/>
              <a:gdLst/>
              <a:ahLst/>
              <a:cxnLst/>
              <a:rect l="0" t="0" r="0" b="0"/>
              <a:pathLst>
                <a:path w="609601" h="298223">
                  <a:moveTo>
                    <a:pt x="0" y="298222"/>
                  </a:moveTo>
                  <a:lnTo>
                    <a:pt x="0" y="298222"/>
                  </a:lnTo>
                  <a:lnTo>
                    <a:pt x="44776" y="296811"/>
                  </a:lnTo>
                  <a:lnTo>
                    <a:pt x="84811" y="291480"/>
                  </a:lnTo>
                  <a:lnTo>
                    <a:pt x="108752" y="289494"/>
                  </a:lnTo>
                  <a:lnTo>
                    <a:pt x="134593" y="288170"/>
                  </a:lnTo>
                  <a:lnTo>
                    <a:pt x="161693" y="287287"/>
                  </a:lnTo>
                  <a:lnTo>
                    <a:pt x="188228" y="285993"/>
                  </a:lnTo>
                  <a:lnTo>
                    <a:pt x="214385" y="284425"/>
                  </a:lnTo>
                  <a:lnTo>
                    <a:pt x="261089" y="280801"/>
                  </a:lnTo>
                  <a:lnTo>
                    <a:pt x="304391" y="275500"/>
                  </a:lnTo>
                  <a:lnTo>
                    <a:pt x="323011" y="273351"/>
                  </a:lnTo>
                  <a:lnTo>
                    <a:pt x="323290" y="273174"/>
                  </a:lnTo>
                  <a:lnTo>
                    <a:pt x="312865" y="272853"/>
                  </a:lnTo>
                  <a:lnTo>
                    <a:pt x="308288" y="269460"/>
                  </a:lnTo>
                  <a:lnTo>
                    <a:pt x="284035" y="222603"/>
                  </a:lnTo>
                  <a:lnTo>
                    <a:pt x="264780" y="181586"/>
                  </a:lnTo>
                  <a:lnTo>
                    <a:pt x="247031" y="145254"/>
                  </a:lnTo>
                  <a:lnTo>
                    <a:pt x="229266" y="109351"/>
                  </a:lnTo>
                  <a:lnTo>
                    <a:pt x="215489" y="76696"/>
                  </a:lnTo>
                  <a:lnTo>
                    <a:pt x="211719" y="50423"/>
                  </a:lnTo>
                  <a:lnTo>
                    <a:pt x="213819" y="39889"/>
                  </a:lnTo>
                  <a:lnTo>
                    <a:pt x="223678" y="22541"/>
                  </a:lnTo>
                  <a:lnTo>
                    <a:pt x="244992" y="9656"/>
                  </a:lnTo>
                  <a:lnTo>
                    <a:pt x="276806" y="1343"/>
                  </a:lnTo>
                  <a:lnTo>
                    <a:pt x="321522" y="0"/>
                  </a:lnTo>
                  <a:lnTo>
                    <a:pt x="368205" y="3636"/>
                  </a:lnTo>
                  <a:lnTo>
                    <a:pt x="411297" y="10662"/>
                  </a:lnTo>
                  <a:lnTo>
                    <a:pt x="444560" y="20839"/>
                  </a:lnTo>
                  <a:lnTo>
                    <a:pt x="464048" y="34300"/>
                  </a:lnTo>
                  <a:lnTo>
                    <a:pt x="470232" y="41841"/>
                  </a:lnTo>
                  <a:lnTo>
                    <a:pt x="470120" y="51807"/>
                  </a:lnTo>
                  <a:lnTo>
                    <a:pt x="450445" y="89430"/>
                  </a:lnTo>
                  <a:lnTo>
                    <a:pt x="423370" y="131857"/>
                  </a:lnTo>
                  <a:lnTo>
                    <a:pt x="403432" y="174297"/>
                  </a:lnTo>
                  <a:lnTo>
                    <a:pt x="398025" y="198459"/>
                  </a:lnTo>
                  <a:lnTo>
                    <a:pt x="401267" y="219075"/>
                  </a:lnTo>
                  <a:lnTo>
                    <a:pt x="405094" y="228524"/>
                  </a:lnTo>
                  <a:lnTo>
                    <a:pt x="411880" y="235529"/>
                  </a:lnTo>
                  <a:lnTo>
                    <a:pt x="430706" y="245194"/>
                  </a:lnTo>
                  <a:lnTo>
                    <a:pt x="460712" y="249959"/>
                  </a:lnTo>
                  <a:lnTo>
                    <a:pt x="496860" y="251372"/>
                  </a:lnTo>
                  <a:lnTo>
                    <a:pt x="534093" y="249648"/>
                  </a:lnTo>
                  <a:lnTo>
                    <a:pt x="580643" y="244710"/>
                  </a:lnTo>
                  <a:lnTo>
                    <a:pt x="609600" y="241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857">
              <a:extLst>
                <a:ext uri="{FF2B5EF4-FFF2-40B4-BE49-F238E27FC236}">
                  <a16:creationId xmlns:a16="http://schemas.microsoft.com/office/drawing/2014/main" xmlns="" id="{3756CD51-6CA7-4EF4-B87B-FB819A37EE9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268833" y="1613783"/>
              <a:ext cx="18168" cy="291218"/>
            </a:xfrm>
            <a:custGeom>
              <a:avLst/>
              <a:gdLst/>
              <a:ahLst/>
              <a:cxnLst/>
              <a:rect l="0" t="0" r="0" b="0"/>
              <a:pathLst>
                <a:path w="18168" h="2912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41" y="38152"/>
                  </a:lnTo>
                  <a:lnTo>
                    <a:pt x="9294" y="75027"/>
                  </a:lnTo>
                  <a:lnTo>
                    <a:pt x="10697" y="121990"/>
                  </a:lnTo>
                  <a:lnTo>
                    <a:pt x="11774" y="145943"/>
                  </a:lnTo>
                  <a:lnTo>
                    <a:pt x="14857" y="193255"/>
                  </a:lnTo>
                  <a:lnTo>
                    <a:pt x="16693" y="234508"/>
                  </a:lnTo>
                  <a:lnTo>
                    <a:pt x="18167" y="291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858">
              <a:extLst>
                <a:ext uri="{FF2B5EF4-FFF2-40B4-BE49-F238E27FC236}">
                  <a16:creationId xmlns:a16="http://schemas.microsoft.com/office/drawing/2014/main" xmlns="" id="{F6EFCAEC-3C7A-44C7-AE29-AFE634C81A9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880600" y="1398736"/>
              <a:ext cx="1435101" cy="42715"/>
            </a:xfrm>
            <a:custGeom>
              <a:avLst/>
              <a:gdLst/>
              <a:ahLst/>
              <a:cxnLst/>
              <a:rect l="0" t="0" r="0" b="0"/>
              <a:pathLst>
                <a:path w="1435101" h="42715">
                  <a:moveTo>
                    <a:pt x="0" y="42714"/>
                  </a:moveTo>
                  <a:lnTo>
                    <a:pt x="0" y="42714"/>
                  </a:lnTo>
                  <a:lnTo>
                    <a:pt x="29452" y="41303"/>
                  </a:lnTo>
                  <a:lnTo>
                    <a:pt x="52088" y="38951"/>
                  </a:lnTo>
                  <a:lnTo>
                    <a:pt x="79175" y="35972"/>
                  </a:lnTo>
                  <a:lnTo>
                    <a:pt x="121930" y="31164"/>
                  </a:lnTo>
                  <a:lnTo>
                    <a:pt x="175125" y="25136"/>
                  </a:lnTo>
                  <a:lnTo>
                    <a:pt x="235283" y="18295"/>
                  </a:lnTo>
                  <a:lnTo>
                    <a:pt x="312078" y="12324"/>
                  </a:lnTo>
                  <a:lnTo>
                    <a:pt x="399963" y="6931"/>
                  </a:lnTo>
                  <a:lnTo>
                    <a:pt x="495242" y="1926"/>
                  </a:lnTo>
                  <a:lnTo>
                    <a:pt x="600389" y="0"/>
                  </a:lnTo>
                  <a:lnTo>
                    <a:pt x="712115" y="127"/>
                  </a:lnTo>
                  <a:lnTo>
                    <a:pt x="828226" y="1622"/>
                  </a:lnTo>
                  <a:lnTo>
                    <a:pt x="933150" y="4031"/>
                  </a:lnTo>
                  <a:lnTo>
                    <a:pt x="1030618" y="7047"/>
                  </a:lnTo>
                  <a:lnTo>
                    <a:pt x="1123111" y="10470"/>
                  </a:lnTo>
                  <a:lnTo>
                    <a:pt x="1198885" y="12751"/>
                  </a:lnTo>
                  <a:lnTo>
                    <a:pt x="1263512" y="14272"/>
                  </a:lnTo>
                  <a:lnTo>
                    <a:pt x="1320708" y="15286"/>
                  </a:lnTo>
                  <a:lnTo>
                    <a:pt x="1358840" y="15962"/>
                  </a:lnTo>
                  <a:lnTo>
                    <a:pt x="1435100" y="173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859">
              <a:extLst>
                <a:ext uri="{FF2B5EF4-FFF2-40B4-BE49-F238E27FC236}">
                  <a16:creationId xmlns:a16="http://schemas.microsoft.com/office/drawing/2014/main" xmlns="" id="{5F3769DB-DF3E-4A92-A5A5-52708C590C4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277600" y="889000"/>
              <a:ext cx="82551" cy="234951"/>
            </a:xfrm>
            <a:custGeom>
              <a:avLst/>
              <a:gdLst/>
              <a:ahLst/>
              <a:cxnLst/>
              <a:rect l="0" t="0" r="0" b="0"/>
              <a:pathLst>
                <a:path w="82551" h="234951">
                  <a:moveTo>
                    <a:pt x="82550" y="0"/>
                  </a:moveTo>
                  <a:lnTo>
                    <a:pt x="82550" y="0"/>
                  </a:lnTo>
                  <a:lnTo>
                    <a:pt x="66970" y="36628"/>
                  </a:lnTo>
                  <a:lnTo>
                    <a:pt x="55869" y="66844"/>
                  </a:lnTo>
                  <a:lnTo>
                    <a:pt x="43878" y="103792"/>
                  </a:lnTo>
                  <a:lnTo>
                    <a:pt x="31498" y="143731"/>
                  </a:lnTo>
                  <a:lnTo>
                    <a:pt x="18936" y="18123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860">
              <a:extLst>
                <a:ext uri="{FF2B5EF4-FFF2-40B4-BE49-F238E27FC236}">
                  <a16:creationId xmlns:a16="http://schemas.microsoft.com/office/drawing/2014/main" xmlns="" id="{5B4149FB-AD2C-438B-8824-C4442CEA372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074907" y="1031980"/>
              <a:ext cx="151894" cy="118896"/>
            </a:xfrm>
            <a:custGeom>
              <a:avLst/>
              <a:gdLst/>
              <a:ahLst/>
              <a:cxnLst/>
              <a:rect l="0" t="0" r="0" b="0"/>
              <a:pathLst>
                <a:path w="151894" h="118896">
                  <a:moveTo>
                    <a:pt x="24893" y="53870"/>
                  </a:moveTo>
                  <a:lnTo>
                    <a:pt x="24893" y="53870"/>
                  </a:lnTo>
                  <a:lnTo>
                    <a:pt x="30667" y="48800"/>
                  </a:lnTo>
                  <a:lnTo>
                    <a:pt x="74239" y="22973"/>
                  </a:lnTo>
                  <a:lnTo>
                    <a:pt x="78574" y="13327"/>
                  </a:lnTo>
                  <a:lnTo>
                    <a:pt x="79731" y="7791"/>
                  </a:lnTo>
                  <a:lnTo>
                    <a:pt x="79089" y="4101"/>
                  </a:lnTo>
                  <a:lnTo>
                    <a:pt x="77253" y="1640"/>
                  </a:lnTo>
                  <a:lnTo>
                    <a:pt x="74616" y="0"/>
                  </a:lnTo>
                  <a:lnTo>
                    <a:pt x="50680" y="4434"/>
                  </a:lnTo>
                  <a:lnTo>
                    <a:pt x="32355" y="16611"/>
                  </a:lnTo>
                  <a:lnTo>
                    <a:pt x="16214" y="34488"/>
                  </a:lnTo>
                  <a:lnTo>
                    <a:pt x="4338" y="56545"/>
                  </a:lnTo>
                  <a:lnTo>
                    <a:pt x="0" y="74814"/>
                  </a:lnTo>
                  <a:lnTo>
                    <a:pt x="1129" y="90695"/>
                  </a:lnTo>
                  <a:lnTo>
                    <a:pt x="6335" y="107161"/>
                  </a:lnTo>
                  <a:lnTo>
                    <a:pt x="11817" y="112680"/>
                  </a:lnTo>
                  <a:lnTo>
                    <a:pt x="27314" y="118814"/>
                  </a:lnTo>
                  <a:lnTo>
                    <a:pt x="72725" y="118895"/>
                  </a:lnTo>
                  <a:lnTo>
                    <a:pt x="105183" y="112403"/>
                  </a:lnTo>
                  <a:lnTo>
                    <a:pt x="151893" y="98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861">
              <a:extLst>
                <a:ext uri="{FF2B5EF4-FFF2-40B4-BE49-F238E27FC236}">
                  <a16:creationId xmlns:a16="http://schemas.microsoft.com/office/drawing/2014/main" xmlns="" id="{5F254CDB-41A8-4DC8-87F8-27A40DCDE9B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017250" y="911029"/>
              <a:ext cx="68086" cy="219272"/>
            </a:xfrm>
            <a:custGeom>
              <a:avLst/>
              <a:gdLst/>
              <a:ahLst/>
              <a:cxnLst/>
              <a:rect l="0" t="0" r="0" b="0"/>
              <a:pathLst>
                <a:path w="68086" h="219272">
                  <a:moveTo>
                    <a:pt x="57150" y="3371"/>
                  </a:moveTo>
                  <a:lnTo>
                    <a:pt x="57150" y="3371"/>
                  </a:lnTo>
                  <a:lnTo>
                    <a:pt x="63893" y="0"/>
                  </a:lnTo>
                  <a:lnTo>
                    <a:pt x="65878" y="1124"/>
                  </a:lnTo>
                  <a:lnTo>
                    <a:pt x="68085" y="8017"/>
                  </a:lnTo>
                  <a:lnTo>
                    <a:pt x="54294" y="50672"/>
                  </a:lnTo>
                  <a:lnTo>
                    <a:pt x="36547" y="97898"/>
                  </a:lnTo>
                  <a:lnTo>
                    <a:pt x="21652" y="135929"/>
                  </a:lnTo>
                  <a:lnTo>
                    <a:pt x="11270" y="170706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862">
              <a:extLst>
                <a:ext uri="{FF2B5EF4-FFF2-40B4-BE49-F238E27FC236}">
                  <a16:creationId xmlns:a16="http://schemas.microsoft.com/office/drawing/2014/main" xmlns="" id="{DFF78B09-207A-489C-88C7-4D707FED1A2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869871" y="911581"/>
              <a:ext cx="103821" cy="259534"/>
            </a:xfrm>
            <a:custGeom>
              <a:avLst/>
              <a:gdLst/>
              <a:ahLst/>
              <a:cxnLst/>
              <a:rect l="0" t="0" r="0" b="0"/>
              <a:pathLst>
                <a:path w="103821" h="259534">
                  <a:moveTo>
                    <a:pt x="83879" y="21869"/>
                  </a:moveTo>
                  <a:lnTo>
                    <a:pt x="83879" y="21869"/>
                  </a:lnTo>
                  <a:lnTo>
                    <a:pt x="83879" y="0"/>
                  </a:lnTo>
                  <a:lnTo>
                    <a:pt x="73766" y="17741"/>
                  </a:lnTo>
                  <a:lnTo>
                    <a:pt x="60734" y="59922"/>
                  </a:lnTo>
                  <a:lnTo>
                    <a:pt x="48428" y="100165"/>
                  </a:lnTo>
                  <a:lnTo>
                    <a:pt x="34255" y="144156"/>
                  </a:lnTo>
                  <a:lnTo>
                    <a:pt x="20902" y="184874"/>
                  </a:lnTo>
                  <a:lnTo>
                    <a:pt x="11675" y="218494"/>
                  </a:lnTo>
                  <a:lnTo>
                    <a:pt x="0" y="257715"/>
                  </a:lnTo>
                  <a:lnTo>
                    <a:pt x="443" y="259533"/>
                  </a:lnTo>
                  <a:lnTo>
                    <a:pt x="2857" y="258628"/>
                  </a:lnTo>
                  <a:lnTo>
                    <a:pt x="6579" y="255909"/>
                  </a:lnTo>
                  <a:lnTo>
                    <a:pt x="29882" y="216057"/>
                  </a:lnTo>
                  <a:lnTo>
                    <a:pt x="59884" y="177086"/>
                  </a:lnTo>
                  <a:lnTo>
                    <a:pt x="90376" y="145088"/>
                  </a:lnTo>
                  <a:lnTo>
                    <a:pt x="94560" y="142115"/>
                  </a:lnTo>
                  <a:lnTo>
                    <a:pt x="98055" y="145072"/>
                  </a:lnTo>
                  <a:lnTo>
                    <a:pt x="103820" y="161528"/>
                  </a:lnTo>
                  <a:lnTo>
                    <a:pt x="103090" y="179660"/>
                  </a:lnTo>
                  <a:lnTo>
                    <a:pt x="96650" y="197126"/>
                  </a:lnTo>
                  <a:lnTo>
                    <a:pt x="84381" y="214296"/>
                  </a:lnTo>
                  <a:lnTo>
                    <a:pt x="49144" y="238176"/>
                  </a:lnTo>
                  <a:lnTo>
                    <a:pt x="25689" y="249257"/>
                  </a:lnTo>
                  <a:lnTo>
                    <a:pt x="21802" y="248955"/>
                  </a:lnTo>
                  <a:lnTo>
                    <a:pt x="19211" y="247343"/>
                  </a:lnTo>
                  <a:lnTo>
                    <a:pt x="18188" y="243446"/>
                  </a:lnTo>
                  <a:lnTo>
                    <a:pt x="18935" y="231590"/>
                  </a:lnTo>
                  <a:lnTo>
                    <a:pt x="41913" y="186350"/>
                  </a:lnTo>
                  <a:lnTo>
                    <a:pt x="52129" y="167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863">
              <a:extLst>
                <a:ext uri="{FF2B5EF4-FFF2-40B4-BE49-F238E27FC236}">
                  <a16:creationId xmlns:a16="http://schemas.microsoft.com/office/drawing/2014/main" xmlns="" id="{27124BF7-38BF-4543-883C-18BEE223476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736870" y="1056543"/>
              <a:ext cx="108931" cy="81070"/>
            </a:xfrm>
            <a:custGeom>
              <a:avLst/>
              <a:gdLst/>
              <a:ahLst/>
              <a:cxnLst/>
              <a:rect l="0" t="0" r="0" b="0"/>
              <a:pathLst>
                <a:path w="108931" h="81070">
                  <a:moveTo>
                    <a:pt x="96230" y="35657"/>
                  </a:moveTo>
                  <a:lnTo>
                    <a:pt x="96230" y="35657"/>
                  </a:lnTo>
                  <a:lnTo>
                    <a:pt x="63006" y="5803"/>
                  </a:lnTo>
                  <a:lnTo>
                    <a:pt x="49241" y="1222"/>
                  </a:lnTo>
                  <a:lnTo>
                    <a:pt x="41621" y="0"/>
                  </a:lnTo>
                  <a:lnTo>
                    <a:pt x="25627" y="2406"/>
                  </a:lnTo>
                  <a:lnTo>
                    <a:pt x="17412" y="5023"/>
                  </a:lnTo>
                  <a:lnTo>
                    <a:pt x="11228" y="9590"/>
                  </a:lnTo>
                  <a:lnTo>
                    <a:pt x="2478" y="22190"/>
                  </a:lnTo>
                  <a:lnTo>
                    <a:pt x="0" y="37198"/>
                  </a:lnTo>
                  <a:lnTo>
                    <a:pt x="327" y="45151"/>
                  </a:lnTo>
                  <a:lnTo>
                    <a:pt x="6334" y="59632"/>
                  </a:lnTo>
                  <a:lnTo>
                    <a:pt x="19735" y="75922"/>
                  </a:lnTo>
                  <a:lnTo>
                    <a:pt x="24066" y="79433"/>
                  </a:lnTo>
                  <a:lnTo>
                    <a:pt x="29071" y="81069"/>
                  </a:lnTo>
                  <a:lnTo>
                    <a:pt x="40275" y="81005"/>
                  </a:lnTo>
                  <a:lnTo>
                    <a:pt x="52311" y="72980"/>
                  </a:lnTo>
                  <a:lnTo>
                    <a:pt x="78585" y="41471"/>
                  </a:lnTo>
                  <a:lnTo>
                    <a:pt x="80233" y="40944"/>
                  </a:lnTo>
                  <a:lnTo>
                    <a:pt x="81332" y="42004"/>
                  </a:lnTo>
                  <a:lnTo>
                    <a:pt x="92240" y="65662"/>
                  </a:lnTo>
                  <a:lnTo>
                    <a:pt x="98220" y="72041"/>
                  </a:lnTo>
                  <a:lnTo>
                    <a:pt x="108930" y="801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864">
              <a:extLst>
                <a:ext uri="{FF2B5EF4-FFF2-40B4-BE49-F238E27FC236}">
                  <a16:creationId xmlns:a16="http://schemas.microsoft.com/office/drawing/2014/main" xmlns="" id="{85C25772-1BE1-4028-BEE7-45955EB3616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579100" y="1035050"/>
              <a:ext cx="127001" cy="123857"/>
            </a:xfrm>
            <a:custGeom>
              <a:avLst/>
              <a:gdLst/>
              <a:ahLst/>
              <a:cxnLst/>
              <a:rect l="0" t="0" r="0" b="0"/>
              <a:pathLst>
                <a:path w="127001" h="123857">
                  <a:moveTo>
                    <a:pt x="0" y="38100"/>
                  </a:moveTo>
                  <a:lnTo>
                    <a:pt x="0" y="38100"/>
                  </a:lnTo>
                  <a:lnTo>
                    <a:pt x="6743" y="34729"/>
                  </a:lnTo>
                  <a:lnTo>
                    <a:pt x="13814" y="34955"/>
                  </a:lnTo>
                  <a:lnTo>
                    <a:pt x="29854" y="40850"/>
                  </a:lnTo>
                  <a:lnTo>
                    <a:pt x="59702" y="63311"/>
                  </a:lnTo>
                  <a:lnTo>
                    <a:pt x="71455" y="76116"/>
                  </a:lnTo>
                  <a:lnTo>
                    <a:pt x="77618" y="90744"/>
                  </a:lnTo>
                  <a:lnTo>
                    <a:pt x="79653" y="105242"/>
                  </a:lnTo>
                  <a:lnTo>
                    <a:pt x="78205" y="116389"/>
                  </a:lnTo>
                  <a:lnTo>
                    <a:pt x="76124" y="119926"/>
                  </a:lnTo>
                  <a:lnTo>
                    <a:pt x="73329" y="122284"/>
                  </a:lnTo>
                  <a:lnTo>
                    <a:pt x="70052" y="123856"/>
                  </a:lnTo>
                  <a:lnTo>
                    <a:pt x="67869" y="122787"/>
                  </a:lnTo>
                  <a:lnTo>
                    <a:pt x="66412" y="119958"/>
                  </a:lnTo>
                  <a:lnTo>
                    <a:pt x="60704" y="93467"/>
                  </a:lnTo>
                  <a:lnTo>
                    <a:pt x="68316" y="57719"/>
                  </a:lnTo>
                  <a:lnTo>
                    <a:pt x="87347" y="25961"/>
                  </a:lnTo>
                  <a:lnTo>
                    <a:pt x="102793" y="1318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865">
              <a:extLst>
                <a:ext uri="{FF2B5EF4-FFF2-40B4-BE49-F238E27FC236}">
                  <a16:creationId xmlns:a16="http://schemas.microsoft.com/office/drawing/2014/main" xmlns="" id="{805A978A-9AA9-4FAA-88F7-CEE6A1D63F5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518870" y="1065650"/>
              <a:ext cx="53618" cy="102168"/>
            </a:xfrm>
            <a:custGeom>
              <a:avLst/>
              <a:gdLst/>
              <a:ahLst/>
              <a:cxnLst/>
              <a:rect l="0" t="0" r="0" b="0"/>
              <a:pathLst>
                <a:path w="53618" h="102168">
                  <a:moveTo>
                    <a:pt x="47530" y="45600"/>
                  </a:moveTo>
                  <a:lnTo>
                    <a:pt x="47530" y="45600"/>
                  </a:lnTo>
                  <a:lnTo>
                    <a:pt x="50901" y="38858"/>
                  </a:lnTo>
                  <a:lnTo>
                    <a:pt x="53617" y="10279"/>
                  </a:lnTo>
                  <a:lnTo>
                    <a:pt x="52295" y="6530"/>
                  </a:lnTo>
                  <a:lnTo>
                    <a:pt x="47061" y="484"/>
                  </a:lnTo>
                  <a:lnTo>
                    <a:pt x="42278" y="0"/>
                  </a:lnTo>
                  <a:lnTo>
                    <a:pt x="29438" y="3226"/>
                  </a:lnTo>
                  <a:lnTo>
                    <a:pt x="16206" y="13126"/>
                  </a:lnTo>
                  <a:lnTo>
                    <a:pt x="9713" y="19718"/>
                  </a:lnTo>
                  <a:lnTo>
                    <a:pt x="2500" y="36449"/>
                  </a:lnTo>
                  <a:lnTo>
                    <a:pt x="0" y="55644"/>
                  </a:lnTo>
                  <a:lnTo>
                    <a:pt x="3264" y="84167"/>
                  </a:lnTo>
                  <a:lnTo>
                    <a:pt x="9277" y="97078"/>
                  </a:lnTo>
                  <a:lnTo>
                    <a:pt x="13562" y="100380"/>
                  </a:lnTo>
                  <a:lnTo>
                    <a:pt x="18533" y="101875"/>
                  </a:lnTo>
                  <a:lnTo>
                    <a:pt x="23967" y="102167"/>
                  </a:lnTo>
                  <a:lnTo>
                    <a:pt x="28998" y="100245"/>
                  </a:lnTo>
                  <a:lnTo>
                    <a:pt x="38354" y="92464"/>
                  </a:lnTo>
                  <a:lnTo>
                    <a:pt x="43450" y="80069"/>
                  </a:lnTo>
                  <a:lnTo>
                    <a:pt x="47173" y="34463"/>
                  </a:lnTo>
                  <a:lnTo>
                    <a:pt x="47530" y="1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866">
              <a:extLst>
                <a:ext uri="{FF2B5EF4-FFF2-40B4-BE49-F238E27FC236}">
                  <a16:creationId xmlns:a16="http://schemas.microsoft.com/office/drawing/2014/main" xmlns="" id="{9C7D32C3-4A35-4D77-A9C6-93C5C16F2B0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395833" y="1054100"/>
              <a:ext cx="88018" cy="123465"/>
            </a:xfrm>
            <a:custGeom>
              <a:avLst/>
              <a:gdLst/>
              <a:ahLst/>
              <a:cxnLst/>
              <a:rect l="0" t="0" r="0" b="0"/>
              <a:pathLst>
                <a:path w="88018" h="123465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4" y="26106"/>
                  </a:lnTo>
                  <a:lnTo>
                    <a:pt x="440" y="27281"/>
                  </a:lnTo>
                  <a:lnTo>
                    <a:pt x="0" y="28771"/>
                  </a:lnTo>
                  <a:lnTo>
                    <a:pt x="8020" y="55843"/>
                  </a:lnTo>
                  <a:lnTo>
                    <a:pt x="21902" y="102264"/>
                  </a:lnTo>
                  <a:lnTo>
                    <a:pt x="28603" y="119044"/>
                  </a:lnTo>
                  <a:lnTo>
                    <a:pt x="32917" y="123464"/>
                  </a:lnTo>
                  <a:lnTo>
                    <a:pt x="36467" y="121820"/>
                  </a:lnTo>
                  <a:lnTo>
                    <a:pt x="46056" y="112468"/>
                  </a:lnTo>
                  <a:lnTo>
                    <a:pt x="64388" y="73329"/>
                  </a:lnTo>
                  <a:lnTo>
                    <a:pt x="79717" y="28596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67">
              <a:extLst>
                <a:ext uri="{FF2B5EF4-FFF2-40B4-BE49-F238E27FC236}">
                  <a16:creationId xmlns:a16="http://schemas.microsoft.com/office/drawing/2014/main" xmlns="" id="{BD07CF82-783C-4AD9-B753-4792A382712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257948" y="1076779"/>
              <a:ext cx="105253" cy="100145"/>
            </a:xfrm>
            <a:custGeom>
              <a:avLst/>
              <a:gdLst/>
              <a:ahLst/>
              <a:cxnLst/>
              <a:rect l="0" t="0" r="0" b="0"/>
              <a:pathLst>
                <a:path w="105253" h="100145">
                  <a:moveTo>
                    <a:pt x="79852" y="21771"/>
                  </a:moveTo>
                  <a:lnTo>
                    <a:pt x="79852" y="21771"/>
                  </a:lnTo>
                  <a:lnTo>
                    <a:pt x="69008" y="12337"/>
                  </a:lnTo>
                  <a:lnTo>
                    <a:pt x="44532" y="756"/>
                  </a:lnTo>
                  <a:lnTo>
                    <a:pt x="40782" y="0"/>
                  </a:lnTo>
                  <a:lnTo>
                    <a:pt x="37576" y="201"/>
                  </a:lnTo>
                  <a:lnTo>
                    <a:pt x="34735" y="1041"/>
                  </a:lnTo>
                  <a:lnTo>
                    <a:pt x="20622" y="15707"/>
                  </a:lnTo>
                  <a:lnTo>
                    <a:pt x="6408" y="41298"/>
                  </a:lnTo>
                  <a:lnTo>
                    <a:pt x="0" y="67852"/>
                  </a:lnTo>
                  <a:lnTo>
                    <a:pt x="2264" y="83174"/>
                  </a:lnTo>
                  <a:lnTo>
                    <a:pt x="4843" y="90223"/>
                  </a:lnTo>
                  <a:lnTo>
                    <a:pt x="8679" y="94922"/>
                  </a:lnTo>
                  <a:lnTo>
                    <a:pt x="18587" y="100144"/>
                  </a:lnTo>
                  <a:lnTo>
                    <a:pt x="22780" y="100125"/>
                  </a:lnTo>
                  <a:lnTo>
                    <a:pt x="26282" y="98702"/>
                  </a:lnTo>
                  <a:lnTo>
                    <a:pt x="32760" y="92651"/>
                  </a:lnTo>
                  <a:lnTo>
                    <a:pt x="62547" y="49125"/>
                  </a:lnTo>
                  <a:lnTo>
                    <a:pt x="66199" y="46357"/>
                  </a:lnTo>
                  <a:lnTo>
                    <a:pt x="70044" y="46628"/>
                  </a:lnTo>
                  <a:lnTo>
                    <a:pt x="78081" y="52574"/>
                  </a:lnTo>
                  <a:lnTo>
                    <a:pt x="105252" y="97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868">
              <a:extLst>
                <a:ext uri="{FF2B5EF4-FFF2-40B4-BE49-F238E27FC236}">
                  <a16:creationId xmlns:a16="http://schemas.microsoft.com/office/drawing/2014/main" xmlns="" id="{09FB854C-352D-448C-BCC0-E278EC0631E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116433" y="1098550"/>
              <a:ext cx="132468" cy="44451"/>
            </a:xfrm>
            <a:custGeom>
              <a:avLst/>
              <a:gdLst/>
              <a:ahLst/>
              <a:cxnLst/>
              <a:rect l="0" t="0" r="0" b="0"/>
              <a:pathLst>
                <a:path w="132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441" y="32516"/>
                  </a:lnTo>
                  <a:lnTo>
                    <a:pt x="0" y="30144"/>
                  </a:lnTo>
                  <a:lnTo>
                    <a:pt x="8916" y="23746"/>
                  </a:lnTo>
                  <a:lnTo>
                    <a:pt x="26755" y="16904"/>
                  </a:lnTo>
                  <a:lnTo>
                    <a:pt x="68531" y="9085"/>
                  </a:lnTo>
                  <a:lnTo>
                    <a:pt x="111015" y="3005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869">
              <a:extLst>
                <a:ext uri="{FF2B5EF4-FFF2-40B4-BE49-F238E27FC236}">
                  <a16:creationId xmlns:a16="http://schemas.microsoft.com/office/drawing/2014/main" xmlns="" id="{4D52F686-B4C9-4C19-AA12-BCE089BD578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185400" y="824261"/>
              <a:ext cx="175979" cy="420340"/>
            </a:xfrm>
            <a:custGeom>
              <a:avLst/>
              <a:gdLst/>
              <a:ahLst/>
              <a:cxnLst/>
              <a:rect l="0" t="0" r="0" b="0"/>
              <a:pathLst>
                <a:path w="175979" h="420340">
                  <a:moveTo>
                    <a:pt x="139700" y="96489"/>
                  </a:moveTo>
                  <a:lnTo>
                    <a:pt x="139700" y="96489"/>
                  </a:lnTo>
                  <a:lnTo>
                    <a:pt x="168575" y="52867"/>
                  </a:lnTo>
                  <a:lnTo>
                    <a:pt x="173700" y="39707"/>
                  </a:lnTo>
                  <a:lnTo>
                    <a:pt x="175978" y="26803"/>
                  </a:lnTo>
                  <a:lnTo>
                    <a:pt x="173763" y="21104"/>
                  </a:lnTo>
                  <a:lnTo>
                    <a:pt x="163776" y="11008"/>
                  </a:lnTo>
                  <a:lnTo>
                    <a:pt x="142287" y="763"/>
                  </a:lnTo>
                  <a:lnTo>
                    <a:pt x="111304" y="0"/>
                  </a:lnTo>
                  <a:lnTo>
                    <a:pt x="75311" y="10985"/>
                  </a:lnTo>
                  <a:lnTo>
                    <a:pt x="54168" y="29324"/>
                  </a:lnTo>
                  <a:lnTo>
                    <a:pt x="37481" y="53938"/>
                  </a:lnTo>
                  <a:lnTo>
                    <a:pt x="24119" y="98384"/>
                  </a:lnTo>
                  <a:lnTo>
                    <a:pt x="18245" y="138018"/>
                  </a:lnTo>
                  <a:lnTo>
                    <a:pt x="17045" y="179622"/>
                  </a:lnTo>
                  <a:lnTo>
                    <a:pt x="18159" y="222337"/>
                  </a:lnTo>
                  <a:lnTo>
                    <a:pt x="18655" y="267192"/>
                  </a:lnTo>
                  <a:lnTo>
                    <a:pt x="16993" y="307353"/>
                  </a:lnTo>
                  <a:lnTo>
                    <a:pt x="13901" y="342606"/>
                  </a:lnTo>
                  <a:lnTo>
                    <a:pt x="8195" y="384137"/>
                  </a:lnTo>
                  <a:lnTo>
                    <a:pt x="0" y="420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870">
              <a:extLst>
                <a:ext uri="{FF2B5EF4-FFF2-40B4-BE49-F238E27FC236}">
                  <a16:creationId xmlns:a16="http://schemas.microsoft.com/office/drawing/2014/main" xmlns="" id="{E8A8175F-B9C5-48BD-A37E-409435D0766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001250" y="819150"/>
              <a:ext cx="38101" cy="419101"/>
            </a:xfrm>
            <a:custGeom>
              <a:avLst/>
              <a:gdLst/>
              <a:ahLst/>
              <a:cxnLst/>
              <a:rect l="0" t="0" r="0" b="0"/>
              <a:pathLst>
                <a:path w="38101" h="4191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21668" y="39999"/>
                  </a:lnTo>
                  <a:lnTo>
                    <a:pt x="29149" y="73751"/>
                  </a:lnTo>
                  <a:lnTo>
                    <a:pt x="33417" y="116739"/>
                  </a:lnTo>
                  <a:lnTo>
                    <a:pt x="33566" y="142032"/>
                  </a:lnTo>
                  <a:lnTo>
                    <a:pt x="32962" y="168771"/>
                  </a:lnTo>
                  <a:lnTo>
                    <a:pt x="32558" y="195770"/>
                  </a:lnTo>
                  <a:lnTo>
                    <a:pt x="32289" y="222941"/>
                  </a:lnTo>
                  <a:lnTo>
                    <a:pt x="32107" y="250227"/>
                  </a:lnTo>
                  <a:lnTo>
                    <a:pt x="31989" y="275474"/>
                  </a:lnTo>
                  <a:lnTo>
                    <a:pt x="31856" y="322340"/>
                  </a:lnTo>
                  <a:lnTo>
                    <a:pt x="28033" y="359162"/>
                  </a:lnTo>
                  <a:lnTo>
                    <a:pt x="19829" y="398048"/>
                  </a:lnTo>
                  <a:lnTo>
                    <a:pt x="17453" y="407182"/>
                  </a:lnTo>
                  <a:lnTo>
                    <a:pt x="18693" y="412566"/>
                  </a:lnTo>
                  <a:lnTo>
                    <a:pt x="22339" y="415449"/>
                  </a:lnTo>
                  <a:lnTo>
                    <a:pt x="3810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217">
            <a:extLst>
              <a:ext uri="{FF2B5EF4-FFF2-40B4-BE49-F238E27FC236}">
                <a16:creationId xmlns:a16="http://schemas.microsoft.com/office/drawing/2014/main" xmlns="" id="{9C26EFAC-6729-45DB-80EB-005997526BB6}"/>
              </a:ext>
            </a:extLst>
          </p:cNvPr>
          <p:cNvGrpSpPr/>
          <p:nvPr/>
        </p:nvGrpSpPr>
        <p:grpSpPr>
          <a:xfrm>
            <a:off x="9175748" y="1225550"/>
            <a:ext cx="266703" cy="125677"/>
            <a:chOff x="9175748" y="1225550"/>
            <a:chExt cx="266703" cy="125677"/>
          </a:xfrm>
        </p:grpSpPr>
        <p:sp>
          <p:nvSpPr>
            <p:cNvPr id="293" name="SMARTInkShape-871">
              <a:extLst>
                <a:ext uri="{FF2B5EF4-FFF2-40B4-BE49-F238E27FC236}">
                  <a16:creationId xmlns:a16="http://schemas.microsoft.com/office/drawing/2014/main" xmlns="" id="{70B0A7A6-C30B-4D01-9AD9-A063903C681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175748" y="1327150"/>
              <a:ext cx="266703" cy="24077"/>
            </a:xfrm>
            <a:custGeom>
              <a:avLst/>
              <a:gdLst/>
              <a:ahLst/>
              <a:cxnLst/>
              <a:rect l="0" t="0" r="0" b="0"/>
              <a:pathLst>
                <a:path w="266703" h="24077">
                  <a:moveTo>
                    <a:pt x="2" y="19050"/>
                  </a:moveTo>
                  <a:lnTo>
                    <a:pt x="2" y="19050"/>
                  </a:lnTo>
                  <a:lnTo>
                    <a:pt x="0" y="22421"/>
                  </a:lnTo>
                  <a:lnTo>
                    <a:pt x="7528" y="24076"/>
                  </a:lnTo>
                  <a:lnTo>
                    <a:pt x="40803" y="23126"/>
                  </a:lnTo>
                  <a:lnTo>
                    <a:pt x="80930" y="19450"/>
                  </a:lnTo>
                  <a:lnTo>
                    <a:pt x="105459" y="16495"/>
                  </a:lnTo>
                  <a:lnTo>
                    <a:pt x="131690" y="13113"/>
                  </a:lnTo>
                  <a:lnTo>
                    <a:pt x="158350" y="10153"/>
                  </a:lnTo>
                  <a:lnTo>
                    <a:pt x="185295" y="7474"/>
                  </a:lnTo>
                  <a:lnTo>
                    <a:pt x="230520" y="3322"/>
                  </a:lnTo>
                  <a:lnTo>
                    <a:pt x="2667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72">
              <a:extLst>
                <a:ext uri="{FF2B5EF4-FFF2-40B4-BE49-F238E27FC236}">
                  <a16:creationId xmlns:a16="http://schemas.microsoft.com/office/drawing/2014/main" xmlns="" id="{2490EA72-8CA4-4C1C-AFA7-7965802B23C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180323" y="1225550"/>
              <a:ext cx="211328" cy="12439"/>
            </a:xfrm>
            <a:custGeom>
              <a:avLst/>
              <a:gdLst/>
              <a:ahLst/>
              <a:cxnLst/>
              <a:rect l="0" t="0" r="0" b="0"/>
              <a:pathLst>
                <a:path w="211328" h="12439">
                  <a:moveTo>
                    <a:pt x="14477" y="6350"/>
                  </a:moveTo>
                  <a:lnTo>
                    <a:pt x="14477" y="6350"/>
                  </a:lnTo>
                  <a:lnTo>
                    <a:pt x="7734" y="6350"/>
                  </a:lnTo>
                  <a:lnTo>
                    <a:pt x="2544" y="8231"/>
                  </a:lnTo>
                  <a:lnTo>
                    <a:pt x="172" y="9721"/>
                  </a:lnTo>
                  <a:lnTo>
                    <a:pt x="0" y="10714"/>
                  </a:lnTo>
                  <a:lnTo>
                    <a:pt x="1297" y="11376"/>
                  </a:lnTo>
                  <a:lnTo>
                    <a:pt x="27003" y="12438"/>
                  </a:lnTo>
                  <a:lnTo>
                    <a:pt x="74241" y="5880"/>
                  </a:lnTo>
                  <a:lnTo>
                    <a:pt x="110889" y="2614"/>
                  </a:lnTo>
                  <a:lnTo>
                    <a:pt x="146932" y="1162"/>
                  </a:lnTo>
                  <a:lnTo>
                    <a:pt x="190053" y="344"/>
                  </a:lnTo>
                  <a:lnTo>
                    <a:pt x="21132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218">
            <a:extLst>
              <a:ext uri="{FF2B5EF4-FFF2-40B4-BE49-F238E27FC236}">
                <a16:creationId xmlns:a16="http://schemas.microsoft.com/office/drawing/2014/main" xmlns="" id="{6FB457A9-F045-4B1F-82D1-C8B3D4F0CBF8}"/>
              </a:ext>
            </a:extLst>
          </p:cNvPr>
          <p:cNvGrpSpPr/>
          <p:nvPr/>
        </p:nvGrpSpPr>
        <p:grpSpPr>
          <a:xfrm>
            <a:off x="8191500" y="879082"/>
            <a:ext cx="543046" cy="456579"/>
            <a:chOff x="8191500" y="879082"/>
            <a:chExt cx="543046" cy="456579"/>
          </a:xfrm>
        </p:grpSpPr>
        <p:sp>
          <p:nvSpPr>
            <p:cNvPr id="296" name="SMARTInkShape-873">
              <a:extLst>
                <a:ext uri="{FF2B5EF4-FFF2-40B4-BE49-F238E27FC236}">
                  <a16:creationId xmlns:a16="http://schemas.microsoft.com/office/drawing/2014/main" xmlns="" id="{202AC4F5-2A5F-4297-A701-820A80BD942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608926" y="1263650"/>
              <a:ext cx="46125" cy="72011"/>
            </a:xfrm>
            <a:custGeom>
              <a:avLst/>
              <a:gdLst/>
              <a:ahLst/>
              <a:cxnLst/>
              <a:rect l="0" t="0" r="0" b="0"/>
              <a:pathLst>
                <a:path w="46125" h="72011">
                  <a:moveTo>
                    <a:pt x="27074" y="0"/>
                  </a:moveTo>
                  <a:lnTo>
                    <a:pt x="27074" y="0"/>
                  </a:lnTo>
                  <a:lnTo>
                    <a:pt x="20332" y="3371"/>
                  </a:lnTo>
                  <a:lnTo>
                    <a:pt x="18346" y="5775"/>
                  </a:lnTo>
                  <a:lnTo>
                    <a:pt x="223" y="48335"/>
                  </a:lnTo>
                  <a:lnTo>
                    <a:pt x="0" y="54096"/>
                  </a:lnTo>
                  <a:lnTo>
                    <a:pt x="1263" y="58642"/>
                  </a:lnTo>
                  <a:lnTo>
                    <a:pt x="3518" y="62378"/>
                  </a:lnTo>
                  <a:lnTo>
                    <a:pt x="11666" y="68410"/>
                  </a:lnTo>
                  <a:lnTo>
                    <a:pt x="16802" y="71007"/>
                  </a:lnTo>
                  <a:lnTo>
                    <a:pt x="28153" y="72010"/>
                  </a:lnTo>
                  <a:lnTo>
                    <a:pt x="46124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874">
              <a:extLst>
                <a:ext uri="{FF2B5EF4-FFF2-40B4-BE49-F238E27FC236}">
                  <a16:creationId xmlns:a16="http://schemas.microsoft.com/office/drawing/2014/main" xmlns="" id="{333D8E37-D197-49F9-9FC3-349E3A8FB04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566148" y="879082"/>
              <a:ext cx="168398" cy="238519"/>
            </a:xfrm>
            <a:custGeom>
              <a:avLst/>
              <a:gdLst/>
              <a:ahLst/>
              <a:cxnLst/>
              <a:rect l="0" t="0" r="0" b="0"/>
              <a:pathLst>
                <a:path w="168398" h="238519">
                  <a:moveTo>
                    <a:pt x="2" y="48018"/>
                  </a:moveTo>
                  <a:lnTo>
                    <a:pt x="2" y="48018"/>
                  </a:lnTo>
                  <a:lnTo>
                    <a:pt x="0" y="37905"/>
                  </a:lnTo>
                  <a:lnTo>
                    <a:pt x="6743" y="21503"/>
                  </a:lnTo>
                  <a:lnTo>
                    <a:pt x="17579" y="11304"/>
                  </a:lnTo>
                  <a:lnTo>
                    <a:pt x="24421" y="6609"/>
                  </a:lnTo>
                  <a:lnTo>
                    <a:pt x="64386" y="0"/>
                  </a:lnTo>
                  <a:lnTo>
                    <a:pt x="96586" y="2218"/>
                  </a:lnTo>
                  <a:lnTo>
                    <a:pt x="126888" y="10023"/>
                  </a:lnTo>
                  <a:lnTo>
                    <a:pt x="149764" y="25252"/>
                  </a:lnTo>
                  <a:lnTo>
                    <a:pt x="163694" y="47542"/>
                  </a:lnTo>
                  <a:lnTo>
                    <a:pt x="168397" y="60401"/>
                  </a:lnTo>
                  <a:lnTo>
                    <a:pt x="167977" y="85977"/>
                  </a:lnTo>
                  <a:lnTo>
                    <a:pt x="155841" y="120413"/>
                  </a:lnTo>
                  <a:lnTo>
                    <a:pt x="127323" y="166050"/>
                  </a:lnTo>
                  <a:lnTo>
                    <a:pt x="99699" y="212238"/>
                  </a:lnTo>
                  <a:lnTo>
                    <a:pt x="82552" y="23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875">
              <a:extLst>
                <a:ext uri="{FF2B5EF4-FFF2-40B4-BE49-F238E27FC236}">
                  <a16:creationId xmlns:a16="http://schemas.microsoft.com/office/drawing/2014/main" xmlns="" id="{D6C36C4C-BA89-41D5-B5D6-8C0B2966993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206848" y="1162050"/>
              <a:ext cx="238653" cy="37218"/>
            </a:xfrm>
            <a:custGeom>
              <a:avLst/>
              <a:gdLst/>
              <a:ahLst/>
              <a:cxnLst/>
              <a:rect l="0" t="0" r="0" b="0"/>
              <a:pathLst>
                <a:path w="238653" h="37218">
                  <a:moveTo>
                    <a:pt x="16402" y="31750"/>
                  </a:moveTo>
                  <a:lnTo>
                    <a:pt x="16402" y="31750"/>
                  </a:lnTo>
                  <a:lnTo>
                    <a:pt x="0" y="37217"/>
                  </a:lnTo>
                  <a:lnTo>
                    <a:pt x="42909" y="26050"/>
                  </a:lnTo>
                  <a:lnTo>
                    <a:pt x="74750" y="21456"/>
                  </a:lnTo>
                  <a:lnTo>
                    <a:pt x="114772" y="17062"/>
                  </a:lnTo>
                  <a:lnTo>
                    <a:pt x="162193" y="10876"/>
                  </a:lnTo>
                  <a:lnTo>
                    <a:pt x="204668" y="4834"/>
                  </a:lnTo>
                  <a:lnTo>
                    <a:pt x="238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876">
              <a:extLst>
                <a:ext uri="{FF2B5EF4-FFF2-40B4-BE49-F238E27FC236}">
                  <a16:creationId xmlns:a16="http://schemas.microsoft.com/office/drawing/2014/main" xmlns="" id="{1F3656EF-5194-4F9F-A45B-C5B87261DF6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91500" y="1083098"/>
              <a:ext cx="165101" cy="9103"/>
            </a:xfrm>
            <a:custGeom>
              <a:avLst/>
              <a:gdLst/>
              <a:ahLst/>
              <a:cxnLst/>
              <a:rect l="0" t="0" r="0" b="0"/>
              <a:pathLst>
                <a:path w="165101" h="9103">
                  <a:moveTo>
                    <a:pt x="0" y="9102"/>
                  </a:moveTo>
                  <a:lnTo>
                    <a:pt x="0" y="9102"/>
                  </a:lnTo>
                  <a:lnTo>
                    <a:pt x="38295" y="4032"/>
                  </a:lnTo>
                  <a:lnTo>
                    <a:pt x="69231" y="264"/>
                  </a:lnTo>
                  <a:lnTo>
                    <a:pt x="106028" y="0"/>
                  </a:lnTo>
                  <a:lnTo>
                    <a:pt x="16510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219">
            <a:extLst>
              <a:ext uri="{FF2B5EF4-FFF2-40B4-BE49-F238E27FC236}">
                <a16:creationId xmlns:a16="http://schemas.microsoft.com/office/drawing/2014/main" xmlns="" id="{F8963D55-E578-428A-A511-7BD6B7FA1FAA}"/>
              </a:ext>
            </a:extLst>
          </p:cNvPr>
          <p:cNvGrpSpPr/>
          <p:nvPr/>
        </p:nvGrpSpPr>
        <p:grpSpPr>
          <a:xfrm>
            <a:off x="5901196" y="865365"/>
            <a:ext cx="2054549" cy="423686"/>
            <a:chOff x="5901196" y="865365"/>
            <a:chExt cx="2054549" cy="423686"/>
          </a:xfrm>
        </p:grpSpPr>
        <p:sp>
          <p:nvSpPr>
            <p:cNvPr id="301" name="SMARTInkShape-877">
              <a:extLst>
                <a:ext uri="{FF2B5EF4-FFF2-40B4-BE49-F238E27FC236}">
                  <a16:creationId xmlns:a16="http://schemas.microsoft.com/office/drawing/2014/main" xmlns="" id="{231B9EDB-90C7-41A7-AAFB-CC4149893DB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804150" y="865365"/>
              <a:ext cx="151595" cy="400102"/>
            </a:xfrm>
            <a:custGeom>
              <a:avLst/>
              <a:gdLst/>
              <a:ahLst/>
              <a:cxnLst/>
              <a:rect l="0" t="0" r="0" b="0"/>
              <a:pathLst>
                <a:path w="151595" h="400102">
                  <a:moveTo>
                    <a:pt x="12700" y="10935"/>
                  </a:moveTo>
                  <a:lnTo>
                    <a:pt x="12700" y="10935"/>
                  </a:lnTo>
                  <a:lnTo>
                    <a:pt x="9329" y="4193"/>
                  </a:lnTo>
                  <a:lnTo>
                    <a:pt x="9041" y="2207"/>
                  </a:lnTo>
                  <a:lnTo>
                    <a:pt x="9555" y="883"/>
                  </a:lnTo>
                  <a:lnTo>
                    <a:pt x="10602" y="0"/>
                  </a:lnTo>
                  <a:lnTo>
                    <a:pt x="32305" y="5500"/>
                  </a:lnTo>
                  <a:lnTo>
                    <a:pt x="72288" y="32922"/>
                  </a:lnTo>
                  <a:lnTo>
                    <a:pt x="101742" y="67979"/>
                  </a:lnTo>
                  <a:lnTo>
                    <a:pt x="128474" y="113193"/>
                  </a:lnTo>
                  <a:lnTo>
                    <a:pt x="138566" y="139080"/>
                  </a:lnTo>
                  <a:lnTo>
                    <a:pt x="147410" y="166215"/>
                  </a:lnTo>
                  <a:lnTo>
                    <a:pt x="151191" y="192066"/>
                  </a:lnTo>
                  <a:lnTo>
                    <a:pt x="151594" y="217061"/>
                  </a:lnTo>
                  <a:lnTo>
                    <a:pt x="149746" y="241486"/>
                  </a:lnTo>
                  <a:lnTo>
                    <a:pt x="134521" y="287439"/>
                  </a:lnTo>
                  <a:lnTo>
                    <a:pt x="110588" y="329265"/>
                  </a:lnTo>
                  <a:lnTo>
                    <a:pt x="81135" y="364317"/>
                  </a:lnTo>
                  <a:lnTo>
                    <a:pt x="36192" y="394962"/>
                  </a:lnTo>
                  <a:lnTo>
                    <a:pt x="17731" y="400101"/>
                  </a:lnTo>
                  <a:lnTo>
                    <a:pt x="0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878">
              <a:extLst>
                <a:ext uri="{FF2B5EF4-FFF2-40B4-BE49-F238E27FC236}">
                  <a16:creationId xmlns:a16="http://schemas.microsoft.com/office/drawing/2014/main" xmlns="" id="{A684256B-D18F-4348-8548-D8C0D1021A8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64450" y="924612"/>
              <a:ext cx="93561" cy="308835"/>
            </a:xfrm>
            <a:custGeom>
              <a:avLst/>
              <a:gdLst/>
              <a:ahLst/>
              <a:cxnLst/>
              <a:rect l="0" t="0" r="0" b="0"/>
              <a:pathLst>
                <a:path w="93561" h="308835">
                  <a:moveTo>
                    <a:pt x="0" y="8838"/>
                  </a:moveTo>
                  <a:lnTo>
                    <a:pt x="0" y="8838"/>
                  </a:lnTo>
                  <a:lnTo>
                    <a:pt x="29886" y="0"/>
                  </a:lnTo>
                  <a:lnTo>
                    <a:pt x="50248" y="653"/>
                  </a:lnTo>
                  <a:lnTo>
                    <a:pt x="63255" y="7317"/>
                  </a:lnTo>
                  <a:lnTo>
                    <a:pt x="69686" y="12057"/>
                  </a:lnTo>
                  <a:lnTo>
                    <a:pt x="85481" y="38955"/>
                  </a:lnTo>
                  <a:lnTo>
                    <a:pt x="87144" y="59853"/>
                  </a:lnTo>
                  <a:lnTo>
                    <a:pt x="76715" y="102014"/>
                  </a:lnTo>
                  <a:lnTo>
                    <a:pt x="50680" y="146524"/>
                  </a:lnTo>
                  <a:lnTo>
                    <a:pt x="41316" y="158305"/>
                  </a:lnTo>
                  <a:lnTo>
                    <a:pt x="39529" y="162992"/>
                  </a:lnTo>
                  <a:lnTo>
                    <a:pt x="40463" y="165935"/>
                  </a:lnTo>
                  <a:lnTo>
                    <a:pt x="58302" y="195462"/>
                  </a:lnTo>
                  <a:lnTo>
                    <a:pt x="82421" y="221786"/>
                  </a:lnTo>
                  <a:lnTo>
                    <a:pt x="89548" y="239184"/>
                  </a:lnTo>
                  <a:lnTo>
                    <a:pt x="93560" y="264845"/>
                  </a:lnTo>
                  <a:lnTo>
                    <a:pt x="88854" y="279958"/>
                  </a:lnTo>
                  <a:lnTo>
                    <a:pt x="79708" y="292319"/>
                  </a:lnTo>
                  <a:lnTo>
                    <a:pt x="57167" y="308548"/>
                  </a:lnTo>
                  <a:lnTo>
                    <a:pt x="54339" y="308834"/>
                  </a:lnTo>
                  <a:lnTo>
                    <a:pt x="51749" y="307613"/>
                  </a:lnTo>
                  <a:lnTo>
                    <a:pt x="44450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879">
              <a:extLst>
                <a:ext uri="{FF2B5EF4-FFF2-40B4-BE49-F238E27FC236}">
                  <a16:creationId xmlns:a16="http://schemas.microsoft.com/office/drawing/2014/main" xmlns="" id="{B1B632B9-9960-4BAC-BE97-D3BD4564741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437195" y="990600"/>
              <a:ext cx="194867" cy="266666"/>
            </a:xfrm>
            <a:custGeom>
              <a:avLst/>
              <a:gdLst/>
              <a:ahLst/>
              <a:cxnLst/>
              <a:rect l="0" t="0" r="0" b="0"/>
              <a:pathLst>
                <a:path w="194867" h="266666">
                  <a:moveTo>
                    <a:pt x="36755" y="63500"/>
                  </a:moveTo>
                  <a:lnTo>
                    <a:pt x="36755" y="63500"/>
                  </a:lnTo>
                  <a:lnTo>
                    <a:pt x="32992" y="109640"/>
                  </a:lnTo>
                  <a:lnTo>
                    <a:pt x="22940" y="152901"/>
                  </a:lnTo>
                  <a:lnTo>
                    <a:pt x="12907" y="198880"/>
                  </a:lnTo>
                  <a:lnTo>
                    <a:pt x="5465" y="240725"/>
                  </a:lnTo>
                  <a:lnTo>
                    <a:pt x="0" y="266665"/>
                  </a:lnTo>
                  <a:lnTo>
                    <a:pt x="10983" y="230394"/>
                  </a:lnTo>
                  <a:lnTo>
                    <a:pt x="18480" y="199999"/>
                  </a:lnTo>
                  <a:lnTo>
                    <a:pt x="26516" y="160855"/>
                  </a:lnTo>
                  <a:lnTo>
                    <a:pt x="30634" y="137576"/>
                  </a:lnTo>
                  <a:lnTo>
                    <a:pt x="39679" y="90072"/>
                  </a:lnTo>
                  <a:lnTo>
                    <a:pt x="50754" y="47793"/>
                  </a:lnTo>
                  <a:lnTo>
                    <a:pt x="66621" y="4521"/>
                  </a:lnTo>
                  <a:lnTo>
                    <a:pt x="67954" y="5836"/>
                  </a:lnTo>
                  <a:lnTo>
                    <a:pt x="71317" y="14824"/>
                  </a:lnTo>
                  <a:lnTo>
                    <a:pt x="74862" y="60209"/>
                  </a:lnTo>
                  <a:lnTo>
                    <a:pt x="77915" y="93082"/>
                  </a:lnTo>
                  <a:lnTo>
                    <a:pt x="76859" y="140547"/>
                  </a:lnTo>
                  <a:lnTo>
                    <a:pt x="78819" y="182519"/>
                  </a:lnTo>
                  <a:lnTo>
                    <a:pt x="83868" y="215025"/>
                  </a:lnTo>
                  <a:lnTo>
                    <a:pt x="90037" y="220255"/>
                  </a:lnTo>
                  <a:lnTo>
                    <a:pt x="99087" y="222331"/>
                  </a:lnTo>
                  <a:lnTo>
                    <a:pt x="110060" y="222304"/>
                  </a:lnTo>
                  <a:lnTo>
                    <a:pt x="120196" y="218053"/>
                  </a:lnTo>
                  <a:lnTo>
                    <a:pt x="138986" y="202040"/>
                  </a:lnTo>
                  <a:lnTo>
                    <a:pt x="165432" y="165854"/>
                  </a:lnTo>
                  <a:lnTo>
                    <a:pt x="181028" y="120481"/>
                  </a:lnTo>
                  <a:lnTo>
                    <a:pt x="189305" y="86003"/>
                  </a:lnTo>
                  <a:lnTo>
                    <a:pt x="194866" y="52335"/>
                  </a:lnTo>
                  <a:lnTo>
                    <a:pt x="192635" y="25612"/>
                  </a:lnTo>
                  <a:lnTo>
                    <a:pt x="188652" y="17074"/>
                  </a:lnTo>
                  <a:lnTo>
                    <a:pt x="183175" y="11383"/>
                  </a:lnTo>
                  <a:lnTo>
                    <a:pt x="163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880">
              <a:extLst>
                <a:ext uri="{FF2B5EF4-FFF2-40B4-BE49-F238E27FC236}">
                  <a16:creationId xmlns:a16="http://schemas.microsoft.com/office/drawing/2014/main" xmlns="" id="{8F0BE188-9A58-4312-9274-210F4F764A7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188223" y="989057"/>
              <a:ext cx="184128" cy="219371"/>
            </a:xfrm>
            <a:custGeom>
              <a:avLst/>
              <a:gdLst/>
              <a:ahLst/>
              <a:cxnLst/>
              <a:rect l="0" t="0" r="0" b="0"/>
              <a:pathLst>
                <a:path w="184128" h="219371">
                  <a:moveTo>
                    <a:pt x="12677" y="77743"/>
                  </a:moveTo>
                  <a:lnTo>
                    <a:pt x="12677" y="77743"/>
                  </a:lnTo>
                  <a:lnTo>
                    <a:pt x="9306" y="74372"/>
                  </a:lnTo>
                  <a:lnTo>
                    <a:pt x="7651" y="70835"/>
                  </a:lnTo>
                  <a:lnTo>
                    <a:pt x="7210" y="68905"/>
                  </a:lnTo>
                  <a:lnTo>
                    <a:pt x="6915" y="68323"/>
                  </a:lnTo>
                  <a:lnTo>
                    <a:pt x="6719" y="68641"/>
                  </a:lnTo>
                  <a:lnTo>
                    <a:pt x="6589" y="69558"/>
                  </a:lnTo>
                  <a:lnTo>
                    <a:pt x="9775" y="77591"/>
                  </a:lnTo>
                  <a:lnTo>
                    <a:pt x="7268" y="124682"/>
                  </a:lnTo>
                  <a:lnTo>
                    <a:pt x="6605" y="161030"/>
                  </a:lnTo>
                  <a:lnTo>
                    <a:pt x="3011" y="204497"/>
                  </a:lnTo>
                  <a:lnTo>
                    <a:pt x="576" y="219276"/>
                  </a:lnTo>
                  <a:lnTo>
                    <a:pt x="376" y="219370"/>
                  </a:lnTo>
                  <a:lnTo>
                    <a:pt x="29" y="185163"/>
                  </a:lnTo>
                  <a:lnTo>
                    <a:pt x="0" y="154413"/>
                  </a:lnTo>
                  <a:lnTo>
                    <a:pt x="1868" y="115817"/>
                  </a:lnTo>
                  <a:lnTo>
                    <a:pt x="5755" y="76320"/>
                  </a:lnTo>
                  <a:lnTo>
                    <a:pt x="14468" y="33812"/>
                  </a:lnTo>
                  <a:lnTo>
                    <a:pt x="18381" y="16592"/>
                  </a:lnTo>
                  <a:lnTo>
                    <a:pt x="20008" y="15103"/>
                  </a:lnTo>
                  <a:lnTo>
                    <a:pt x="21797" y="14817"/>
                  </a:lnTo>
                  <a:lnTo>
                    <a:pt x="31059" y="31268"/>
                  </a:lnTo>
                  <a:lnTo>
                    <a:pt x="47535" y="71385"/>
                  </a:lnTo>
                  <a:lnTo>
                    <a:pt x="58509" y="87617"/>
                  </a:lnTo>
                  <a:lnTo>
                    <a:pt x="70441" y="98124"/>
                  </a:lnTo>
                  <a:lnTo>
                    <a:pt x="76586" y="101914"/>
                  </a:lnTo>
                  <a:lnTo>
                    <a:pt x="82800" y="103029"/>
                  </a:lnTo>
                  <a:lnTo>
                    <a:pt x="95348" y="100505"/>
                  </a:lnTo>
                  <a:lnTo>
                    <a:pt x="117683" y="84409"/>
                  </a:lnTo>
                  <a:lnTo>
                    <a:pt x="149104" y="39888"/>
                  </a:lnTo>
                  <a:lnTo>
                    <a:pt x="168481" y="5067"/>
                  </a:lnTo>
                  <a:lnTo>
                    <a:pt x="173645" y="287"/>
                  </a:lnTo>
                  <a:lnTo>
                    <a:pt x="175022" y="0"/>
                  </a:lnTo>
                  <a:lnTo>
                    <a:pt x="175940" y="514"/>
                  </a:lnTo>
                  <a:lnTo>
                    <a:pt x="181778" y="28099"/>
                  </a:lnTo>
                  <a:lnTo>
                    <a:pt x="182727" y="65777"/>
                  </a:lnTo>
                  <a:lnTo>
                    <a:pt x="179557" y="108221"/>
                  </a:lnTo>
                  <a:lnTo>
                    <a:pt x="178304" y="150666"/>
                  </a:lnTo>
                  <a:lnTo>
                    <a:pt x="179763" y="191683"/>
                  </a:lnTo>
                  <a:lnTo>
                    <a:pt x="184127" y="211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881">
              <a:extLst>
                <a:ext uri="{FF2B5EF4-FFF2-40B4-BE49-F238E27FC236}">
                  <a16:creationId xmlns:a16="http://schemas.microsoft.com/office/drawing/2014/main" xmlns="" id="{B55A2848-19D3-4CBF-A890-ADC8D317B5F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35800" y="1193800"/>
              <a:ext cx="49918" cy="95251"/>
            </a:xfrm>
            <a:custGeom>
              <a:avLst/>
              <a:gdLst/>
              <a:ahLst/>
              <a:cxnLst/>
              <a:rect l="0" t="0" r="0" b="0"/>
              <a:pathLst>
                <a:path w="49918" h="95251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49917" y="15580"/>
                  </a:lnTo>
                  <a:lnTo>
                    <a:pt x="40426" y="3934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882">
              <a:extLst>
                <a:ext uri="{FF2B5EF4-FFF2-40B4-BE49-F238E27FC236}">
                  <a16:creationId xmlns:a16="http://schemas.microsoft.com/office/drawing/2014/main" xmlns="" id="{A3BEE32E-5B2E-4B96-856E-CC1A0622B69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814772" y="992830"/>
              <a:ext cx="170229" cy="220110"/>
            </a:xfrm>
            <a:custGeom>
              <a:avLst/>
              <a:gdLst/>
              <a:ahLst/>
              <a:cxnLst/>
              <a:rect l="0" t="0" r="0" b="0"/>
              <a:pathLst>
                <a:path w="170229" h="220110">
                  <a:moveTo>
                    <a:pt x="17828" y="93020"/>
                  </a:moveTo>
                  <a:lnTo>
                    <a:pt x="17828" y="93020"/>
                  </a:lnTo>
                  <a:lnTo>
                    <a:pt x="14457" y="86278"/>
                  </a:lnTo>
                  <a:lnTo>
                    <a:pt x="12759" y="84292"/>
                  </a:lnTo>
                  <a:lnTo>
                    <a:pt x="8989" y="82085"/>
                  </a:lnTo>
                  <a:lnTo>
                    <a:pt x="6996" y="82202"/>
                  </a:lnTo>
                  <a:lnTo>
                    <a:pt x="2900" y="84214"/>
                  </a:lnTo>
                  <a:lnTo>
                    <a:pt x="610" y="91223"/>
                  </a:lnTo>
                  <a:lnTo>
                    <a:pt x="0" y="96055"/>
                  </a:lnTo>
                  <a:lnTo>
                    <a:pt x="8991" y="140866"/>
                  </a:lnTo>
                  <a:lnTo>
                    <a:pt x="10987" y="182199"/>
                  </a:lnTo>
                  <a:lnTo>
                    <a:pt x="11449" y="220109"/>
                  </a:lnTo>
                  <a:lnTo>
                    <a:pt x="16502" y="182778"/>
                  </a:lnTo>
                  <a:lnTo>
                    <a:pt x="17434" y="139135"/>
                  </a:lnTo>
                  <a:lnTo>
                    <a:pt x="17653" y="100816"/>
                  </a:lnTo>
                  <a:lnTo>
                    <a:pt x="17750" y="64970"/>
                  </a:lnTo>
                  <a:lnTo>
                    <a:pt x="21175" y="23169"/>
                  </a:lnTo>
                  <a:lnTo>
                    <a:pt x="24725" y="9058"/>
                  </a:lnTo>
                  <a:lnTo>
                    <a:pt x="29382" y="0"/>
                  </a:lnTo>
                  <a:lnTo>
                    <a:pt x="36930" y="11914"/>
                  </a:lnTo>
                  <a:lnTo>
                    <a:pt x="58095" y="52462"/>
                  </a:lnTo>
                  <a:lnTo>
                    <a:pt x="78384" y="76463"/>
                  </a:lnTo>
                  <a:lnTo>
                    <a:pt x="84306" y="78455"/>
                  </a:lnTo>
                  <a:lnTo>
                    <a:pt x="98408" y="76904"/>
                  </a:lnTo>
                  <a:lnTo>
                    <a:pt x="112203" y="67748"/>
                  </a:lnTo>
                  <a:lnTo>
                    <a:pt x="129987" y="46727"/>
                  </a:lnTo>
                  <a:lnTo>
                    <a:pt x="155772" y="3852"/>
                  </a:lnTo>
                  <a:lnTo>
                    <a:pt x="156357" y="4647"/>
                  </a:lnTo>
                  <a:lnTo>
                    <a:pt x="162450" y="43233"/>
                  </a:lnTo>
                  <a:lnTo>
                    <a:pt x="161573" y="84383"/>
                  </a:lnTo>
                  <a:lnTo>
                    <a:pt x="158726" y="128561"/>
                  </a:lnTo>
                  <a:lnTo>
                    <a:pt x="161136" y="174673"/>
                  </a:lnTo>
                  <a:lnTo>
                    <a:pt x="170228" y="207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883">
              <a:extLst>
                <a:ext uri="{FF2B5EF4-FFF2-40B4-BE49-F238E27FC236}">
                  <a16:creationId xmlns:a16="http://schemas.microsoft.com/office/drawing/2014/main" xmlns="" id="{8F67EA19-661B-45D3-9ADD-D706FA50AA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10456" y="987229"/>
              <a:ext cx="139595" cy="251022"/>
            </a:xfrm>
            <a:custGeom>
              <a:avLst/>
              <a:gdLst/>
              <a:ahLst/>
              <a:cxnLst/>
              <a:rect l="0" t="0" r="0" b="0"/>
              <a:pathLst>
                <a:path w="139595" h="251022">
                  <a:moveTo>
                    <a:pt x="12594" y="3371"/>
                  </a:moveTo>
                  <a:lnTo>
                    <a:pt x="12594" y="3371"/>
                  </a:lnTo>
                  <a:lnTo>
                    <a:pt x="12592" y="0"/>
                  </a:lnTo>
                  <a:lnTo>
                    <a:pt x="12592" y="38214"/>
                  </a:lnTo>
                  <a:lnTo>
                    <a:pt x="12592" y="74595"/>
                  </a:lnTo>
                  <a:lnTo>
                    <a:pt x="12592" y="111932"/>
                  </a:lnTo>
                  <a:lnTo>
                    <a:pt x="14475" y="147811"/>
                  </a:lnTo>
                  <a:lnTo>
                    <a:pt x="17620" y="194099"/>
                  </a:lnTo>
                  <a:lnTo>
                    <a:pt x="16670" y="220750"/>
                  </a:lnTo>
                  <a:lnTo>
                    <a:pt x="15312" y="224490"/>
                  </a:lnTo>
                  <a:lnTo>
                    <a:pt x="13700" y="224867"/>
                  </a:lnTo>
                  <a:lnTo>
                    <a:pt x="11920" y="223002"/>
                  </a:lnTo>
                  <a:lnTo>
                    <a:pt x="8061" y="213168"/>
                  </a:lnTo>
                  <a:lnTo>
                    <a:pt x="1108" y="167223"/>
                  </a:lnTo>
                  <a:lnTo>
                    <a:pt x="0" y="140049"/>
                  </a:lnTo>
                  <a:lnTo>
                    <a:pt x="670" y="139645"/>
                  </a:lnTo>
                  <a:lnTo>
                    <a:pt x="1822" y="140082"/>
                  </a:lnTo>
                  <a:lnTo>
                    <a:pt x="3296" y="141078"/>
                  </a:lnTo>
                  <a:lnTo>
                    <a:pt x="15484" y="142481"/>
                  </a:lnTo>
                  <a:lnTo>
                    <a:pt x="39243" y="139525"/>
                  </a:lnTo>
                  <a:lnTo>
                    <a:pt x="65253" y="127439"/>
                  </a:lnTo>
                  <a:lnTo>
                    <a:pt x="87463" y="103710"/>
                  </a:lnTo>
                  <a:lnTo>
                    <a:pt x="107450" y="66204"/>
                  </a:lnTo>
                  <a:lnTo>
                    <a:pt x="116677" y="41636"/>
                  </a:lnTo>
                  <a:lnTo>
                    <a:pt x="117966" y="40170"/>
                  </a:lnTo>
                  <a:lnTo>
                    <a:pt x="118825" y="39898"/>
                  </a:lnTo>
                  <a:lnTo>
                    <a:pt x="119398" y="40422"/>
                  </a:lnTo>
                  <a:lnTo>
                    <a:pt x="122275" y="79633"/>
                  </a:lnTo>
                  <a:lnTo>
                    <a:pt x="125525" y="123334"/>
                  </a:lnTo>
                  <a:lnTo>
                    <a:pt x="126286" y="156877"/>
                  </a:lnTo>
                  <a:lnTo>
                    <a:pt x="127419" y="201411"/>
                  </a:lnTo>
                  <a:lnTo>
                    <a:pt x="133766" y="237171"/>
                  </a:lnTo>
                  <a:lnTo>
                    <a:pt x="139594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884">
              <a:extLst>
                <a:ext uri="{FF2B5EF4-FFF2-40B4-BE49-F238E27FC236}">
                  <a16:creationId xmlns:a16="http://schemas.microsoft.com/office/drawing/2014/main" xmlns="" id="{56A02A91-06E7-40F8-BF11-3649B3A084F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311900" y="1193800"/>
              <a:ext cx="101601" cy="76201"/>
            </a:xfrm>
            <a:custGeom>
              <a:avLst/>
              <a:gdLst/>
              <a:ahLst/>
              <a:cxnLst/>
              <a:rect l="0" t="0" r="0" b="0"/>
              <a:pathLst>
                <a:path w="101601" h="76201">
                  <a:moveTo>
                    <a:pt x="101600" y="0"/>
                  </a:moveTo>
                  <a:lnTo>
                    <a:pt x="101600" y="0"/>
                  </a:lnTo>
                  <a:lnTo>
                    <a:pt x="54037" y="353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885">
              <a:extLst>
                <a:ext uri="{FF2B5EF4-FFF2-40B4-BE49-F238E27FC236}">
                  <a16:creationId xmlns:a16="http://schemas.microsoft.com/office/drawing/2014/main" xmlns="" id="{F928F056-2DAF-4358-B1B2-F1013A44198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35700" y="965998"/>
              <a:ext cx="97308" cy="203339"/>
            </a:xfrm>
            <a:custGeom>
              <a:avLst/>
              <a:gdLst/>
              <a:ahLst/>
              <a:cxnLst/>
              <a:rect l="0" t="0" r="0" b="0"/>
              <a:pathLst>
                <a:path w="97308" h="203339">
                  <a:moveTo>
                    <a:pt x="31750" y="94452"/>
                  </a:moveTo>
                  <a:lnTo>
                    <a:pt x="31750" y="94452"/>
                  </a:lnTo>
                  <a:lnTo>
                    <a:pt x="22316" y="105297"/>
                  </a:lnTo>
                  <a:lnTo>
                    <a:pt x="17445" y="115500"/>
                  </a:lnTo>
                  <a:lnTo>
                    <a:pt x="16689" y="128971"/>
                  </a:lnTo>
                  <a:lnTo>
                    <a:pt x="22113" y="152422"/>
                  </a:lnTo>
                  <a:lnTo>
                    <a:pt x="35930" y="196830"/>
                  </a:lnTo>
                  <a:lnTo>
                    <a:pt x="36653" y="200804"/>
                  </a:lnTo>
                  <a:lnTo>
                    <a:pt x="36430" y="202748"/>
                  </a:lnTo>
                  <a:lnTo>
                    <a:pt x="35575" y="203338"/>
                  </a:lnTo>
                  <a:lnTo>
                    <a:pt x="34301" y="203026"/>
                  </a:lnTo>
                  <a:lnTo>
                    <a:pt x="14092" y="156899"/>
                  </a:lnTo>
                  <a:lnTo>
                    <a:pt x="6733" y="122912"/>
                  </a:lnTo>
                  <a:lnTo>
                    <a:pt x="2992" y="86640"/>
                  </a:lnTo>
                  <a:lnTo>
                    <a:pt x="3446" y="52880"/>
                  </a:lnTo>
                  <a:lnTo>
                    <a:pt x="10705" y="28468"/>
                  </a:lnTo>
                  <a:lnTo>
                    <a:pt x="20986" y="11974"/>
                  </a:lnTo>
                  <a:lnTo>
                    <a:pt x="26690" y="5600"/>
                  </a:lnTo>
                  <a:lnTo>
                    <a:pt x="31903" y="2056"/>
                  </a:lnTo>
                  <a:lnTo>
                    <a:pt x="36792" y="399"/>
                  </a:lnTo>
                  <a:lnTo>
                    <a:pt x="41461" y="0"/>
                  </a:lnTo>
                  <a:lnTo>
                    <a:pt x="50412" y="3320"/>
                  </a:lnTo>
                  <a:lnTo>
                    <a:pt x="54774" y="6180"/>
                  </a:lnTo>
                  <a:lnTo>
                    <a:pt x="61502" y="16885"/>
                  </a:lnTo>
                  <a:lnTo>
                    <a:pt x="64286" y="23691"/>
                  </a:lnTo>
                  <a:lnTo>
                    <a:pt x="65495" y="38778"/>
                  </a:lnTo>
                  <a:lnTo>
                    <a:pt x="58149" y="84446"/>
                  </a:lnTo>
                  <a:lnTo>
                    <a:pt x="57176" y="103030"/>
                  </a:lnTo>
                  <a:lnTo>
                    <a:pt x="58578" y="105109"/>
                  </a:lnTo>
                  <a:lnTo>
                    <a:pt x="90458" y="135624"/>
                  </a:lnTo>
                  <a:lnTo>
                    <a:pt x="96177" y="146617"/>
                  </a:lnTo>
                  <a:lnTo>
                    <a:pt x="97307" y="156677"/>
                  </a:lnTo>
                  <a:lnTo>
                    <a:pt x="96622" y="161336"/>
                  </a:lnTo>
                  <a:lnTo>
                    <a:pt x="86452" y="172156"/>
                  </a:lnTo>
                  <a:lnTo>
                    <a:pt x="62775" y="186385"/>
                  </a:lnTo>
                  <a:lnTo>
                    <a:pt x="37885" y="193188"/>
                  </a:lnTo>
                  <a:lnTo>
                    <a:pt x="22482" y="194073"/>
                  </a:lnTo>
                  <a:lnTo>
                    <a:pt x="0" y="189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886">
              <a:extLst>
                <a:ext uri="{FF2B5EF4-FFF2-40B4-BE49-F238E27FC236}">
                  <a16:creationId xmlns:a16="http://schemas.microsoft.com/office/drawing/2014/main" xmlns="" id="{A4544B4F-0247-48E5-93BE-87BF8A31A75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089400" y="986455"/>
              <a:ext cx="88908" cy="167256"/>
            </a:xfrm>
            <a:custGeom>
              <a:avLst/>
              <a:gdLst/>
              <a:ahLst/>
              <a:cxnLst/>
              <a:rect l="0" t="0" r="0" b="0"/>
              <a:pathLst>
                <a:path w="88908" h="167256">
                  <a:moveTo>
                    <a:pt x="76450" y="35895"/>
                  </a:moveTo>
                  <a:lnTo>
                    <a:pt x="76450" y="35895"/>
                  </a:lnTo>
                  <a:lnTo>
                    <a:pt x="81519" y="30120"/>
                  </a:lnTo>
                  <a:lnTo>
                    <a:pt x="85289" y="23686"/>
                  </a:lnTo>
                  <a:lnTo>
                    <a:pt x="85870" y="20700"/>
                  </a:lnTo>
                  <a:lnTo>
                    <a:pt x="85552" y="18004"/>
                  </a:lnTo>
                  <a:lnTo>
                    <a:pt x="84635" y="15501"/>
                  </a:lnTo>
                  <a:lnTo>
                    <a:pt x="76602" y="5236"/>
                  </a:lnTo>
                  <a:lnTo>
                    <a:pt x="65463" y="1102"/>
                  </a:lnTo>
                  <a:lnTo>
                    <a:pt x="58543" y="0"/>
                  </a:lnTo>
                  <a:lnTo>
                    <a:pt x="43326" y="2538"/>
                  </a:lnTo>
                  <a:lnTo>
                    <a:pt x="13932" y="15665"/>
                  </a:lnTo>
                  <a:lnTo>
                    <a:pt x="4450" y="25493"/>
                  </a:lnTo>
                  <a:lnTo>
                    <a:pt x="934" y="31077"/>
                  </a:lnTo>
                  <a:lnTo>
                    <a:pt x="0" y="36916"/>
                  </a:lnTo>
                  <a:lnTo>
                    <a:pt x="2726" y="49049"/>
                  </a:lnTo>
                  <a:lnTo>
                    <a:pt x="12404" y="59615"/>
                  </a:lnTo>
                  <a:lnTo>
                    <a:pt x="57910" y="91574"/>
                  </a:lnTo>
                  <a:lnTo>
                    <a:pt x="73149" y="101563"/>
                  </a:lnTo>
                  <a:lnTo>
                    <a:pt x="84625" y="113059"/>
                  </a:lnTo>
                  <a:lnTo>
                    <a:pt x="87545" y="119087"/>
                  </a:lnTo>
                  <a:lnTo>
                    <a:pt x="88907" y="131431"/>
                  </a:lnTo>
                  <a:lnTo>
                    <a:pt x="81516" y="143972"/>
                  </a:lnTo>
                  <a:lnTo>
                    <a:pt x="68824" y="155190"/>
                  </a:lnTo>
                  <a:lnTo>
                    <a:pt x="46518" y="164767"/>
                  </a:lnTo>
                  <a:lnTo>
                    <a:pt x="32808" y="167255"/>
                  </a:lnTo>
                  <a:lnTo>
                    <a:pt x="27599" y="166507"/>
                  </a:lnTo>
                  <a:lnTo>
                    <a:pt x="23422" y="164597"/>
                  </a:lnTo>
                  <a:lnTo>
                    <a:pt x="19931" y="161913"/>
                  </a:lnTo>
                  <a:lnTo>
                    <a:pt x="16053" y="153286"/>
                  </a:lnTo>
                  <a:lnTo>
                    <a:pt x="15018" y="148023"/>
                  </a:lnTo>
                  <a:lnTo>
                    <a:pt x="17151" y="143102"/>
                  </a:lnTo>
                  <a:lnTo>
                    <a:pt x="38350" y="124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887">
              <a:extLst>
                <a:ext uri="{FF2B5EF4-FFF2-40B4-BE49-F238E27FC236}">
                  <a16:creationId xmlns:a16="http://schemas.microsoft.com/office/drawing/2014/main" xmlns="" id="{17EB701D-69C6-4C0A-B540-053A429DE54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901196" y="903106"/>
              <a:ext cx="112255" cy="311596"/>
            </a:xfrm>
            <a:custGeom>
              <a:avLst/>
              <a:gdLst/>
              <a:ahLst/>
              <a:cxnLst/>
              <a:rect l="0" t="0" r="0" b="0"/>
              <a:pathLst>
                <a:path w="112255" h="311596">
                  <a:moveTo>
                    <a:pt x="112254" y="17644"/>
                  </a:moveTo>
                  <a:lnTo>
                    <a:pt x="112254" y="17644"/>
                  </a:lnTo>
                  <a:lnTo>
                    <a:pt x="98439" y="5710"/>
                  </a:lnTo>
                  <a:lnTo>
                    <a:pt x="94578" y="3338"/>
                  </a:lnTo>
                  <a:lnTo>
                    <a:pt x="75659" y="0"/>
                  </a:lnTo>
                  <a:lnTo>
                    <a:pt x="49050" y="3941"/>
                  </a:lnTo>
                  <a:lnTo>
                    <a:pt x="20415" y="13557"/>
                  </a:lnTo>
                  <a:lnTo>
                    <a:pt x="17867" y="16331"/>
                  </a:lnTo>
                  <a:lnTo>
                    <a:pt x="16873" y="19591"/>
                  </a:lnTo>
                  <a:lnTo>
                    <a:pt x="17651" y="26976"/>
                  </a:lnTo>
                  <a:lnTo>
                    <a:pt x="20348" y="34962"/>
                  </a:lnTo>
                  <a:lnTo>
                    <a:pt x="56364" y="80839"/>
                  </a:lnTo>
                  <a:lnTo>
                    <a:pt x="65306" y="99823"/>
                  </a:lnTo>
                  <a:lnTo>
                    <a:pt x="68340" y="120020"/>
                  </a:lnTo>
                  <a:lnTo>
                    <a:pt x="65926" y="140050"/>
                  </a:lnTo>
                  <a:lnTo>
                    <a:pt x="57797" y="158360"/>
                  </a:lnTo>
                  <a:lnTo>
                    <a:pt x="45247" y="172142"/>
                  </a:lnTo>
                  <a:lnTo>
                    <a:pt x="30967" y="181559"/>
                  </a:lnTo>
                  <a:lnTo>
                    <a:pt x="17566" y="185745"/>
                  </a:lnTo>
                  <a:lnTo>
                    <a:pt x="8317" y="185724"/>
                  </a:lnTo>
                  <a:lnTo>
                    <a:pt x="4862" y="184731"/>
                  </a:lnTo>
                  <a:lnTo>
                    <a:pt x="2560" y="183363"/>
                  </a:lnTo>
                  <a:lnTo>
                    <a:pt x="1024" y="181746"/>
                  </a:lnTo>
                  <a:lnTo>
                    <a:pt x="0" y="179962"/>
                  </a:lnTo>
                  <a:lnTo>
                    <a:pt x="24" y="178067"/>
                  </a:lnTo>
                  <a:lnTo>
                    <a:pt x="1931" y="174080"/>
                  </a:lnTo>
                  <a:lnTo>
                    <a:pt x="10342" y="167869"/>
                  </a:lnTo>
                  <a:lnTo>
                    <a:pt x="21570" y="167431"/>
                  </a:lnTo>
                  <a:lnTo>
                    <a:pt x="28515" y="168302"/>
                  </a:lnTo>
                  <a:lnTo>
                    <a:pt x="38111" y="173033"/>
                  </a:lnTo>
                  <a:lnTo>
                    <a:pt x="41658" y="176270"/>
                  </a:lnTo>
                  <a:lnTo>
                    <a:pt x="45602" y="187393"/>
                  </a:lnTo>
                  <a:lnTo>
                    <a:pt x="46647" y="201743"/>
                  </a:lnTo>
                  <a:lnTo>
                    <a:pt x="44760" y="217529"/>
                  </a:lnTo>
                  <a:lnTo>
                    <a:pt x="23873" y="257183"/>
                  </a:lnTo>
                  <a:lnTo>
                    <a:pt x="9893" y="283996"/>
                  </a:lnTo>
                  <a:lnTo>
                    <a:pt x="8668" y="295008"/>
                  </a:lnTo>
                  <a:lnTo>
                    <a:pt x="9331" y="299920"/>
                  </a:lnTo>
                  <a:lnTo>
                    <a:pt x="11183" y="303900"/>
                  </a:lnTo>
                  <a:lnTo>
                    <a:pt x="17002" y="310204"/>
                  </a:lnTo>
                  <a:lnTo>
                    <a:pt x="31821" y="311595"/>
                  </a:lnTo>
                  <a:lnTo>
                    <a:pt x="79197" y="303368"/>
                  </a:lnTo>
                  <a:lnTo>
                    <a:pt x="105904" y="29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220">
            <a:extLst>
              <a:ext uri="{FF2B5EF4-FFF2-40B4-BE49-F238E27FC236}">
                <a16:creationId xmlns:a16="http://schemas.microsoft.com/office/drawing/2014/main" xmlns="" id="{1D7A0132-1BD9-490D-8D50-8CC53362EA96}"/>
              </a:ext>
            </a:extLst>
          </p:cNvPr>
          <p:cNvGrpSpPr/>
          <p:nvPr/>
        </p:nvGrpSpPr>
        <p:grpSpPr>
          <a:xfrm>
            <a:off x="5378450" y="1012342"/>
            <a:ext cx="170659" cy="143359"/>
            <a:chOff x="5378450" y="1012342"/>
            <a:chExt cx="170659" cy="143359"/>
          </a:xfrm>
        </p:grpSpPr>
        <p:sp>
          <p:nvSpPr>
            <p:cNvPr id="313" name="SMARTInkShape-888">
              <a:extLst>
                <a:ext uri="{FF2B5EF4-FFF2-40B4-BE49-F238E27FC236}">
                  <a16:creationId xmlns:a16="http://schemas.microsoft.com/office/drawing/2014/main" xmlns="" id="{3E5885F0-618B-49F4-86D0-FC0578D7738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43656" y="1028211"/>
              <a:ext cx="105453" cy="114790"/>
            </a:xfrm>
            <a:custGeom>
              <a:avLst/>
              <a:gdLst/>
              <a:ahLst/>
              <a:cxnLst/>
              <a:rect l="0" t="0" r="0" b="0"/>
              <a:pathLst>
                <a:path w="105453" h="114790">
                  <a:moveTo>
                    <a:pt x="10994" y="19539"/>
                  </a:moveTo>
                  <a:lnTo>
                    <a:pt x="10994" y="19539"/>
                  </a:lnTo>
                  <a:lnTo>
                    <a:pt x="7623" y="19539"/>
                  </a:lnTo>
                  <a:lnTo>
                    <a:pt x="6630" y="20950"/>
                  </a:lnTo>
                  <a:lnTo>
                    <a:pt x="5527" y="26281"/>
                  </a:lnTo>
                  <a:lnTo>
                    <a:pt x="10458" y="73804"/>
                  </a:lnTo>
                  <a:lnTo>
                    <a:pt x="10130" y="88612"/>
                  </a:lnTo>
                  <a:lnTo>
                    <a:pt x="9007" y="90988"/>
                  </a:lnTo>
                  <a:lnTo>
                    <a:pt x="7552" y="92572"/>
                  </a:lnTo>
                  <a:lnTo>
                    <a:pt x="5877" y="92922"/>
                  </a:lnTo>
                  <a:lnTo>
                    <a:pt x="4055" y="92450"/>
                  </a:lnTo>
                  <a:lnTo>
                    <a:pt x="2134" y="91429"/>
                  </a:lnTo>
                  <a:lnTo>
                    <a:pt x="0" y="82770"/>
                  </a:lnTo>
                  <a:lnTo>
                    <a:pt x="464" y="68103"/>
                  </a:lnTo>
                  <a:lnTo>
                    <a:pt x="9363" y="37456"/>
                  </a:lnTo>
                  <a:lnTo>
                    <a:pt x="19441" y="18800"/>
                  </a:lnTo>
                  <a:lnTo>
                    <a:pt x="34739" y="6746"/>
                  </a:lnTo>
                  <a:lnTo>
                    <a:pt x="52591" y="448"/>
                  </a:lnTo>
                  <a:lnTo>
                    <a:pt x="69934" y="0"/>
                  </a:lnTo>
                  <a:lnTo>
                    <a:pt x="85167" y="7798"/>
                  </a:lnTo>
                  <a:lnTo>
                    <a:pt x="92193" y="13828"/>
                  </a:lnTo>
                  <a:lnTo>
                    <a:pt x="101881" y="29936"/>
                  </a:lnTo>
                  <a:lnTo>
                    <a:pt x="105452" y="39170"/>
                  </a:lnTo>
                  <a:lnTo>
                    <a:pt x="103775" y="60720"/>
                  </a:lnTo>
                  <a:lnTo>
                    <a:pt x="87194" y="11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889">
              <a:extLst>
                <a:ext uri="{FF2B5EF4-FFF2-40B4-BE49-F238E27FC236}">
                  <a16:creationId xmlns:a16="http://schemas.microsoft.com/office/drawing/2014/main" xmlns="" id="{17888790-0177-4ABB-874D-F9C084918B8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378450" y="10123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7631" y="0"/>
                  </a:lnTo>
                  <a:lnTo>
                    <a:pt x="5792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890">
              <a:extLst>
                <a:ext uri="{FF2B5EF4-FFF2-40B4-BE49-F238E27FC236}">
                  <a16:creationId xmlns:a16="http://schemas.microsoft.com/office/drawing/2014/main" xmlns="" id="{F1C9CCC4-8170-4B2F-AB72-CFAA6BCBAC6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413179" y="107950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3662" y="54265"/>
                  </a:lnTo>
                  <a:lnTo>
                    <a:pt x="972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221">
            <a:extLst>
              <a:ext uri="{FF2B5EF4-FFF2-40B4-BE49-F238E27FC236}">
                <a16:creationId xmlns:a16="http://schemas.microsoft.com/office/drawing/2014/main" xmlns="" id="{94C0A8E7-5BBA-483A-A46E-E6E566016E4D}"/>
              </a:ext>
            </a:extLst>
          </p:cNvPr>
          <p:cNvGrpSpPr/>
          <p:nvPr/>
        </p:nvGrpSpPr>
        <p:grpSpPr>
          <a:xfrm>
            <a:off x="4871594" y="1054936"/>
            <a:ext cx="218604" cy="189493"/>
            <a:chOff x="4871594" y="1054936"/>
            <a:chExt cx="218604" cy="189493"/>
          </a:xfrm>
        </p:grpSpPr>
        <p:sp>
          <p:nvSpPr>
            <p:cNvPr id="317" name="SMARTInkShape-891">
              <a:extLst>
                <a:ext uri="{FF2B5EF4-FFF2-40B4-BE49-F238E27FC236}">
                  <a16:creationId xmlns:a16="http://schemas.microsoft.com/office/drawing/2014/main" xmlns="" id="{FA67C123-65AD-4CF9-8E0D-292807F0C69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010150" y="1054936"/>
              <a:ext cx="80048" cy="189493"/>
            </a:xfrm>
            <a:custGeom>
              <a:avLst/>
              <a:gdLst/>
              <a:ahLst/>
              <a:cxnLst/>
              <a:rect l="0" t="0" r="0" b="0"/>
              <a:pathLst>
                <a:path w="80048" h="189493">
                  <a:moveTo>
                    <a:pt x="38100" y="37264"/>
                  </a:moveTo>
                  <a:lnTo>
                    <a:pt x="38100" y="37264"/>
                  </a:lnTo>
                  <a:lnTo>
                    <a:pt x="29261" y="61683"/>
                  </a:lnTo>
                  <a:lnTo>
                    <a:pt x="26162" y="102373"/>
                  </a:lnTo>
                  <a:lnTo>
                    <a:pt x="25551" y="145114"/>
                  </a:lnTo>
                  <a:lnTo>
                    <a:pt x="23564" y="171290"/>
                  </a:lnTo>
                  <a:lnTo>
                    <a:pt x="19942" y="189405"/>
                  </a:lnTo>
                  <a:lnTo>
                    <a:pt x="19644" y="189492"/>
                  </a:lnTo>
                  <a:lnTo>
                    <a:pt x="19102" y="150878"/>
                  </a:lnTo>
                  <a:lnTo>
                    <a:pt x="20477" y="106597"/>
                  </a:lnTo>
                  <a:lnTo>
                    <a:pt x="25799" y="69255"/>
                  </a:lnTo>
                  <a:lnTo>
                    <a:pt x="36728" y="22048"/>
                  </a:lnTo>
                  <a:lnTo>
                    <a:pt x="44781" y="5807"/>
                  </a:lnTo>
                  <a:lnTo>
                    <a:pt x="48904" y="1476"/>
                  </a:lnTo>
                  <a:lnTo>
                    <a:pt x="53063" y="0"/>
                  </a:lnTo>
                  <a:lnTo>
                    <a:pt x="57248" y="427"/>
                  </a:lnTo>
                  <a:lnTo>
                    <a:pt x="61449" y="2122"/>
                  </a:lnTo>
                  <a:lnTo>
                    <a:pt x="69879" y="11533"/>
                  </a:lnTo>
                  <a:lnTo>
                    <a:pt x="76919" y="25122"/>
                  </a:lnTo>
                  <a:lnTo>
                    <a:pt x="80047" y="40570"/>
                  </a:lnTo>
                  <a:lnTo>
                    <a:pt x="77675" y="56842"/>
                  </a:lnTo>
                  <a:lnTo>
                    <a:pt x="75066" y="65133"/>
                  </a:lnTo>
                  <a:lnTo>
                    <a:pt x="62761" y="79989"/>
                  </a:lnTo>
                  <a:lnTo>
                    <a:pt x="44827" y="92236"/>
                  </a:lnTo>
                  <a:lnTo>
                    <a:pt x="0" y="107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892">
              <a:extLst>
                <a:ext uri="{FF2B5EF4-FFF2-40B4-BE49-F238E27FC236}">
                  <a16:creationId xmlns:a16="http://schemas.microsoft.com/office/drawing/2014/main" xmlns="" id="{42849F59-B090-4896-9E95-B36B92B5224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871594" y="1081265"/>
              <a:ext cx="113157" cy="93486"/>
            </a:xfrm>
            <a:custGeom>
              <a:avLst/>
              <a:gdLst/>
              <a:ahLst/>
              <a:cxnLst/>
              <a:rect l="0" t="0" r="0" b="0"/>
              <a:pathLst>
                <a:path w="113157" h="93486">
                  <a:moveTo>
                    <a:pt x="11556" y="10935"/>
                  </a:moveTo>
                  <a:lnTo>
                    <a:pt x="11556" y="10935"/>
                  </a:lnTo>
                  <a:lnTo>
                    <a:pt x="11556" y="4193"/>
                  </a:lnTo>
                  <a:lnTo>
                    <a:pt x="10850" y="2207"/>
                  </a:lnTo>
                  <a:lnTo>
                    <a:pt x="9674" y="883"/>
                  </a:lnTo>
                  <a:lnTo>
                    <a:pt x="8185" y="0"/>
                  </a:lnTo>
                  <a:lnTo>
                    <a:pt x="6487" y="823"/>
                  </a:lnTo>
                  <a:lnTo>
                    <a:pt x="2717" y="5500"/>
                  </a:lnTo>
                  <a:lnTo>
                    <a:pt x="0" y="36292"/>
                  </a:lnTo>
                  <a:lnTo>
                    <a:pt x="3127" y="56072"/>
                  </a:lnTo>
                  <a:lnTo>
                    <a:pt x="9221" y="70507"/>
                  </a:lnTo>
                  <a:lnTo>
                    <a:pt x="16633" y="79274"/>
                  </a:lnTo>
                  <a:lnTo>
                    <a:pt x="21290" y="80483"/>
                  </a:lnTo>
                  <a:lnTo>
                    <a:pt x="32110" y="78064"/>
                  </a:lnTo>
                  <a:lnTo>
                    <a:pt x="50101" y="62026"/>
                  </a:lnTo>
                  <a:lnTo>
                    <a:pt x="56910" y="49165"/>
                  </a:lnTo>
                  <a:lnTo>
                    <a:pt x="61877" y="23498"/>
                  </a:lnTo>
                  <a:lnTo>
                    <a:pt x="62037" y="23544"/>
                  </a:lnTo>
                  <a:lnTo>
                    <a:pt x="58890" y="33721"/>
                  </a:lnTo>
                  <a:lnTo>
                    <a:pt x="63602" y="56884"/>
                  </a:lnTo>
                  <a:lnTo>
                    <a:pt x="72082" y="70398"/>
                  </a:lnTo>
                  <a:lnTo>
                    <a:pt x="83612" y="80402"/>
                  </a:lnTo>
                  <a:lnTo>
                    <a:pt x="113156" y="9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222">
            <a:extLst>
              <a:ext uri="{FF2B5EF4-FFF2-40B4-BE49-F238E27FC236}">
                <a16:creationId xmlns:a16="http://schemas.microsoft.com/office/drawing/2014/main" xmlns="" id="{AB38BE7C-56F2-4FDF-9A4C-59555D904FA6}"/>
              </a:ext>
            </a:extLst>
          </p:cNvPr>
          <p:cNvGrpSpPr/>
          <p:nvPr/>
        </p:nvGrpSpPr>
        <p:grpSpPr>
          <a:xfrm>
            <a:off x="4133850" y="914113"/>
            <a:ext cx="387351" cy="260045"/>
            <a:chOff x="4133850" y="914113"/>
            <a:chExt cx="387351" cy="260045"/>
          </a:xfrm>
        </p:grpSpPr>
        <p:sp>
          <p:nvSpPr>
            <p:cNvPr id="320" name="SMARTInkShape-893">
              <a:extLst>
                <a:ext uri="{FF2B5EF4-FFF2-40B4-BE49-F238E27FC236}">
                  <a16:creationId xmlns:a16="http://schemas.microsoft.com/office/drawing/2014/main" xmlns="" id="{5C1CB3E9-894A-4AD1-B494-7FD31901706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399308" y="914113"/>
              <a:ext cx="121893" cy="260045"/>
            </a:xfrm>
            <a:custGeom>
              <a:avLst/>
              <a:gdLst/>
              <a:ahLst/>
              <a:cxnLst/>
              <a:rect l="0" t="0" r="0" b="0"/>
              <a:pathLst>
                <a:path w="121893" h="260045">
                  <a:moveTo>
                    <a:pt x="64742" y="171737"/>
                  </a:moveTo>
                  <a:lnTo>
                    <a:pt x="64742" y="171737"/>
                  </a:lnTo>
                  <a:lnTo>
                    <a:pt x="64036" y="157939"/>
                  </a:lnTo>
                  <a:lnTo>
                    <a:pt x="61371" y="151964"/>
                  </a:lnTo>
                  <a:lnTo>
                    <a:pt x="57556" y="150088"/>
                  </a:lnTo>
                  <a:lnTo>
                    <a:pt x="45790" y="148004"/>
                  </a:lnTo>
                  <a:lnTo>
                    <a:pt x="33037" y="152722"/>
                  </a:lnTo>
                  <a:lnTo>
                    <a:pt x="21017" y="162580"/>
                  </a:lnTo>
                  <a:lnTo>
                    <a:pt x="10972" y="176369"/>
                  </a:lnTo>
                  <a:lnTo>
                    <a:pt x="754" y="203370"/>
                  </a:lnTo>
                  <a:lnTo>
                    <a:pt x="0" y="233713"/>
                  </a:lnTo>
                  <a:lnTo>
                    <a:pt x="4453" y="248906"/>
                  </a:lnTo>
                  <a:lnTo>
                    <a:pt x="7616" y="254933"/>
                  </a:lnTo>
                  <a:lnTo>
                    <a:pt x="12548" y="258245"/>
                  </a:lnTo>
                  <a:lnTo>
                    <a:pt x="25551" y="260044"/>
                  </a:lnTo>
                  <a:lnTo>
                    <a:pt x="40738" y="250966"/>
                  </a:lnTo>
                  <a:lnTo>
                    <a:pt x="73484" y="213022"/>
                  </a:lnTo>
                  <a:lnTo>
                    <a:pt x="88383" y="181855"/>
                  </a:lnTo>
                  <a:lnTo>
                    <a:pt x="99238" y="142367"/>
                  </a:lnTo>
                  <a:lnTo>
                    <a:pt x="101145" y="118996"/>
                  </a:lnTo>
                  <a:lnTo>
                    <a:pt x="100677" y="72097"/>
                  </a:lnTo>
                  <a:lnTo>
                    <a:pt x="95765" y="32437"/>
                  </a:lnTo>
                  <a:lnTo>
                    <a:pt x="86996" y="9167"/>
                  </a:lnTo>
                  <a:lnTo>
                    <a:pt x="81695" y="1974"/>
                  </a:lnTo>
                  <a:lnTo>
                    <a:pt x="75338" y="0"/>
                  </a:lnTo>
                  <a:lnTo>
                    <a:pt x="68278" y="1507"/>
                  </a:lnTo>
                  <a:lnTo>
                    <a:pt x="60749" y="5334"/>
                  </a:lnTo>
                  <a:lnTo>
                    <a:pt x="48622" y="24637"/>
                  </a:lnTo>
                  <a:lnTo>
                    <a:pt x="40643" y="54148"/>
                  </a:lnTo>
                  <a:lnTo>
                    <a:pt x="39450" y="93135"/>
                  </a:lnTo>
                  <a:lnTo>
                    <a:pt x="45035" y="132569"/>
                  </a:lnTo>
                  <a:lnTo>
                    <a:pt x="55983" y="169146"/>
                  </a:lnTo>
                  <a:lnTo>
                    <a:pt x="81980" y="211421"/>
                  </a:lnTo>
                  <a:lnTo>
                    <a:pt x="121892" y="247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894">
              <a:extLst>
                <a:ext uri="{FF2B5EF4-FFF2-40B4-BE49-F238E27FC236}">
                  <a16:creationId xmlns:a16="http://schemas.microsoft.com/office/drawing/2014/main" xmlns="" id="{CF82E635-C02B-4CA0-94B1-58AECB1A42F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292726" y="1054100"/>
              <a:ext cx="76075" cy="107951"/>
            </a:xfrm>
            <a:custGeom>
              <a:avLst/>
              <a:gdLst/>
              <a:ahLst/>
              <a:cxnLst/>
              <a:rect l="0" t="0" r="0" b="0"/>
              <a:pathLst>
                <a:path w="76075" h="107951">
                  <a:moveTo>
                    <a:pt x="12574" y="0"/>
                  </a:moveTo>
                  <a:lnTo>
                    <a:pt x="12574" y="0"/>
                  </a:lnTo>
                  <a:lnTo>
                    <a:pt x="11868" y="6481"/>
                  </a:lnTo>
                  <a:lnTo>
                    <a:pt x="9203" y="15580"/>
                  </a:lnTo>
                  <a:lnTo>
                    <a:pt x="11953" y="59891"/>
                  </a:lnTo>
                  <a:lnTo>
                    <a:pt x="7052" y="100009"/>
                  </a:lnTo>
                  <a:lnTo>
                    <a:pt x="6071" y="102656"/>
                  </a:lnTo>
                  <a:lnTo>
                    <a:pt x="4711" y="104420"/>
                  </a:lnTo>
                  <a:lnTo>
                    <a:pt x="3099" y="105597"/>
                  </a:lnTo>
                  <a:lnTo>
                    <a:pt x="2023" y="104970"/>
                  </a:lnTo>
                  <a:lnTo>
                    <a:pt x="829" y="100511"/>
                  </a:lnTo>
                  <a:lnTo>
                    <a:pt x="0" y="61405"/>
                  </a:lnTo>
                  <a:lnTo>
                    <a:pt x="2047" y="42108"/>
                  </a:lnTo>
                  <a:lnTo>
                    <a:pt x="10012" y="24124"/>
                  </a:lnTo>
                  <a:lnTo>
                    <a:pt x="18726" y="14250"/>
                  </a:lnTo>
                  <a:lnTo>
                    <a:pt x="23025" y="11616"/>
                  </a:lnTo>
                  <a:lnTo>
                    <a:pt x="26597" y="11272"/>
                  </a:lnTo>
                  <a:lnTo>
                    <a:pt x="29683" y="12454"/>
                  </a:lnTo>
                  <a:lnTo>
                    <a:pt x="32447" y="14652"/>
                  </a:lnTo>
                  <a:lnTo>
                    <a:pt x="46316" y="42823"/>
                  </a:lnTo>
                  <a:lnTo>
                    <a:pt x="65424" y="87401"/>
                  </a:lnTo>
                  <a:lnTo>
                    <a:pt x="7607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895">
              <a:extLst>
                <a:ext uri="{FF2B5EF4-FFF2-40B4-BE49-F238E27FC236}">
                  <a16:creationId xmlns:a16="http://schemas.microsoft.com/office/drawing/2014/main" xmlns="" id="{53C2806F-17A7-430A-BCB4-648C4382A30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133850" y="1046514"/>
              <a:ext cx="133351" cy="115436"/>
            </a:xfrm>
            <a:custGeom>
              <a:avLst/>
              <a:gdLst/>
              <a:ahLst/>
              <a:cxnLst/>
              <a:rect l="0" t="0" r="0" b="0"/>
              <a:pathLst>
                <a:path w="133351" h="115436">
                  <a:moveTo>
                    <a:pt x="0" y="64736"/>
                  </a:moveTo>
                  <a:lnTo>
                    <a:pt x="0" y="64736"/>
                  </a:lnTo>
                  <a:lnTo>
                    <a:pt x="3371" y="64736"/>
                  </a:lnTo>
                  <a:lnTo>
                    <a:pt x="46691" y="42368"/>
                  </a:lnTo>
                  <a:lnTo>
                    <a:pt x="58616" y="31511"/>
                  </a:lnTo>
                  <a:lnTo>
                    <a:pt x="64857" y="19631"/>
                  </a:lnTo>
                  <a:lnTo>
                    <a:pt x="66925" y="8706"/>
                  </a:lnTo>
                  <a:lnTo>
                    <a:pt x="65493" y="1498"/>
                  </a:lnTo>
                  <a:lnTo>
                    <a:pt x="62006" y="0"/>
                  </a:lnTo>
                  <a:lnTo>
                    <a:pt x="50606" y="216"/>
                  </a:lnTo>
                  <a:lnTo>
                    <a:pt x="38014" y="8309"/>
                  </a:lnTo>
                  <a:lnTo>
                    <a:pt x="26067" y="22018"/>
                  </a:lnTo>
                  <a:lnTo>
                    <a:pt x="12819" y="49570"/>
                  </a:lnTo>
                  <a:lnTo>
                    <a:pt x="9225" y="69755"/>
                  </a:lnTo>
                  <a:lnTo>
                    <a:pt x="11391" y="86722"/>
                  </a:lnTo>
                  <a:lnTo>
                    <a:pt x="17762" y="100613"/>
                  </a:lnTo>
                  <a:lnTo>
                    <a:pt x="27650" y="111491"/>
                  </a:lnTo>
                  <a:lnTo>
                    <a:pt x="34661" y="114250"/>
                  </a:lnTo>
                  <a:lnTo>
                    <a:pt x="51858" y="115435"/>
                  </a:lnTo>
                  <a:lnTo>
                    <a:pt x="81374" y="105393"/>
                  </a:lnTo>
                  <a:lnTo>
                    <a:pt x="133350" y="77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223">
            <a:extLst>
              <a:ext uri="{FF2B5EF4-FFF2-40B4-BE49-F238E27FC236}">
                <a16:creationId xmlns:a16="http://schemas.microsoft.com/office/drawing/2014/main" xmlns="" id="{55660D22-F110-459B-8463-9E1B066A7993}"/>
              </a:ext>
            </a:extLst>
          </p:cNvPr>
          <p:cNvGrpSpPr/>
          <p:nvPr/>
        </p:nvGrpSpPr>
        <p:grpSpPr>
          <a:xfrm>
            <a:off x="1377950" y="807977"/>
            <a:ext cx="2375797" cy="512824"/>
            <a:chOff x="1377950" y="807977"/>
            <a:chExt cx="2375797" cy="512824"/>
          </a:xfrm>
        </p:grpSpPr>
        <p:sp>
          <p:nvSpPr>
            <p:cNvPr id="324" name="SMARTInkShape-896">
              <a:extLst>
                <a:ext uri="{FF2B5EF4-FFF2-40B4-BE49-F238E27FC236}">
                  <a16:creationId xmlns:a16="http://schemas.microsoft.com/office/drawing/2014/main" xmlns="" id="{E68DB497-411E-43AE-89C7-209277A86F9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670300" y="881306"/>
              <a:ext cx="83447" cy="388695"/>
            </a:xfrm>
            <a:custGeom>
              <a:avLst/>
              <a:gdLst/>
              <a:ahLst/>
              <a:cxnLst/>
              <a:rect l="0" t="0" r="0" b="0"/>
              <a:pathLst>
                <a:path w="83447" h="388695">
                  <a:moveTo>
                    <a:pt x="0" y="20394"/>
                  </a:moveTo>
                  <a:lnTo>
                    <a:pt x="0" y="20394"/>
                  </a:lnTo>
                  <a:lnTo>
                    <a:pt x="7186" y="14619"/>
                  </a:lnTo>
                  <a:lnTo>
                    <a:pt x="41442" y="0"/>
                  </a:lnTo>
                  <a:lnTo>
                    <a:pt x="55813" y="982"/>
                  </a:lnTo>
                  <a:lnTo>
                    <a:pt x="62608" y="3219"/>
                  </a:lnTo>
                  <a:lnTo>
                    <a:pt x="67844" y="7533"/>
                  </a:lnTo>
                  <a:lnTo>
                    <a:pt x="75544" y="19852"/>
                  </a:lnTo>
                  <a:lnTo>
                    <a:pt x="77555" y="38498"/>
                  </a:lnTo>
                  <a:lnTo>
                    <a:pt x="72838" y="70913"/>
                  </a:lnTo>
                  <a:lnTo>
                    <a:pt x="58603" y="113472"/>
                  </a:lnTo>
                  <a:lnTo>
                    <a:pt x="39894" y="157648"/>
                  </a:lnTo>
                  <a:lnTo>
                    <a:pt x="29164" y="190111"/>
                  </a:lnTo>
                  <a:lnTo>
                    <a:pt x="30130" y="197659"/>
                  </a:lnTo>
                  <a:lnTo>
                    <a:pt x="46433" y="239726"/>
                  </a:lnTo>
                  <a:lnTo>
                    <a:pt x="65878" y="279079"/>
                  </a:lnTo>
                  <a:lnTo>
                    <a:pt x="83446" y="324391"/>
                  </a:lnTo>
                  <a:lnTo>
                    <a:pt x="82713" y="342947"/>
                  </a:lnTo>
                  <a:lnTo>
                    <a:pt x="76978" y="359895"/>
                  </a:lnTo>
                  <a:lnTo>
                    <a:pt x="67373" y="374483"/>
                  </a:lnTo>
                  <a:lnTo>
                    <a:pt x="56049" y="382378"/>
                  </a:lnTo>
                  <a:lnTo>
                    <a:pt x="38100" y="388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897">
              <a:extLst>
                <a:ext uri="{FF2B5EF4-FFF2-40B4-BE49-F238E27FC236}">
                  <a16:creationId xmlns:a16="http://schemas.microsoft.com/office/drawing/2014/main" xmlns="" id="{046B04AC-96AD-43C2-ABB5-910B44736AA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530600" y="1140364"/>
              <a:ext cx="61683" cy="139679"/>
            </a:xfrm>
            <a:custGeom>
              <a:avLst/>
              <a:gdLst/>
              <a:ahLst/>
              <a:cxnLst/>
              <a:rect l="0" t="0" r="0" b="0"/>
              <a:pathLst>
                <a:path w="61683" h="139679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881" y="8428"/>
                  </a:lnTo>
                  <a:lnTo>
                    <a:pt x="3371" y="6498"/>
                  </a:lnTo>
                  <a:lnTo>
                    <a:pt x="15580" y="409"/>
                  </a:lnTo>
                  <a:lnTo>
                    <a:pt x="26680" y="0"/>
                  </a:lnTo>
                  <a:lnTo>
                    <a:pt x="47682" y="5486"/>
                  </a:lnTo>
                  <a:lnTo>
                    <a:pt x="50838" y="8770"/>
                  </a:lnTo>
                  <a:lnTo>
                    <a:pt x="54344" y="18062"/>
                  </a:lnTo>
                  <a:lnTo>
                    <a:pt x="53868" y="22798"/>
                  </a:lnTo>
                  <a:lnTo>
                    <a:pt x="42598" y="44837"/>
                  </a:lnTo>
                  <a:lnTo>
                    <a:pt x="36336" y="51496"/>
                  </a:lnTo>
                  <a:lnTo>
                    <a:pt x="30260" y="56807"/>
                  </a:lnTo>
                  <a:lnTo>
                    <a:pt x="26040" y="64768"/>
                  </a:lnTo>
                  <a:lnTo>
                    <a:pt x="27237" y="65224"/>
                  </a:lnTo>
                  <a:lnTo>
                    <a:pt x="50758" y="67467"/>
                  </a:lnTo>
                  <a:lnTo>
                    <a:pt x="57366" y="72842"/>
                  </a:lnTo>
                  <a:lnTo>
                    <a:pt x="60774" y="79935"/>
                  </a:lnTo>
                  <a:lnTo>
                    <a:pt x="61682" y="83802"/>
                  </a:lnTo>
                  <a:lnTo>
                    <a:pt x="59590" y="102728"/>
                  </a:lnTo>
                  <a:lnTo>
                    <a:pt x="54471" y="114384"/>
                  </a:lnTo>
                  <a:lnTo>
                    <a:pt x="43059" y="133365"/>
                  </a:lnTo>
                  <a:lnTo>
                    <a:pt x="39289" y="136356"/>
                  </a:lnTo>
                  <a:lnTo>
                    <a:pt x="29456" y="139678"/>
                  </a:lnTo>
                  <a:lnTo>
                    <a:pt x="25282" y="139153"/>
                  </a:lnTo>
                  <a:lnTo>
                    <a:pt x="21794" y="137392"/>
                  </a:lnTo>
                  <a:lnTo>
                    <a:pt x="12700" y="129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898">
              <a:extLst>
                <a:ext uri="{FF2B5EF4-FFF2-40B4-BE49-F238E27FC236}">
                  <a16:creationId xmlns:a16="http://schemas.microsoft.com/office/drawing/2014/main" xmlns="" id="{B2FA6ACE-5D65-4B6D-BA59-73E34455E65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63082" y="932367"/>
              <a:ext cx="112341" cy="224208"/>
            </a:xfrm>
            <a:custGeom>
              <a:avLst/>
              <a:gdLst/>
              <a:ahLst/>
              <a:cxnLst/>
              <a:rect l="0" t="0" r="0" b="0"/>
              <a:pathLst>
                <a:path w="112341" h="224208">
                  <a:moveTo>
                    <a:pt x="110368" y="26483"/>
                  </a:moveTo>
                  <a:lnTo>
                    <a:pt x="110368" y="26483"/>
                  </a:lnTo>
                  <a:lnTo>
                    <a:pt x="110368" y="19741"/>
                  </a:lnTo>
                  <a:lnTo>
                    <a:pt x="104724" y="12668"/>
                  </a:lnTo>
                  <a:lnTo>
                    <a:pt x="94454" y="5526"/>
                  </a:lnTo>
                  <a:lnTo>
                    <a:pt x="80482" y="0"/>
                  </a:lnTo>
                  <a:lnTo>
                    <a:pt x="62984" y="837"/>
                  </a:lnTo>
                  <a:lnTo>
                    <a:pt x="44858" y="6618"/>
                  </a:lnTo>
                  <a:lnTo>
                    <a:pt x="9340" y="33562"/>
                  </a:lnTo>
                  <a:lnTo>
                    <a:pt x="1966" y="45857"/>
                  </a:lnTo>
                  <a:lnTo>
                    <a:pt x="0" y="52099"/>
                  </a:lnTo>
                  <a:lnTo>
                    <a:pt x="1579" y="66560"/>
                  </a:lnTo>
                  <a:lnTo>
                    <a:pt x="7689" y="81690"/>
                  </a:lnTo>
                  <a:lnTo>
                    <a:pt x="17460" y="95469"/>
                  </a:lnTo>
                  <a:lnTo>
                    <a:pt x="56895" y="122268"/>
                  </a:lnTo>
                  <a:lnTo>
                    <a:pt x="93740" y="145802"/>
                  </a:lnTo>
                  <a:lnTo>
                    <a:pt x="109092" y="162299"/>
                  </a:lnTo>
                  <a:lnTo>
                    <a:pt x="112340" y="170649"/>
                  </a:lnTo>
                  <a:lnTo>
                    <a:pt x="112185" y="187453"/>
                  </a:lnTo>
                  <a:lnTo>
                    <a:pt x="101768" y="202448"/>
                  </a:lnTo>
                  <a:lnTo>
                    <a:pt x="84673" y="214756"/>
                  </a:lnTo>
                  <a:lnTo>
                    <a:pt x="62965" y="222578"/>
                  </a:lnTo>
                  <a:lnTo>
                    <a:pt x="33685" y="224207"/>
                  </a:lnTo>
                  <a:lnTo>
                    <a:pt x="27496" y="222505"/>
                  </a:lnTo>
                  <a:lnTo>
                    <a:pt x="23370" y="219958"/>
                  </a:lnTo>
                  <a:lnTo>
                    <a:pt x="15118" y="210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899">
              <a:extLst>
                <a:ext uri="{FF2B5EF4-FFF2-40B4-BE49-F238E27FC236}">
                  <a16:creationId xmlns:a16="http://schemas.microsoft.com/office/drawing/2014/main" xmlns="" id="{844EAFE4-DF4A-415B-B050-AD5B081D4BB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219450" y="1212850"/>
              <a:ext cx="26664" cy="107951"/>
            </a:xfrm>
            <a:custGeom>
              <a:avLst/>
              <a:gdLst/>
              <a:ahLst/>
              <a:cxnLst/>
              <a:rect l="0" t="0" r="0" b="0"/>
              <a:pathLst>
                <a:path w="26664" h="107951">
                  <a:moveTo>
                    <a:pt x="25400" y="0"/>
                  </a:moveTo>
                  <a:lnTo>
                    <a:pt x="25400" y="0"/>
                  </a:lnTo>
                  <a:lnTo>
                    <a:pt x="26663" y="47384"/>
                  </a:lnTo>
                  <a:lnTo>
                    <a:pt x="6960" y="9422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900">
              <a:extLst>
                <a:ext uri="{FF2B5EF4-FFF2-40B4-BE49-F238E27FC236}">
                  <a16:creationId xmlns:a16="http://schemas.microsoft.com/office/drawing/2014/main" xmlns="" id="{52B87F24-F114-4465-B4A5-71D926DE325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035300" y="1140984"/>
              <a:ext cx="82551" cy="89701"/>
            </a:xfrm>
            <a:custGeom>
              <a:avLst/>
              <a:gdLst/>
              <a:ahLst/>
              <a:cxnLst/>
              <a:rect l="0" t="0" r="0" b="0"/>
              <a:pathLst>
                <a:path w="82551" h="89701">
                  <a:moveTo>
                    <a:pt x="0" y="21066"/>
                  </a:moveTo>
                  <a:lnTo>
                    <a:pt x="0" y="21066"/>
                  </a:lnTo>
                  <a:lnTo>
                    <a:pt x="13815" y="9132"/>
                  </a:lnTo>
                  <a:lnTo>
                    <a:pt x="29493" y="2243"/>
                  </a:lnTo>
                  <a:lnTo>
                    <a:pt x="36595" y="51"/>
                  </a:lnTo>
                  <a:lnTo>
                    <a:pt x="42036" y="0"/>
                  </a:lnTo>
                  <a:lnTo>
                    <a:pt x="46368" y="1378"/>
                  </a:lnTo>
                  <a:lnTo>
                    <a:pt x="53063" y="6671"/>
                  </a:lnTo>
                  <a:lnTo>
                    <a:pt x="58391" y="13727"/>
                  </a:lnTo>
                  <a:lnTo>
                    <a:pt x="58683" y="18996"/>
                  </a:lnTo>
                  <a:lnTo>
                    <a:pt x="55244" y="32376"/>
                  </a:lnTo>
                  <a:lnTo>
                    <a:pt x="45249" y="45848"/>
                  </a:lnTo>
                  <a:lnTo>
                    <a:pt x="15627" y="80767"/>
                  </a:lnTo>
                  <a:lnTo>
                    <a:pt x="14001" y="84759"/>
                  </a:lnTo>
                  <a:lnTo>
                    <a:pt x="13567" y="86811"/>
                  </a:lnTo>
                  <a:lnTo>
                    <a:pt x="13984" y="88179"/>
                  </a:lnTo>
                  <a:lnTo>
                    <a:pt x="14967" y="89092"/>
                  </a:lnTo>
                  <a:lnTo>
                    <a:pt x="16328" y="89700"/>
                  </a:lnTo>
                  <a:lnTo>
                    <a:pt x="50085" y="88874"/>
                  </a:lnTo>
                  <a:lnTo>
                    <a:pt x="82550" y="84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901">
              <a:extLst>
                <a:ext uri="{FF2B5EF4-FFF2-40B4-BE49-F238E27FC236}">
                  <a16:creationId xmlns:a16="http://schemas.microsoft.com/office/drawing/2014/main" xmlns="" id="{81F5D887-9E13-44D5-9573-8C773056C4E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854117" y="954660"/>
              <a:ext cx="129027" cy="217839"/>
            </a:xfrm>
            <a:custGeom>
              <a:avLst/>
              <a:gdLst/>
              <a:ahLst/>
              <a:cxnLst/>
              <a:rect l="0" t="0" r="0" b="0"/>
              <a:pathLst>
                <a:path w="129027" h="217839">
                  <a:moveTo>
                    <a:pt x="98633" y="29590"/>
                  </a:moveTo>
                  <a:lnTo>
                    <a:pt x="98633" y="29590"/>
                  </a:lnTo>
                  <a:lnTo>
                    <a:pt x="98633" y="22848"/>
                  </a:lnTo>
                  <a:lnTo>
                    <a:pt x="96751" y="17657"/>
                  </a:lnTo>
                  <a:lnTo>
                    <a:pt x="86424" y="5204"/>
                  </a:lnTo>
                  <a:lnTo>
                    <a:pt x="75097" y="1113"/>
                  </a:lnTo>
                  <a:lnTo>
                    <a:pt x="60656" y="0"/>
                  </a:lnTo>
                  <a:lnTo>
                    <a:pt x="44830" y="1857"/>
                  </a:lnTo>
                  <a:lnTo>
                    <a:pt x="30271" y="8798"/>
                  </a:lnTo>
                  <a:lnTo>
                    <a:pt x="17450" y="19643"/>
                  </a:lnTo>
                  <a:lnTo>
                    <a:pt x="7048" y="33871"/>
                  </a:lnTo>
                  <a:lnTo>
                    <a:pt x="0" y="54377"/>
                  </a:lnTo>
                  <a:lnTo>
                    <a:pt x="2115" y="67418"/>
                  </a:lnTo>
                  <a:lnTo>
                    <a:pt x="4654" y="73858"/>
                  </a:lnTo>
                  <a:lnTo>
                    <a:pt x="15002" y="84778"/>
                  </a:lnTo>
                  <a:lnTo>
                    <a:pt x="62194" y="112718"/>
                  </a:lnTo>
                  <a:lnTo>
                    <a:pt x="103011" y="135773"/>
                  </a:lnTo>
                  <a:lnTo>
                    <a:pt x="118923" y="145927"/>
                  </a:lnTo>
                  <a:lnTo>
                    <a:pt x="128347" y="157495"/>
                  </a:lnTo>
                  <a:lnTo>
                    <a:pt x="129026" y="163543"/>
                  </a:lnTo>
                  <a:lnTo>
                    <a:pt x="124135" y="175908"/>
                  </a:lnTo>
                  <a:lnTo>
                    <a:pt x="99369" y="198140"/>
                  </a:lnTo>
                  <a:lnTo>
                    <a:pt x="65220" y="212489"/>
                  </a:lnTo>
                  <a:lnTo>
                    <a:pt x="35032" y="217838"/>
                  </a:lnTo>
                  <a:lnTo>
                    <a:pt x="27305" y="216472"/>
                  </a:lnTo>
                  <a:lnTo>
                    <a:pt x="14956" y="209310"/>
                  </a:lnTo>
                  <a:lnTo>
                    <a:pt x="13920" y="205848"/>
                  </a:lnTo>
                  <a:lnTo>
                    <a:pt x="16052" y="202834"/>
                  </a:lnTo>
                  <a:lnTo>
                    <a:pt x="28783" y="194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902">
              <a:extLst>
                <a:ext uri="{FF2B5EF4-FFF2-40B4-BE49-F238E27FC236}">
                  <a16:creationId xmlns:a16="http://schemas.microsoft.com/office/drawing/2014/main" xmlns="" id="{3730D170-9EFB-4CB3-AC45-878ABD29772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647950" y="12128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10702" y="4419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903">
              <a:extLst>
                <a:ext uri="{FF2B5EF4-FFF2-40B4-BE49-F238E27FC236}">
                  <a16:creationId xmlns:a16="http://schemas.microsoft.com/office/drawing/2014/main" xmlns="" id="{1C4DEFD5-40AF-4B8D-8C3A-FDB848688AB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575464" y="1117600"/>
              <a:ext cx="15337" cy="114301"/>
            </a:xfrm>
            <a:custGeom>
              <a:avLst/>
              <a:gdLst/>
              <a:ahLst/>
              <a:cxnLst/>
              <a:rect l="0" t="0" r="0" b="0"/>
              <a:pathLst>
                <a:path w="15337" h="114301">
                  <a:moveTo>
                    <a:pt x="15336" y="0"/>
                  </a:moveTo>
                  <a:lnTo>
                    <a:pt x="15336" y="0"/>
                  </a:lnTo>
                  <a:lnTo>
                    <a:pt x="11965" y="24419"/>
                  </a:lnTo>
                  <a:lnTo>
                    <a:pt x="409" y="68881"/>
                  </a:lnTo>
                  <a:lnTo>
                    <a:pt x="0" y="82119"/>
                  </a:lnTo>
                  <a:lnTo>
                    <a:pt x="2875" y="94353"/>
                  </a:lnTo>
                  <a:lnTo>
                    <a:pt x="1533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904">
              <a:extLst>
                <a:ext uri="{FF2B5EF4-FFF2-40B4-BE49-F238E27FC236}">
                  <a16:creationId xmlns:a16="http://schemas.microsoft.com/office/drawing/2014/main" xmlns="" id="{A25A63B7-7FF9-45C5-9FB9-C90B45A8947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384825" y="951311"/>
              <a:ext cx="123426" cy="214133"/>
            </a:xfrm>
            <a:custGeom>
              <a:avLst/>
              <a:gdLst/>
              <a:ahLst/>
              <a:cxnLst/>
              <a:rect l="0" t="0" r="0" b="0"/>
              <a:pathLst>
                <a:path w="123426" h="214133">
                  <a:moveTo>
                    <a:pt x="123425" y="32939"/>
                  </a:moveTo>
                  <a:lnTo>
                    <a:pt x="123425" y="32939"/>
                  </a:lnTo>
                  <a:lnTo>
                    <a:pt x="123425" y="26197"/>
                  </a:lnTo>
                  <a:lnTo>
                    <a:pt x="121544" y="21006"/>
                  </a:lnTo>
                  <a:lnTo>
                    <a:pt x="120054" y="18633"/>
                  </a:lnTo>
                  <a:lnTo>
                    <a:pt x="107845" y="8553"/>
                  </a:lnTo>
                  <a:lnTo>
                    <a:pt x="87450" y="0"/>
                  </a:lnTo>
                  <a:lnTo>
                    <a:pt x="69807" y="896"/>
                  </a:lnTo>
                  <a:lnTo>
                    <a:pt x="40040" y="11215"/>
                  </a:lnTo>
                  <a:lnTo>
                    <a:pt x="21454" y="21873"/>
                  </a:lnTo>
                  <a:lnTo>
                    <a:pt x="8490" y="33665"/>
                  </a:lnTo>
                  <a:lnTo>
                    <a:pt x="1787" y="45962"/>
                  </a:lnTo>
                  <a:lnTo>
                    <a:pt x="0" y="52204"/>
                  </a:lnTo>
                  <a:lnTo>
                    <a:pt x="1776" y="66666"/>
                  </a:lnTo>
                  <a:lnTo>
                    <a:pt x="4226" y="74474"/>
                  </a:lnTo>
                  <a:lnTo>
                    <a:pt x="16355" y="86912"/>
                  </a:lnTo>
                  <a:lnTo>
                    <a:pt x="56257" y="109766"/>
                  </a:lnTo>
                  <a:lnTo>
                    <a:pt x="97718" y="134663"/>
                  </a:lnTo>
                  <a:lnTo>
                    <a:pt x="111059" y="147294"/>
                  </a:lnTo>
                  <a:lnTo>
                    <a:pt x="114476" y="154331"/>
                  </a:lnTo>
                  <a:lnTo>
                    <a:pt x="116390" y="169676"/>
                  </a:lnTo>
                  <a:lnTo>
                    <a:pt x="113091" y="177014"/>
                  </a:lnTo>
                  <a:lnTo>
                    <a:pt x="100017" y="190811"/>
                  </a:lnTo>
                  <a:lnTo>
                    <a:pt x="72823" y="207108"/>
                  </a:lnTo>
                  <a:lnTo>
                    <a:pt x="45794" y="214132"/>
                  </a:lnTo>
                  <a:lnTo>
                    <a:pt x="32243" y="212012"/>
                  </a:lnTo>
                  <a:lnTo>
                    <a:pt x="26653" y="209471"/>
                  </a:lnTo>
                  <a:lnTo>
                    <a:pt x="23633" y="207071"/>
                  </a:lnTo>
                  <a:lnTo>
                    <a:pt x="22325" y="204766"/>
                  </a:lnTo>
                  <a:lnTo>
                    <a:pt x="21825" y="19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905">
              <a:extLst>
                <a:ext uri="{FF2B5EF4-FFF2-40B4-BE49-F238E27FC236}">
                  <a16:creationId xmlns:a16="http://schemas.microsoft.com/office/drawing/2014/main" xmlns="" id="{45F34C40-0F2C-4047-AD94-D9BEF1F130B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145378" y="878016"/>
              <a:ext cx="172373" cy="381557"/>
            </a:xfrm>
            <a:custGeom>
              <a:avLst/>
              <a:gdLst/>
              <a:ahLst/>
              <a:cxnLst/>
              <a:rect l="0" t="0" r="0" b="0"/>
              <a:pathLst>
                <a:path w="172373" h="381557">
                  <a:moveTo>
                    <a:pt x="146972" y="10984"/>
                  </a:moveTo>
                  <a:lnTo>
                    <a:pt x="146972" y="10984"/>
                  </a:lnTo>
                  <a:lnTo>
                    <a:pt x="143601" y="10984"/>
                  </a:lnTo>
                  <a:lnTo>
                    <a:pt x="101193" y="0"/>
                  </a:lnTo>
                  <a:lnTo>
                    <a:pt x="84292" y="458"/>
                  </a:lnTo>
                  <a:lnTo>
                    <a:pt x="37710" y="16061"/>
                  </a:lnTo>
                  <a:lnTo>
                    <a:pt x="25974" y="24059"/>
                  </a:lnTo>
                  <a:lnTo>
                    <a:pt x="19112" y="32317"/>
                  </a:lnTo>
                  <a:lnTo>
                    <a:pt x="16062" y="40691"/>
                  </a:lnTo>
                  <a:lnTo>
                    <a:pt x="16660" y="44900"/>
                  </a:lnTo>
                  <a:lnTo>
                    <a:pt x="21087" y="53339"/>
                  </a:lnTo>
                  <a:lnTo>
                    <a:pt x="68634" y="95194"/>
                  </a:lnTo>
                  <a:lnTo>
                    <a:pt x="82522" y="113087"/>
                  </a:lnTo>
                  <a:lnTo>
                    <a:pt x="90105" y="132798"/>
                  </a:lnTo>
                  <a:lnTo>
                    <a:pt x="92064" y="153318"/>
                  </a:lnTo>
                  <a:lnTo>
                    <a:pt x="88232" y="174197"/>
                  </a:lnTo>
                  <a:lnTo>
                    <a:pt x="76180" y="191473"/>
                  </a:lnTo>
                  <a:lnTo>
                    <a:pt x="43069" y="216440"/>
                  </a:lnTo>
                  <a:lnTo>
                    <a:pt x="26239" y="220361"/>
                  </a:lnTo>
                  <a:lnTo>
                    <a:pt x="11468" y="219751"/>
                  </a:lnTo>
                  <a:lnTo>
                    <a:pt x="2552" y="217129"/>
                  </a:lnTo>
                  <a:lnTo>
                    <a:pt x="597" y="215442"/>
                  </a:lnTo>
                  <a:lnTo>
                    <a:pt x="0" y="213611"/>
                  </a:lnTo>
                  <a:lnTo>
                    <a:pt x="307" y="211686"/>
                  </a:lnTo>
                  <a:lnTo>
                    <a:pt x="1218" y="210402"/>
                  </a:lnTo>
                  <a:lnTo>
                    <a:pt x="2530" y="209546"/>
                  </a:lnTo>
                  <a:lnTo>
                    <a:pt x="16448" y="204801"/>
                  </a:lnTo>
                  <a:lnTo>
                    <a:pt x="36880" y="205838"/>
                  </a:lnTo>
                  <a:lnTo>
                    <a:pt x="54066" y="210613"/>
                  </a:lnTo>
                  <a:lnTo>
                    <a:pt x="58224" y="214626"/>
                  </a:lnTo>
                  <a:lnTo>
                    <a:pt x="64725" y="226610"/>
                  </a:lnTo>
                  <a:lnTo>
                    <a:pt x="66203" y="243225"/>
                  </a:lnTo>
                  <a:lnTo>
                    <a:pt x="63097" y="263075"/>
                  </a:lnTo>
                  <a:lnTo>
                    <a:pt x="43856" y="310311"/>
                  </a:lnTo>
                  <a:lnTo>
                    <a:pt x="26414" y="350294"/>
                  </a:lnTo>
                  <a:lnTo>
                    <a:pt x="24717" y="364988"/>
                  </a:lnTo>
                  <a:lnTo>
                    <a:pt x="25252" y="371870"/>
                  </a:lnTo>
                  <a:lnTo>
                    <a:pt x="29136" y="376458"/>
                  </a:lnTo>
                  <a:lnTo>
                    <a:pt x="42860" y="381556"/>
                  </a:lnTo>
                  <a:lnTo>
                    <a:pt x="83903" y="377684"/>
                  </a:lnTo>
                  <a:lnTo>
                    <a:pt x="118236" y="369400"/>
                  </a:lnTo>
                  <a:lnTo>
                    <a:pt x="172372" y="353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906">
              <a:extLst>
                <a:ext uri="{FF2B5EF4-FFF2-40B4-BE49-F238E27FC236}">
                  <a16:creationId xmlns:a16="http://schemas.microsoft.com/office/drawing/2014/main" xmlns="" id="{CD94C686-7B34-4B88-99AE-55A3CED609C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886548" y="823193"/>
              <a:ext cx="164503" cy="446808"/>
            </a:xfrm>
            <a:custGeom>
              <a:avLst/>
              <a:gdLst/>
              <a:ahLst/>
              <a:cxnLst/>
              <a:rect l="0" t="0" r="0" b="0"/>
              <a:pathLst>
                <a:path w="164503" h="446808">
                  <a:moveTo>
                    <a:pt x="126402" y="21357"/>
                  </a:moveTo>
                  <a:lnTo>
                    <a:pt x="126402" y="21357"/>
                  </a:lnTo>
                  <a:lnTo>
                    <a:pt x="129773" y="17986"/>
                  </a:lnTo>
                  <a:lnTo>
                    <a:pt x="130060" y="15582"/>
                  </a:lnTo>
                  <a:lnTo>
                    <a:pt x="128498" y="9148"/>
                  </a:lnTo>
                  <a:lnTo>
                    <a:pt x="123652" y="963"/>
                  </a:lnTo>
                  <a:lnTo>
                    <a:pt x="121746" y="0"/>
                  </a:lnTo>
                  <a:lnTo>
                    <a:pt x="119771" y="63"/>
                  </a:lnTo>
                  <a:lnTo>
                    <a:pt x="101417" y="8606"/>
                  </a:lnTo>
                  <a:lnTo>
                    <a:pt x="75333" y="36707"/>
                  </a:lnTo>
                  <a:lnTo>
                    <a:pt x="55492" y="71924"/>
                  </a:lnTo>
                  <a:lnTo>
                    <a:pt x="35620" y="117209"/>
                  </a:lnTo>
                  <a:lnTo>
                    <a:pt x="26369" y="143114"/>
                  </a:lnTo>
                  <a:lnTo>
                    <a:pt x="17380" y="170262"/>
                  </a:lnTo>
                  <a:lnTo>
                    <a:pt x="10682" y="197532"/>
                  </a:lnTo>
                  <a:lnTo>
                    <a:pt x="5511" y="224885"/>
                  </a:lnTo>
                  <a:lnTo>
                    <a:pt x="1358" y="252292"/>
                  </a:lnTo>
                  <a:lnTo>
                    <a:pt x="0" y="277619"/>
                  </a:lnTo>
                  <a:lnTo>
                    <a:pt x="2255" y="324575"/>
                  </a:lnTo>
                  <a:lnTo>
                    <a:pt x="13605" y="361437"/>
                  </a:lnTo>
                  <a:lnTo>
                    <a:pt x="31820" y="390521"/>
                  </a:lnTo>
                  <a:lnTo>
                    <a:pt x="69842" y="421349"/>
                  </a:lnTo>
                  <a:lnTo>
                    <a:pt x="111682" y="438637"/>
                  </a:lnTo>
                  <a:lnTo>
                    <a:pt x="164502" y="446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907">
              <a:extLst>
                <a:ext uri="{FF2B5EF4-FFF2-40B4-BE49-F238E27FC236}">
                  <a16:creationId xmlns:a16="http://schemas.microsoft.com/office/drawing/2014/main" xmlns="" id="{D7A31908-2C8B-4FBB-935C-23A55F8C803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514279" y="1022350"/>
              <a:ext cx="181172" cy="203788"/>
            </a:xfrm>
            <a:custGeom>
              <a:avLst/>
              <a:gdLst/>
              <a:ahLst/>
              <a:cxnLst/>
              <a:rect l="0" t="0" r="0" b="0"/>
              <a:pathLst>
                <a:path w="181172" h="203788">
                  <a:moveTo>
                    <a:pt x="3371" y="127000"/>
                  </a:moveTo>
                  <a:lnTo>
                    <a:pt x="3371" y="127000"/>
                  </a:lnTo>
                  <a:lnTo>
                    <a:pt x="0" y="116887"/>
                  </a:lnTo>
                  <a:lnTo>
                    <a:pt x="227" y="106277"/>
                  </a:lnTo>
                  <a:lnTo>
                    <a:pt x="6121" y="82220"/>
                  </a:lnTo>
                  <a:lnTo>
                    <a:pt x="9438" y="77391"/>
                  </a:lnTo>
                  <a:lnTo>
                    <a:pt x="18767" y="70144"/>
                  </a:lnTo>
                  <a:lnTo>
                    <a:pt x="39291" y="65469"/>
                  </a:lnTo>
                  <a:lnTo>
                    <a:pt x="63246" y="67454"/>
                  </a:lnTo>
                  <a:lnTo>
                    <a:pt x="79841" y="78193"/>
                  </a:lnTo>
                  <a:lnTo>
                    <a:pt x="88218" y="85995"/>
                  </a:lnTo>
                  <a:lnTo>
                    <a:pt x="97525" y="107835"/>
                  </a:lnTo>
                  <a:lnTo>
                    <a:pt x="100883" y="146016"/>
                  </a:lnTo>
                  <a:lnTo>
                    <a:pt x="95528" y="180377"/>
                  </a:lnTo>
                  <a:lnTo>
                    <a:pt x="86886" y="200906"/>
                  </a:lnTo>
                  <a:lnTo>
                    <a:pt x="84448" y="203787"/>
                  </a:lnTo>
                  <a:lnTo>
                    <a:pt x="82117" y="202886"/>
                  </a:lnTo>
                  <a:lnTo>
                    <a:pt x="77645" y="194359"/>
                  </a:lnTo>
                  <a:lnTo>
                    <a:pt x="77903" y="160207"/>
                  </a:lnTo>
                  <a:lnTo>
                    <a:pt x="86356" y="124590"/>
                  </a:lnTo>
                  <a:lnTo>
                    <a:pt x="99520" y="85712"/>
                  </a:lnTo>
                  <a:lnTo>
                    <a:pt x="122798" y="38880"/>
                  </a:lnTo>
                  <a:lnTo>
                    <a:pt x="139235" y="18691"/>
                  </a:lnTo>
                  <a:lnTo>
                    <a:pt x="155947" y="8307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908">
              <a:extLst>
                <a:ext uri="{FF2B5EF4-FFF2-40B4-BE49-F238E27FC236}">
                  <a16:creationId xmlns:a16="http://schemas.microsoft.com/office/drawing/2014/main" xmlns="" id="{2E43A8DD-08EA-497F-8897-50E276DB388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377950" y="807977"/>
              <a:ext cx="143596" cy="416947"/>
            </a:xfrm>
            <a:custGeom>
              <a:avLst/>
              <a:gdLst/>
              <a:ahLst/>
              <a:cxnLst/>
              <a:rect l="0" t="0" r="0" b="0"/>
              <a:pathLst>
                <a:path w="143596" h="416947">
                  <a:moveTo>
                    <a:pt x="0" y="144523"/>
                  </a:moveTo>
                  <a:lnTo>
                    <a:pt x="0" y="144523"/>
                  </a:lnTo>
                  <a:lnTo>
                    <a:pt x="0" y="126846"/>
                  </a:lnTo>
                  <a:lnTo>
                    <a:pt x="705" y="124272"/>
                  </a:lnTo>
                  <a:lnTo>
                    <a:pt x="1881" y="122556"/>
                  </a:lnTo>
                  <a:lnTo>
                    <a:pt x="3371" y="121411"/>
                  </a:lnTo>
                  <a:lnTo>
                    <a:pt x="5775" y="121354"/>
                  </a:lnTo>
                  <a:lnTo>
                    <a:pt x="12209" y="123172"/>
                  </a:lnTo>
                  <a:lnTo>
                    <a:pt x="19773" y="133858"/>
                  </a:lnTo>
                  <a:lnTo>
                    <a:pt x="36126" y="179576"/>
                  </a:lnTo>
                  <a:lnTo>
                    <a:pt x="42632" y="216076"/>
                  </a:lnTo>
                  <a:lnTo>
                    <a:pt x="47170" y="257463"/>
                  </a:lnTo>
                  <a:lnTo>
                    <a:pt x="49187" y="299376"/>
                  </a:lnTo>
                  <a:lnTo>
                    <a:pt x="48201" y="339641"/>
                  </a:lnTo>
                  <a:lnTo>
                    <a:pt x="46117" y="375175"/>
                  </a:lnTo>
                  <a:lnTo>
                    <a:pt x="44670" y="416946"/>
                  </a:lnTo>
                  <a:lnTo>
                    <a:pt x="43891" y="416449"/>
                  </a:lnTo>
                  <a:lnTo>
                    <a:pt x="39424" y="398033"/>
                  </a:lnTo>
                  <a:lnTo>
                    <a:pt x="35631" y="367731"/>
                  </a:lnTo>
                  <a:lnTo>
                    <a:pt x="29712" y="321338"/>
                  </a:lnTo>
                  <a:lnTo>
                    <a:pt x="26158" y="294150"/>
                  </a:lnTo>
                  <a:lnTo>
                    <a:pt x="23789" y="264030"/>
                  </a:lnTo>
                  <a:lnTo>
                    <a:pt x="22209" y="231955"/>
                  </a:lnTo>
                  <a:lnTo>
                    <a:pt x="21156" y="198578"/>
                  </a:lnTo>
                  <a:lnTo>
                    <a:pt x="22571" y="167860"/>
                  </a:lnTo>
                  <a:lnTo>
                    <a:pt x="25630" y="138914"/>
                  </a:lnTo>
                  <a:lnTo>
                    <a:pt x="29787" y="111150"/>
                  </a:lnTo>
                  <a:lnTo>
                    <a:pt x="38168" y="69013"/>
                  </a:lnTo>
                  <a:lnTo>
                    <a:pt x="52702" y="27135"/>
                  </a:lnTo>
                  <a:lnTo>
                    <a:pt x="65051" y="10506"/>
                  </a:lnTo>
                  <a:lnTo>
                    <a:pt x="79947" y="764"/>
                  </a:lnTo>
                  <a:lnTo>
                    <a:pt x="89281" y="0"/>
                  </a:lnTo>
                  <a:lnTo>
                    <a:pt x="110942" y="4796"/>
                  </a:lnTo>
                  <a:lnTo>
                    <a:pt x="129035" y="21509"/>
                  </a:lnTo>
                  <a:lnTo>
                    <a:pt x="136823" y="32880"/>
                  </a:lnTo>
                  <a:lnTo>
                    <a:pt x="143595" y="60567"/>
                  </a:lnTo>
                  <a:lnTo>
                    <a:pt x="142137" y="90982"/>
                  </a:lnTo>
                  <a:lnTo>
                    <a:pt x="124743" y="134460"/>
                  </a:lnTo>
                  <a:lnTo>
                    <a:pt x="96149" y="169607"/>
                  </a:lnTo>
                  <a:lnTo>
                    <a:pt x="58435" y="195386"/>
                  </a:lnTo>
                  <a:lnTo>
                    <a:pt x="35379" y="202407"/>
                  </a:lnTo>
                  <a:lnTo>
                    <a:pt x="27114" y="202868"/>
                  </a:lnTo>
                  <a:lnTo>
                    <a:pt x="20898" y="201764"/>
                  </a:lnTo>
                  <a:lnTo>
                    <a:pt x="6350" y="19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224">
            <a:extLst>
              <a:ext uri="{FF2B5EF4-FFF2-40B4-BE49-F238E27FC236}">
                <a16:creationId xmlns:a16="http://schemas.microsoft.com/office/drawing/2014/main" xmlns="" id="{C95935B6-B4CD-4E4E-9724-105436558E74}"/>
              </a:ext>
            </a:extLst>
          </p:cNvPr>
          <p:cNvGrpSpPr/>
          <p:nvPr/>
        </p:nvGrpSpPr>
        <p:grpSpPr>
          <a:xfrm>
            <a:off x="9607550" y="5327650"/>
            <a:ext cx="266701" cy="137644"/>
            <a:chOff x="9607550" y="5327650"/>
            <a:chExt cx="266701" cy="137644"/>
          </a:xfrm>
        </p:grpSpPr>
        <p:sp>
          <p:nvSpPr>
            <p:cNvPr id="338" name="SMARTInkShape-909">
              <a:extLst>
                <a:ext uri="{FF2B5EF4-FFF2-40B4-BE49-F238E27FC236}">
                  <a16:creationId xmlns:a16="http://schemas.microsoft.com/office/drawing/2014/main" xmlns="" id="{EDE0E14A-1413-416A-AB38-FCF6A226C69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607811" y="5448300"/>
              <a:ext cx="266440" cy="16994"/>
            </a:xfrm>
            <a:custGeom>
              <a:avLst/>
              <a:gdLst/>
              <a:ahLst/>
              <a:cxnLst/>
              <a:rect l="0" t="0" r="0" b="0"/>
              <a:pathLst>
                <a:path w="266440" h="16994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188" y="0"/>
                  </a:lnTo>
                  <a:lnTo>
                    <a:pt x="40365" y="12209"/>
                  </a:lnTo>
                  <a:lnTo>
                    <a:pt x="71889" y="16010"/>
                  </a:lnTo>
                  <a:lnTo>
                    <a:pt x="110827" y="16993"/>
                  </a:lnTo>
                  <a:lnTo>
                    <a:pt x="156356" y="15079"/>
                  </a:lnTo>
                  <a:lnTo>
                    <a:pt x="201049" y="11876"/>
                  </a:lnTo>
                  <a:lnTo>
                    <a:pt x="26643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910">
              <a:extLst>
                <a:ext uri="{FF2B5EF4-FFF2-40B4-BE49-F238E27FC236}">
                  <a16:creationId xmlns:a16="http://schemas.microsoft.com/office/drawing/2014/main" xmlns="" id="{07875B20-48CD-409F-8079-8C232292853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616879" y="5410200"/>
              <a:ext cx="66872" cy="12701"/>
            </a:xfrm>
            <a:custGeom>
              <a:avLst/>
              <a:gdLst/>
              <a:ahLst/>
              <a:cxnLst/>
              <a:rect l="0" t="0" r="0" b="0"/>
              <a:pathLst>
                <a:path w="668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8336"/>
                  </a:lnTo>
                  <a:lnTo>
                    <a:pt x="4645" y="7233"/>
                  </a:lnTo>
                  <a:lnTo>
                    <a:pt x="47994" y="2160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911">
              <a:extLst>
                <a:ext uri="{FF2B5EF4-FFF2-40B4-BE49-F238E27FC236}">
                  <a16:creationId xmlns:a16="http://schemas.microsoft.com/office/drawing/2014/main" xmlns="" id="{881B6AAB-51C6-499B-834B-B7516C5B854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607550" y="532765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37902" y="9329"/>
                  </a:lnTo>
                  <a:lnTo>
                    <a:pt x="70937" y="5792"/>
                  </a:lnTo>
                  <a:lnTo>
                    <a:pt x="108433" y="2574"/>
                  </a:lnTo>
                  <a:lnTo>
                    <a:pt x="146265" y="114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225">
            <a:extLst>
              <a:ext uri="{FF2B5EF4-FFF2-40B4-BE49-F238E27FC236}">
                <a16:creationId xmlns:a16="http://schemas.microsoft.com/office/drawing/2014/main" xmlns="" id="{7F0C4AD6-F805-4536-A68A-7C974F080D28}"/>
              </a:ext>
            </a:extLst>
          </p:cNvPr>
          <p:cNvGrpSpPr/>
          <p:nvPr/>
        </p:nvGrpSpPr>
        <p:grpSpPr>
          <a:xfrm>
            <a:off x="8626279" y="4984750"/>
            <a:ext cx="568522" cy="1149351"/>
            <a:chOff x="8626279" y="4984750"/>
            <a:chExt cx="568522" cy="1149351"/>
          </a:xfrm>
        </p:grpSpPr>
        <p:sp>
          <p:nvSpPr>
            <p:cNvPr id="342" name="SMARTInkShape-912">
              <a:extLst>
                <a:ext uri="{FF2B5EF4-FFF2-40B4-BE49-F238E27FC236}">
                  <a16:creationId xmlns:a16="http://schemas.microsoft.com/office/drawing/2014/main" xmlns="" id="{2EE13D59-53B1-4208-B077-31DD453450A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626279" y="4984750"/>
              <a:ext cx="447872" cy="196851"/>
            </a:xfrm>
            <a:custGeom>
              <a:avLst/>
              <a:gdLst/>
              <a:ahLst/>
              <a:cxnLst/>
              <a:rect l="0" t="0" r="0" b="0"/>
              <a:pathLst>
                <a:path w="447872" h="196851">
                  <a:moveTo>
                    <a:pt x="3371" y="196850"/>
                  </a:moveTo>
                  <a:lnTo>
                    <a:pt x="3371" y="196850"/>
                  </a:lnTo>
                  <a:lnTo>
                    <a:pt x="0" y="196850"/>
                  </a:lnTo>
                  <a:lnTo>
                    <a:pt x="418" y="196144"/>
                  </a:lnTo>
                  <a:lnTo>
                    <a:pt x="31813" y="174528"/>
                  </a:lnTo>
                  <a:lnTo>
                    <a:pt x="68694" y="150711"/>
                  </a:lnTo>
                  <a:lnTo>
                    <a:pt x="91370" y="136457"/>
                  </a:lnTo>
                  <a:lnTo>
                    <a:pt x="119186" y="120605"/>
                  </a:lnTo>
                  <a:lnTo>
                    <a:pt x="150432" y="103686"/>
                  </a:lnTo>
                  <a:lnTo>
                    <a:pt x="183962" y="86058"/>
                  </a:lnTo>
                  <a:lnTo>
                    <a:pt x="219014" y="70777"/>
                  </a:lnTo>
                  <a:lnTo>
                    <a:pt x="255084" y="57062"/>
                  </a:lnTo>
                  <a:lnTo>
                    <a:pt x="291829" y="44392"/>
                  </a:lnTo>
                  <a:lnTo>
                    <a:pt x="325499" y="33828"/>
                  </a:lnTo>
                  <a:lnTo>
                    <a:pt x="357118" y="24669"/>
                  </a:lnTo>
                  <a:lnTo>
                    <a:pt x="387368" y="16446"/>
                  </a:lnTo>
                  <a:lnTo>
                    <a:pt x="4478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913">
              <a:extLst>
                <a:ext uri="{FF2B5EF4-FFF2-40B4-BE49-F238E27FC236}">
                  <a16:creationId xmlns:a16="http://schemas.microsoft.com/office/drawing/2014/main" xmlns="" id="{6298EF27-91ED-4EEC-8266-1271C7E752D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708541" y="5524500"/>
              <a:ext cx="384660" cy="177801"/>
            </a:xfrm>
            <a:custGeom>
              <a:avLst/>
              <a:gdLst/>
              <a:ahLst/>
              <a:cxnLst/>
              <a:rect l="0" t="0" r="0" b="0"/>
              <a:pathLst>
                <a:path w="384660" h="177801">
                  <a:moveTo>
                    <a:pt x="3659" y="177800"/>
                  </a:moveTo>
                  <a:lnTo>
                    <a:pt x="3659" y="177800"/>
                  </a:lnTo>
                  <a:lnTo>
                    <a:pt x="288" y="177800"/>
                  </a:lnTo>
                  <a:lnTo>
                    <a:pt x="0" y="177094"/>
                  </a:lnTo>
                  <a:lnTo>
                    <a:pt x="9780" y="162220"/>
                  </a:lnTo>
                  <a:lnTo>
                    <a:pt x="41378" y="138454"/>
                  </a:lnTo>
                  <a:lnTo>
                    <a:pt x="80161" y="117274"/>
                  </a:lnTo>
                  <a:lnTo>
                    <a:pt x="103344" y="105699"/>
                  </a:lnTo>
                  <a:lnTo>
                    <a:pt x="130087" y="92339"/>
                  </a:lnTo>
                  <a:lnTo>
                    <a:pt x="159206" y="77787"/>
                  </a:lnTo>
                  <a:lnTo>
                    <a:pt x="189907" y="62442"/>
                  </a:lnTo>
                  <a:lnTo>
                    <a:pt x="220251" y="49389"/>
                  </a:lnTo>
                  <a:lnTo>
                    <a:pt x="250359" y="37865"/>
                  </a:lnTo>
                  <a:lnTo>
                    <a:pt x="280309" y="27360"/>
                  </a:lnTo>
                  <a:lnTo>
                    <a:pt x="326756" y="13806"/>
                  </a:lnTo>
                  <a:lnTo>
                    <a:pt x="384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914">
              <a:extLst>
                <a:ext uri="{FF2B5EF4-FFF2-40B4-BE49-F238E27FC236}">
                  <a16:creationId xmlns:a16="http://schemas.microsoft.com/office/drawing/2014/main" xmlns="" id="{7AA0BCCC-EE6A-4808-A3D5-CCC93B202E4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859733" y="5886450"/>
              <a:ext cx="23918" cy="209551"/>
            </a:xfrm>
            <a:custGeom>
              <a:avLst/>
              <a:gdLst/>
              <a:ahLst/>
              <a:cxnLst/>
              <a:rect l="0" t="0" r="0" b="0"/>
              <a:pathLst>
                <a:path w="23918" h="209551">
                  <a:moveTo>
                    <a:pt x="23917" y="0"/>
                  </a:moveTo>
                  <a:lnTo>
                    <a:pt x="23917" y="0"/>
                  </a:lnTo>
                  <a:lnTo>
                    <a:pt x="11707" y="43369"/>
                  </a:lnTo>
                  <a:lnTo>
                    <a:pt x="6026" y="75014"/>
                  </a:lnTo>
                  <a:lnTo>
                    <a:pt x="1853" y="109539"/>
                  </a:lnTo>
                  <a:lnTo>
                    <a:pt x="0" y="143698"/>
                  </a:lnTo>
                  <a:lnTo>
                    <a:pt x="2327" y="184551"/>
                  </a:lnTo>
                  <a:lnTo>
                    <a:pt x="4867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915">
              <a:extLst>
                <a:ext uri="{FF2B5EF4-FFF2-40B4-BE49-F238E27FC236}">
                  <a16:creationId xmlns:a16="http://schemas.microsoft.com/office/drawing/2014/main" xmlns="" id="{55366DD0-6890-4D6E-9D13-08D807DA657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928805" y="5889429"/>
              <a:ext cx="112572" cy="244672"/>
            </a:xfrm>
            <a:custGeom>
              <a:avLst/>
              <a:gdLst/>
              <a:ahLst/>
              <a:cxnLst/>
              <a:rect l="0" t="0" r="0" b="0"/>
              <a:pathLst>
                <a:path w="112572" h="244672">
                  <a:moveTo>
                    <a:pt x="94545" y="3371"/>
                  </a:moveTo>
                  <a:lnTo>
                    <a:pt x="94545" y="3371"/>
                  </a:lnTo>
                  <a:lnTo>
                    <a:pt x="77689" y="0"/>
                  </a:lnTo>
                  <a:lnTo>
                    <a:pt x="46982" y="4646"/>
                  </a:lnTo>
                  <a:lnTo>
                    <a:pt x="17815" y="21701"/>
                  </a:lnTo>
                  <a:lnTo>
                    <a:pt x="5645" y="34801"/>
                  </a:lnTo>
                  <a:lnTo>
                    <a:pt x="1411" y="41257"/>
                  </a:lnTo>
                  <a:lnTo>
                    <a:pt x="0" y="47678"/>
                  </a:lnTo>
                  <a:lnTo>
                    <a:pt x="2196" y="60457"/>
                  </a:lnTo>
                  <a:lnTo>
                    <a:pt x="21477" y="82923"/>
                  </a:lnTo>
                  <a:lnTo>
                    <a:pt x="63962" y="111434"/>
                  </a:lnTo>
                  <a:lnTo>
                    <a:pt x="94264" y="136676"/>
                  </a:lnTo>
                  <a:lnTo>
                    <a:pt x="107590" y="158573"/>
                  </a:lnTo>
                  <a:lnTo>
                    <a:pt x="112571" y="182417"/>
                  </a:lnTo>
                  <a:lnTo>
                    <a:pt x="111023" y="205714"/>
                  </a:lnTo>
                  <a:lnTo>
                    <a:pt x="103279" y="225475"/>
                  </a:lnTo>
                  <a:lnTo>
                    <a:pt x="98251" y="231873"/>
                  </a:lnTo>
                  <a:lnTo>
                    <a:pt x="75495" y="244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916">
              <a:extLst>
                <a:ext uri="{FF2B5EF4-FFF2-40B4-BE49-F238E27FC236}">
                  <a16:creationId xmlns:a16="http://schemas.microsoft.com/office/drawing/2014/main" xmlns="" id="{8C0E3CA2-0F1F-4847-B2B5-1DE260C4D8C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991600" y="5854700"/>
              <a:ext cx="203201" cy="69851"/>
            </a:xfrm>
            <a:custGeom>
              <a:avLst/>
              <a:gdLst/>
              <a:ahLst/>
              <a:cxnLst/>
              <a:rect l="0" t="0" r="0" b="0"/>
              <a:pathLst>
                <a:path w="203201" h="69851">
                  <a:moveTo>
                    <a:pt x="0" y="69850"/>
                  </a:moveTo>
                  <a:lnTo>
                    <a:pt x="0" y="69850"/>
                  </a:lnTo>
                  <a:lnTo>
                    <a:pt x="0" y="52174"/>
                  </a:lnTo>
                  <a:lnTo>
                    <a:pt x="2116" y="48188"/>
                  </a:lnTo>
                  <a:lnTo>
                    <a:pt x="10113" y="39996"/>
                  </a:lnTo>
                  <a:lnTo>
                    <a:pt x="43369" y="27451"/>
                  </a:lnTo>
                  <a:lnTo>
                    <a:pt x="78777" y="17139"/>
                  </a:lnTo>
                  <a:lnTo>
                    <a:pt x="119679" y="7617"/>
                  </a:lnTo>
                  <a:lnTo>
                    <a:pt x="161375" y="3386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8" name="SMARTInkShape-917">
            <a:extLst>
              <a:ext uri="{FF2B5EF4-FFF2-40B4-BE49-F238E27FC236}">
                <a16:creationId xmlns:a16="http://schemas.microsoft.com/office/drawing/2014/main" xmlns="" id="{F5B269CC-077A-4305-AAD2-29B998C0A3D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44074" y="4665546"/>
            <a:ext cx="122841" cy="286295"/>
          </a:xfrm>
          <a:custGeom>
            <a:avLst/>
            <a:gdLst/>
            <a:ahLst/>
            <a:cxnLst/>
            <a:rect l="0" t="0" r="0" b="0"/>
            <a:pathLst>
              <a:path w="122841" h="286295">
                <a:moveTo>
                  <a:pt x="104726" y="27104"/>
                </a:moveTo>
                <a:lnTo>
                  <a:pt x="104726" y="27104"/>
                </a:lnTo>
                <a:lnTo>
                  <a:pt x="104726" y="16991"/>
                </a:lnTo>
                <a:lnTo>
                  <a:pt x="103314" y="13306"/>
                </a:lnTo>
                <a:lnTo>
                  <a:pt x="90420" y="0"/>
                </a:lnTo>
                <a:lnTo>
                  <a:pt x="86016" y="1979"/>
                </a:lnTo>
                <a:lnTo>
                  <a:pt x="66335" y="23031"/>
                </a:lnTo>
                <a:lnTo>
                  <a:pt x="42630" y="62743"/>
                </a:lnTo>
                <a:lnTo>
                  <a:pt x="26092" y="101269"/>
                </a:lnTo>
                <a:lnTo>
                  <a:pt x="13098" y="142381"/>
                </a:lnTo>
                <a:lnTo>
                  <a:pt x="4030" y="182760"/>
                </a:lnTo>
                <a:lnTo>
                  <a:pt x="0" y="219522"/>
                </a:lnTo>
                <a:lnTo>
                  <a:pt x="5734" y="247149"/>
                </a:lnTo>
                <a:lnTo>
                  <a:pt x="11215" y="258467"/>
                </a:lnTo>
                <a:lnTo>
                  <a:pt x="26712" y="274806"/>
                </a:lnTo>
                <a:lnTo>
                  <a:pt x="35784" y="281138"/>
                </a:lnTo>
                <a:lnTo>
                  <a:pt x="59033" y="286294"/>
                </a:lnTo>
                <a:lnTo>
                  <a:pt x="83711" y="285527"/>
                </a:lnTo>
                <a:lnTo>
                  <a:pt x="104088" y="280483"/>
                </a:lnTo>
                <a:lnTo>
                  <a:pt x="111356" y="275750"/>
                </a:lnTo>
                <a:lnTo>
                  <a:pt x="121313" y="262967"/>
                </a:lnTo>
                <a:lnTo>
                  <a:pt x="122840" y="257019"/>
                </a:lnTo>
                <a:lnTo>
                  <a:pt x="122446" y="251641"/>
                </a:lnTo>
                <a:lnTo>
                  <a:pt x="120772" y="246646"/>
                </a:lnTo>
                <a:lnTo>
                  <a:pt x="116128" y="242609"/>
                </a:lnTo>
                <a:lnTo>
                  <a:pt x="101563" y="236244"/>
                </a:lnTo>
                <a:lnTo>
                  <a:pt x="70157" y="235434"/>
                </a:lnTo>
                <a:lnTo>
                  <a:pt x="15826" y="24935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3" name="SMARTInkShape-Group227">
            <a:extLst>
              <a:ext uri="{FF2B5EF4-FFF2-40B4-BE49-F238E27FC236}">
                <a16:creationId xmlns:a16="http://schemas.microsoft.com/office/drawing/2014/main" xmlns="" id="{69282DE2-E20D-4F4F-B6D3-1AE26396E670}"/>
              </a:ext>
            </a:extLst>
          </p:cNvPr>
          <p:cNvGrpSpPr/>
          <p:nvPr/>
        </p:nvGrpSpPr>
        <p:grpSpPr>
          <a:xfrm>
            <a:off x="10336833" y="4974858"/>
            <a:ext cx="235918" cy="727443"/>
            <a:chOff x="10336833" y="4974858"/>
            <a:chExt cx="235918" cy="727443"/>
          </a:xfrm>
        </p:grpSpPr>
        <p:sp>
          <p:nvSpPr>
            <p:cNvPr id="349" name="SMARTInkShape-918">
              <a:extLst>
                <a:ext uri="{FF2B5EF4-FFF2-40B4-BE49-F238E27FC236}">
                  <a16:creationId xmlns:a16="http://schemas.microsoft.com/office/drawing/2014/main" xmlns="" id="{650945E0-CD37-40C0-AC21-1479A58C3A9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388600" y="4974858"/>
              <a:ext cx="184151" cy="244145"/>
            </a:xfrm>
            <a:custGeom>
              <a:avLst/>
              <a:gdLst/>
              <a:ahLst/>
              <a:cxnLst/>
              <a:rect l="0" t="0" r="0" b="0"/>
              <a:pathLst>
                <a:path w="184151" h="244145">
                  <a:moveTo>
                    <a:pt x="0" y="41642"/>
                  </a:moveTo>
                  <a:lnTo>
                    <a:pt x="0" y="41642"/>
                  </a:lnTo>
                  <a:lnTo>
                    <a:pt x="20226" y="18045"/>
                  </a:lnTo>
                  <a:lnTo>
                    <a:pt x="43326" y="4579"/>
                  </a:lnTo>
                  <a:lnTo>
                    <a:pt x="56400" y="0"/>
                  </a:lnTo>
                  <a:lnTo>
                    <a:pt x="70762" y="2592"/>
                  </a:lnTo>
                  <a:lnTo>
                    <a:pt x="101770" y="20523"/>
                  </a:lnTo>
                  <a:lnTo>
                    <a:pt x="111592" y="32502"/>
                  </a:lnTo>
                  <a:lnTo>
                    <a:pt x="120622" y="58981"/>
                  </a:lnTo>
                  <a:lnTo>
                    <a:pt x="118514" y="72252"/>
                  </a:lnTo>
                  <a:lnTo>
                    <a:pt x="104885" y="98285"/>
                  </a:lnTo>
                  <a:lnTo>
                    <a:pt x="73410" y="136742"/>
                  </a:lnTo>
                  <a:lnTo>
                    <a:pt x="45798" y="167869"/>
                  </a:lnTo>
                  <a:lnTo>
                    <a:pt x="11688" y="209805"/>
                  </a:lnTo>
                  <a:lnTo>
                    <a:pt x="5676" y="219367"/>
                  </a:lnTo>
                  <a:lnTo>
                    <a:pt x="7310" y="227154"/>
                  </a:lnTo>
                  <a:lnTo>
                    <a:pt x="14046" y="233755"/>
                  </a:lnTo>
                  <a:lnTo>
                    <a:pt x="24181" y="239567"/>
                  </a:lnTo>
                  <a:lnTo>
                    <a:pt x="56138" y="244144"/>
                  </a:lnTo>
                  <a:lnTo>
                    <a:pt x="96211" y="243826"/>
                  </a:lnTo>
                  <a:lnTo>
                    <a:pt x="139892" y="241333"/>
                  </a:lnTo>
                  <a:lnTo>
                    <a:pt x="184150" y="238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919">
              <a:extLst>
                <a:ext uri="{FF2B5EF4-FFF2-40B4-BE49-F238E27FC236}">
                  <a16:creationId xmlns:a16="http://schemas.microsoft.com/office/drawing/2014/main" xmlns="" id="{9DC2338C-4692-450F-93C6-4075EA20EDA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336833" y="5365750"/>
              <a:ext cx="127968" cy="19051"/>
            </a:xfrm>
            <a:custGeom>
              <a:avLst/>
              <a:gdLst/>
              <a:ahLst/>
              <a:cxnLst/>
              <a:rect l="0" t="0" r="0" b="0"/>
              <a:pathLst>
                <a:path w="127968" h="19051">
                  <a:moveTo>
                    <a:pt x="7317" y="19050"/>
                  </a:moveTo>
                  <a:lnTo>
                    <a:pt x="7317" y="19050"/>
                  </a:lnTo>
                  <a:lnTo>
                    <a:pt x="0" y="19050"/>
                  </a:lnTo>
                  <a:lnTo>
                    <a:pt x="41202" y="13405"/>
                  </a:lnTo>
                  <a:lnTo>
                    <a:pt x="70123" y="8937"/>
                  </a:lnTo>
                  <a:lnTo>
                    <a:pt x="1279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920">
              <a:extLst>
                <a:ext uri="{FF2B5EF4-FFF2-40B4-BE49-F238E27FC236}">
                  <a16:creationId xmlns:a16="http://schemas.microsoft.com/office/drawing/2014/main" xmlns="" id="{0F6D3920-1ADA-4F6D-91A0-3ED84590E38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431864" y="5492750"/>
              <a:ext cx="109137" cy="209551"/>
            </a:xfrm>
            <a:custGeom>
              <a:avLst/>
              <a:gdLst/>
              <a:ahLst/>
              <a:cxnLst/>
              <a:rect l="0" t="0" r="0" b="0"/>
              <a:pathLst>
                <a:path w="109137" h="209551">
                  <a:moveTo>
                    <a:pt x="109136" y="0"/>
                  </a:moveTo>
                  <a:lnTo>
                    <a:pt x="109136" y="0"/>
                  </a:lnTo>
                  <a:lnTo>
                    <a:pt x="75243" y="3763"/>
                  </a:lnTo>
                  <a:lnTo>
                    <a:pt x="29714" y="13814"/>
                  </a:lnTo>
                  <a:lnTo>
                    <a:pt x="15971" y="17676"/>
                  </a:lnTo>
                  <a:lnTo>
                    <a:pt x="7516" y="28012"/>
                  </a:lnTo>
                  <a:lnTo>
                    <a:pt x="0" y="60192"/>
                  </a:lnTo>
                  <a:lnTo>
                    <a:pt x="2513" y="71173"/>
                  </a:lnTo>
                  <a:lnTo>
                    <a:pt x="8420" y="77787"/>
                  </a:lnTo>
                  <a:lnTo>
                    <a:pt x="16592" y="81492"/>
                  </a:lnTo>
                  <a:lnTo>
                    <a:pt x="58433" y="127157"/>
                  </a:lnTo>
                  <a:lnTo>
                    <a:pt x="63340" y="144743"/>
                  </a:lnTo>
                  <a:lnTo>
                    <a:pt x="60966" y="161406"/>
                  </a:lnTo>
                  <a:lnTo>
                    <a:pt x="39286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921">
              <a:extLst>
                <a:ext uri="{FF2B5EF4-FFF2-40B4-BE49-F238E27FC236}">
                  <a16:creationId xmlns:a16="http://schemas.microsoft.com/office/drawing/2014/main" xmlns="" id="{B75344F5-32F9-49EA-AD88-1B0BF2B8066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401300" y="537210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31985" y="0"/>
                  </a:lnTo>
                  <a:lnTo>
                    <a:pt x="74188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8172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SMARTInkShape-Group299">
            <a:extLst>
              <a:ext uri="{FF2B5EF4-FFF2-40B4-BE49-F238E27FC236}">
                <a16:creationId xmlns:a16="http://schemas.microsoft.com/office/drawing/2014/main" xmlns="" id="{31A0044E-33FF-44D8-8A2E-8F4593CABD36}"/>
              </a:ext>
            </a:extLst>
          </p:cNvPr>
          <p:cNvGrpSpPr/>
          <p:nvPr/>
        </p:nvGrpSpPr>
        <p:grpSpPr>
          <a:xfrm>
            <a:off x="7926565" y="4706894"/>
            <a:ext cx="252236" cy="647088"/>
            <a:chOff x="7926565" y="4706894"/>
            <a:chExt cx="252236" cy="647088"/>
          </a:xfrm>
        </p:grpSpPr>
        <p:sp>
          <p:nvSpPr>
            <p:cNvPr id="358" name="SMARTInkShape-1214">
              <a:extLst>
                <a:ext uri="{FF2B5EF4-FFF2-40B4-BE49-F238E27FC236}">
                  <a16:creationId xmlns:a16="http://schemas.microsoft.com/office/drawing/2014/main" xmlns="" id="{622F72B2-828F-4119-9081-878778DBC5F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950200" y="4706894"/>
              <a:ext cx="209551" cy="227057"/>
            </a:xfrm>
            <a:custGeom>
              <a:avLst/>
              <a:gdLst/>
              <a:ahLst/>
              <a:cxnLst/>
              <a:rect l="0" t="0" r="0" b="0"/>
              <a:pathLst>
                <a:path w="209551" h="227057">
                  <a:moveTo>
                    <a:pt x="0" y="55606"/>
                  </a:moveTo>
                  <a:lnTo>
                    <a:pt x="0" y="55606"/>
                  </a:lnTo>
                  <a:lnTo>
                    <a:pt x="3370" y="52235"/>
                  </a:lnTo>
                  <a:lnTo>
                    <a:pt x="5026" y="46817"/>
                  </a:lnTo>
                  <a:lnTo>
                    <a:pt x="7840" y="35833"/>
                  </a:lnTo>
                  <a:lnTo>
                    <a:pt x="9459" y="31840"/>
                  </a:lnTo>
                  <a:lnTo>
                    <a:pt x="15022" y="25523"/>
                  </a:lnTo>
                  <a:lnTo>
                    <a:pt x="40185" y="6276"/>
                  </a:lnTo>
                  <a:lnTo>
                    <a:pt x="51726" y="1932"/>
                  </a:lnTo>
                  <a:lnTo>
                    <a:pt x="63912" y="0"/>
                  </a:lnTo>
                  <a:lnTo>
                    <a:pt x="69419" y="2308"/>
                  </a:lnTo>
                  <a:lnTo>
                    <a:pt x="79302" y="12397"/>
                  </a:lnTo>
                  <a:lnTo>
                    <a:pt x="82752" y="30053"/>
                  </a:lnTo>
                  <a:lnTo>
                    <a:pt x="79219" y="75880"/>
                  </a:lnTo>
                  <a:lnTo>
                    <a:pt x="66981" y="109748"/>
                  </a:lnTo>
                  <a:lnTo>
                    <a:pt x="38814" y="147021"/>
                  </a:lnTo>
                  <a:lnTo>
                    <a:pt x="5207" y="178480"/>
                  </a:lnTo>
                  <a:lnTo>
                    <a:pt x="2315" y="183830"/>
                  </a:lnTo>
                  <a:lnTo>
                    <a:pt x="2954" y="186244"/>
                  </a:lnTo>
                  <a:lnTo>
                    <a:pt x="7427" y="190808"/>
                  </a:lnTo>
                  <a:lnTo>
                    <a:pt x="27992" y="200715"/>
                  </a:lnTo>
                  <a:lnTo>
                    <a:pt x="74437" y="207271"/>
                  </a:lnTo>
                  <a:lnTo>
                    <a:pt x="109520" y="210736"/>
                  </a:lnTo>
                  <a:lnTo>
                    <a:pt x="142984" y="214629"/>
                  </a:lnTo>
                  <a:lnTo>
                    <a:pt x="182065" y="220787"/>
                  </a:lnTo>
                  <a:lnTo>
                    <a:pt x="209550" y="227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215">
              <a:extLst>
                <a:ext uri="{FF2B5EF4-FFF2-40B4-BE49-F238E27FC236}">
                  <a16:creationId xmlns:a16="http://schemas.microsoft.com/office/drawing/2014/main" xmlns="" id="{1F67978E-3C8A-4717-9C02-CFB62C33715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926565" y="5029200"/>
              <a:ext cx="252236" cy="15811"/>
            </a:xfrm>
            <a:custGeom>
              <a:avLst/>
              <a:gdLst/>
              <a:ahLst/>
              <a:cxnLst/>
              <a:rect l="0" t="0" r="0" b="0"/>
              <a:pathLst>
                <a:path w="252236" h="15811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8871" y="15810"/>
                  </a:lnTo>
                  <a:lnTo>
                    <a:pt x="49568" y="13340"/>
                  </a:lnTo>
                  <a:lnTo>
                    <a:pt x="86430" y="9927"/>
                  </a:lnTo>
                  <a:lnTo>
                    <a:pt x="128685" y="6058"/>
                  </a:lnTo>
                  <a:lnTo>
                    <a:pt x="171924" y="2693"/>
                  </a:lnTo>
                  <a:lnTo>
                    <a:pt x="212308" y="1197"/>
                  </a:lnTo>
                  <a:lnTo>
                    <a:pt x="2522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216">
              <a:extLst>
                <a:ext uri="{FF2B5EF4-FFF2-40B4-BE49-F238E27FC236}">
                  <a16:creationId xmlns:a16="http://schemas.microsoft.com/office/drawing/2014/main" xmlns="" id="{D806A953-80AC-4621-BAAD-46C843A4D30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937500" y="5130978"/>
              <a:ext cx="152401" cy="223004"/>
            </a:xfrm>
            <a:custGeom>
              <a:avLst/>
              <a:gdLst/>
              <a:ahLst/>
              <a:cxnLst/>
              <a:rect l="0" t="0" r="0" b="0"/>
              <a:pathLst>
                <a:path w="152401" h="223004">
                  <a:moveTo>
                    <a:pt x="152400" y="18872"/>
                  </a:moveTo>
                  <a:lnTo>
                    <a:pt x="152400" y="18872"/>
                  </a:lnTo>
                  <a:lnTo>
                    <a:pt x="137896" y="13097"/>
                  </a:lnTo>
                  <a:lnTo>
                    <a:pt x="124975" y="4382"/>
                  </a:lnTo>
                  <a:lnTo>
                    <a:pt x="109849" y="723"/>
                  </a:lnTo>
                  <a:lnTo>
                    <a:pt x="93117" y="0"/>
                  </a:lnTo>
                  <a:lnTo>
                    <a:pt x="75566" y="6617"/>
                  </a:lnTo>
                  <a:lnTo>
                    <a:pt x="55721" y="20842"/>
                  </a:lnTo>
                  <a:lnTo>
                    <a:pt x="52987" y="28919"/>
                  </a:lnTo>
                  <a:lnTo>
                    <a:pt x="47429" y="56753"/>
                  </a:lnTo>
                  <a:lnTo>
                    <a:pt x="50784" y="94582"/>
                  </a:lnTo>
                  <a:lnTo>
                    <a:pt x="54166" y="94927"/>
                  </a:lnTo>
                  <a:lnTo>
                    <a:pt x="66700" y="91385"/>
                  </a:lnTo>
                  <a:lnTo>
                    <a:pt x="94770" y="96066"/>
                  </a:lnTo>
                  <a:lnTo>
                    <a:pt x="112817" y="112694"/>
                  </a:lnTo>
                  <a:lnTo>
                    <a:pt x="125071" y="128280"/>
                  </a:lnTo>
                  <a:lnTo>
                    <a:pt x="129670" y="140170"/>
                  </a:lnTo>
                  <a:lnTo>
                    <a:pt x="130897" y="146304"/>
                  </a:lnTo>
                  <a:lnTo>
                    <a:pt x="125881" y="171792"/>
                  </a:lnTo>
                  <a:lnTo>
                    <a:pt x="115448" y="187731"/>
                  </a:lnTo>
                  <a:lnTo>
                    <a:pt x="99994" y="201165"/>
                  </a:lnTo>
                  <a:lnTo>
                    <a:pt x="55578" y="219405"/>
                  </a:lnTo>
                  <a:lnTo>
                    <a:pt x="33874" y="223003"/>
                  </a:lnTo>
                  <a:lnTo>
                    <a:pt x="19524" y="219899"/>
                  </a:lnTo>
                  <a:lnTo>
                    <a:pt x="10323" y="213816"/>
                  </a:lnTo>
                  <a:lnTo>
                    <a:pt x="0" y="203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300">
            <a:extLst>
              <a:ext uri="{FF2B5EF4-FFF2-40B4-BE49-F238E27FC236}">
                <a16:creationId xmlns:a16="http://schemas.microsoft.com/office/drawing/2014/main" xmlns="" id="{776956C9-AA6B-46A5-9A7A-532DFF790CDE}"/>
              </a:ext>
            </a:extLst>
          </p:cNvPr>
          <p:cNvGrpSpPr/>
          <p:nvPr/>
        </p:nvGrpSpPr>
        <p:grpSpPr>
          <a:xfrm>
            <a:off x="7428709" y="4933950"/>
            <a:ext cx="165892" cy="126246"/>
            <a:chOff x="7428709" y="4933950"/>
            <a:chExt cx="165892" cy="126246"/>
          </a:xfrm>
        </p:grpSpPr>
        <p:sp>
          <p:nvSpPr>
            <p:cNvPr id="362" name="SMARTInkShape-1217">
              <a:extLst>
                <a:ext uri="{FF2B5EF4-FFF2-40B4-BE49-F238E27FC236}">
                  <a16:creationId xmlns:a16="http://schemas.microsoft.com/office/drawing/2014/main" xmlns="" id="{DD77DF65-F1D0-4E3F-B8B8-EFA929B8443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428709" y="5029200"/>
              <a:ext cx="165892" cy="30996"/>
            </a:xfrm>
            <a:custGeom>
              <a:avLst/>
              <a:gdLst/>
              <a:ahLst/>
              <a:cxnLst/>
              <a:rect l="0" t="0" r="0" b="0"/>
              <a:pathLst>
                <a:path w="165892" h="30996">
                  <a:moveTo>
                    <a:pt x="38891" y="0"/>
                  </a:moveTo>
                  <a:lnTo>
                    <a:pt x="38891" y="0"/>
                  </a:lnTo>
                  <a:lnTo>
                    <a:pt x="12001" y="14503"/>
                  </a:lnTo>
                  <a:lnTo>
                    <a:pt x="2716" y="23144"/>
                  </a:lnTo>
                  <a:lnTo>
                    <a:pt x="663" y="26013"/>
                  </a:lnTo>
                  <a:lnTo>
                    <a:pt x="0" y="27925"/>
                  </a:lnTo>
                  <a:lnTo>
                    <a:pt x="263" y="29201"/>
                  </a:lnTo>
                  <a:lnTo>
                    <a:pt x="20860" y="30995"/>
                  </a:lnTo>
                  <a:lnTo>
                    <a:pt x="67258" y="24785"/>
                  </a:lnTo>
                  <a:lnTo>
                    <a:pt x="105592" y="19717"/>
                  </a:lnTo>
                  <a:lnTo>
                    <a:pt x="16589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218">
              <a:extLst>
                <a:ext uri="{FF2B5EF4-FFF2-40B4-BE49-F238E27FC236}">
                  <a16:creationId xmlns:a16="http://schemas.microsoft.com/office/drawing/2014/main" xmlns="" id="{B69D1515-9EEA-45AD-8AD9-D3D79D7C054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429500" y="49339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38988" y="0"/>
                  </a:lnTo>
                  <a:lnTo>
                    <a:pt x="81009" y="706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301">
            <a:extLst>
              <a:ext uri="{FF2B5EF4-FFF2-40B4-BE49-F238E27FC236}">
                <a16:creationId xmlns:a16="http://schemas.microsoft.com/office/drawing/2014/main" xmlns="" id="{04D254DA-7485-4C6E-A9EC-791A447A8E3D}"/>
              </a:ext>
            </a:extLst>
          </p:cNvPr>
          <p:cNvGrpSpPr/>
          <p:nvPr/>
        </p:nvGrpSpPr>
        <p:grpSpPr>
          <a:xfrm>
            <a:off x="6858000" y="4630033"/>
            <a:ext cx="292101" cy="653168"/>
            <a:chOff x="6858000" y="4630033"/>
            <a:chExt cx="292101" cy="653168"/>
          </a:xfrm>
        </p:grpSpPr>
        <p:sp>
          <p:nvSpPr>
            <p:cNvPr id="365" name="SMARTInkShape-1219">
              <a:extLst>
                <a:ext uri="{FF2B5EF4-FFF2-40B4-BE49-F238E27FC236}">
                  <a16:creationId xmlns:a16="http://schemas.microsoft.com/office/drawing/2014/main" xmlns="" id="{AE8B9A17-2CD1-42AA-A300-C722BEECAB6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991350" y="5080891"/>
              <a:ext cx="107951" cy="173074"/>
            </a:xfrm>
            <a:custGeom>
              <a:avLst/>
              <a:gdLst/>
              <a:ahLst/>
              <a:cxnLst/>
              <a:rect l="0" t="0" r="0" b="0"/>
              <a:pathLst>
                <a:path w="107951" h="173074">
                  <a:moveTo>
                    <a:pt x="107950" y="18159"/>
                  </a:moveTo>
                  <a:lnTo>
                    <a:pt x="107950" y="18159"/>
                  </a:lnTo>
                  <a:lnTo>
                    <a:pt x="107948" y="6603"/>
                  </a:lnTo>
                  <a:lnTo>
                    <a:pt x="107245" y="6223"/>
                  </a:lnTo>
                  <a:lnTo>
                    <a:pt x="69074" y="0"/>
                  </a:lnTo>
                  <a:lnTo>
                    <a:pt x="40638" y="8718"/>
                  </a:lnTo>
                  <a:lnTo>
                    <a:pt x="25367" y="16459"/>
                  </a:lnTo>
                  <a:lnTo>
                    <a:pt x="18800" y="23518"/>
                  </a:lnTo>
                  <a:lnTo>
                    <a:pt x="15411" y="31359"/>
                  </a:lnTo>
                  <a:lnTo>
                    <a:pt x="14508" y="35426"/>
                  </a:lnTo>
                  <a:lnTo>
                    <a:pt x="15385" y="43707"/>
                  </a:lnTo>
                  <a:lnTo>
                    <a:pt x="21696" y="60521"/>
                  </a:lnTo>
                  <a:lnTo>
                    <a:pt x="25636" y="65209"/>
                  </a:lnTo>
                  <a:lnTo>
                    <a:pt x="27674" y="66459"/>
                  </a:lnTo>
                  <a:lnTo>
                    <a:pt x="29032" y="67998"/>
                  </a:lnTo>
                  <a:lnTo>
                    <a:pt x="31392" y="74207"/>
                  </a:lnTo>
                  <a:lnTo>
                    <a:pt x="32217" y="73869"/>
                  </a:lnTo>
                  <a:lnTo>
                    <a:pt x="43266" y="65119"/>
                  </a:lnTo>
                  <a:lnTo>
                    <a:pt x="61514" y="63105"/>
                  </a:lnTo>
                  <a:lnTo>
                    <a:pt x="68527" y="62940"/>
                  </a:lnTo>
                  <a:lnTo>
                    <a:pt x="80080" y="66518"/>
                  </a:lnTo>
                  <a:lnTo>
                    <a:pt x="89919" y="73519"/>
                  </a:lnTo>
                  <a:lnTo>
                    <a:pt x="98997" y="83686"/>
                  </a:lnTo>
                  <a:lnTo>
                    <a:pt x="101274" y="89360"/>
                  </a:lnTo>
                  <a:lnTo>
                    <a:pt x="101696" y="123308"/>
                  </a:lnTo>
                  <a:lnTo>
                    <a:pt x="95998" y="137565"/>
                  </a:lnTo>
                  <a:lnTo>
                    <a:pt x="79008" y="157490"/>
                  </a:lnTo>
                  <a:lnTo>
                    <a:pt x="64043" y="168279"/>
                  </a:lnTo>
                  <a:lnTo>
                    <a:pt x="47983" y="173073"/>
                  </a:lnTo>
                  <a:lnTo>
                    <a:pt x="23075" y="172402"/>
                  </a:lnTo>
                  <a:lnTo>
                    <a:pt x="11902" y="167615"/>
                  </a:lnTo>
                  <a:lnTo>
                    <a:pt x="0" y="15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220">
              <a:extLst>
                <a:ext uri="{FF2B5EF4-FFF2-40B4-BE49-F238E27FC236}">
                  <a16:creationId xmlns:a16="http://schemas.microsoft.com/office/drawing/2014/main" xmlns="" id="{02677FA7-84AE-4573-9467-BED43FF6A37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884282" y="5112633"/>
              <a:ext cx="49919" cy="170568"/>
            </a:xfrm>
            <a:custGeom>
              <a:avLst/>
              <a:gdLst/>
              <a:ahLst/>
              <a:cxnLst/>
              <a:rect l="0" t="0" r="0" b="0"/>
              <a:pathLst>
                <a:path w="49919" h="1705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17043" y="47486"/>
                  </a:lnTo>
                  <a:lnTo>
                    <a:pt x="26066" y="82828"/>
                  </a:lnTo>
                  <a:lnTo>
                    <a:pt x="38386" y="129325"/>
                  </a:lnTo>
                  <a:lnTo>
                    <a:pt x="49918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221">
              <a:extLst>
                <a:ext uri="{FF2B5EF4-FFF2-40B4-BE49-F238E27FC236}">
                  <a16:creationId xmlns:a16="http://schemas.microsoft.com/office/drawing/2014/main" xmlns="" id="{3B50DE2A-A726-4200-8268-4D51C04113C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858000" y="4946650"/>
              <a:ext cx="292101" cy="57151"/>
            </a:xfrm>
            <a:custGeom>
              <a:avLst/>
              <a:gdLst/>
              <a:ahLst/>
              <a:cxnLst/>
              <a:rect l="0" t="0" r="0" b="0"/>
              <a:pathLst>
                <a:path w="29210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50408"/>
                  </a:lnTo>
                  <a:lnTo>
                    <a:pt x="7186" y="48422"/>
                  </a:lnTo>
                  <a:lnTo>
                    <a:pt x="48639" y="39590"/>
                  </a:lnTo>
                  <a:lnTo>
                    <a:pt x="94290" y="29590"/>
                  </a:lnTo>
                  <a:lnTo>
                    <a:pt x="124243" y="23961"/>
                  </a:lnTo>
                  <a:lnTo>
                    <a:pt x="156911" y="18090"/>
                  </a:lnTo>
                  <a:lnTo>
                    <a:pt x="186451" y="13471"/>
                  </a:lnTo>
                  <a:lnTo>
                    <a:pt x="213906" y="9685"/>
                  </a:lnTo>
                  <a:lnTo>
                    <a:pt x="257347" y="4305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222">
              <a:extLst>
                <a:ext uri="{FF2B5EF4-FFF2-40B4-BE49-F238E27FC236}">
                  <a16:creationId xmlns:a16="http://schemas.microsoft.com/office/drawing/2014/main" xmlns="" id="{18C7461A-2861-47E7-975C-FB3F2710687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991529" y="4630033"/>
              <a:ext cx="95802" cy="242874"/>
            </a:xfrm>
            <a:custGeom>
              <a:avLst/>
              <a:gdLst/>
              <a:ahLst/>
              <a:cxnLst/>
              <a:rect l="0" t="0" r="0" b="0"/>
              <a:pathLst>
                <a:path w="95802" h="242874">
                  <a:moveTo>
                    <a:pt x="76021" y="5467"/>
                  </a:moveTo>
                  <a:lnTo>
                    <a:pt x="76021" y="5467"/>
                  </a:lnTo>
                  <a:lnTo>
                    <a:pt x="72650" y="2096"/>
                  </a:lnTo>
                  <a:lnTo>
                    <a:pt x="69113" y="441"/>
                  </a:lnTo>
                  <a:lnTo>
                    <a:pt x="67182" y="0"/>
                  </a:lnTo>
                  <a:lnTo>
                    <a:pt x="61273" y="3273"/>
                  </a:lnTo>
                  <a:lnTo>
                    <a:pt x="53239" y="11546"/>
                  </a:lnTo>
                  <a:lnTo>
                    <a:pt x="28952" y="53130"/>
                  </a:lnTo>
                  <a:lnTo>
                    <a:pt x="14884" y="85917"/>
                  </a:lnTo>
                  <a:lnTo>
                    <a:pt x="3929" y="121656"/>
                  </a:lnTo>
                  <a:lnTo>
                    <a:pt x="0" y="154944"/>
                  </a:lnTo>
                  <a:lnTo>
                    <a:pt x="1756" y="197687"/>
                  </a:lnTo>
                  <a:lnTo>
                    <a:pt x="3228" y="209813"/>
                  </a:lnTo>
                  <a:lnTo>
                    <a:pt x="7031" y="219309"/>
                  </a:lnTo>
                  <a:lnTo>
                    <a:pt x="18783" y="233622"/>
                  </a:lnTo>
                  <a:lnTo>
                    <a:pt x="37175" y="240925"/>
                  </a:lnTo>
                  <a:lnTo>
                    <a:pt x="48008" y="242873"/>
                  </a:lnTo>
                  <a:lnTo>
                    <a:pt x="67568" y="239392"/>
                  </a:lnTo>
                  <a:lnTo>
                    <a:pt x="83553" y="230789"/>
                  </a:lnTo>
                  <a:lnTo>
                    <a:pt x="93009" y="219910"/>
                  </a:lnTo>
                  <a:lnTo>
                    <a:pt x="95801" y="206138"/>
                  </a:lnTo>
                  <a:lnTo>
                    <a:pt x="95557" y="198514"/>
                  </a:lnTo>
                  <a:lnTo>
                    <a:pt x="92573" y="192020"/>
                  </a:lnTo>
                  <a:lnTo>
                    <a:pt x="81732" y="181043"/>
                  </a:lnTo>
                  <a:lnTo>
                    <a:pt x="67505" y="175223"/>
                  </a:lnTo>
                  <a:lnTo>
                    <a:pt x="52481" y="173342"/>
                  </a:lnTo>
                  <a:lnTo>
                    <a:pt x="25221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302">
            <a:extLst>
              <a:ext uri="{FF2B5EF4-FFF2-40B4-BE49-F238E27FC236}">
                <a16:creationId xmlns:a16="http://schemas.microsoft.com/office/drawing/2014/main" xmlns="" id="{4F26643B-1607-41BB-8A7E-AB769A1964CB}"/>
              </a:ext>
            </a:extLst>
          </p:cNvPr>
          <p:cNvGrpSpPr/>
          <p:nvPr/>
        </p:nvGrpSpPr>
        <p:grpSpPr>
          <a:xfrm>
            <a:off x="6235700" y="4897290"/>
            <a:ext cx="165101" cy="121614"/>
            <a:chOff x="6235700" y="4897290"/>
            <a:chExt cx="165101" cy="121614"/>
          </a:xfrm>
        </p:grpSpPr>
        <p:sp>
          <p:nvSpPr>
            <p:cNvPr id="370" name="SMARTInkShape-1223">
              <a:extLst>
                <a:ext uri="{FF2B5EF4-FFF2-40B4-BE49-F238E27FC236}">
                  <a16:creationId xmlns:a16="http://schemas.microsoft.com/office/drawing/2014/main" xmlns="" id="{BCDB8271-7F5C-4652-A4C3-8B620C57DA8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248400" y="4991100"/>
              <a:ext cx="152401" cy="27804"/>
            </a:xfrm>
            <a:custGeom>
              <a:avLst/>
              <a:gdLst/>
              <a:ahLst/>
              <a:cxnLst/>
              <a:rect l="0" t="0" r="0" b="0"/>
              <a:pathLst>
                <a:path w="152401" h="27804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411" y="13798"/>
                  </a:lnTo>
                  <a:lnTo>
                    <a:pt x="6741" y="19773"/>
                  </a:lnTo>
                  <a:lnTo>
                    <a:pt x="44644" y="27104"/>
                  </a:lnTo>
                  <a:lnTo>
                    <a:pt x="84753" y="27803"/>
                  </a:lnTo>
                  <a:lnTo>
                    <a:pt x="15240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224">
              <a:extLst>
                <a:ext uri="{FF2B5EF4-FFF2-40B4-BE49-F238E27FC236}">
                  <a16:creationId xmlns:a16="http://schemas.microsoft.com/office/drawing/2014/main" xmlns="" id="{9F6BB3D5-A115-4CE3-91CB-9D81755FD88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235700" y="4897290"/>
              <a:ext cx="95251" cy="11261"/>
            </a:xfrm>
            <a:custGeom>
              <a:avLst/>
              <a:gdLst/>
              <a:ahLst/>
              <a:cxnLst/>
              <a:rect l="0" t="0" r="0" b="0"/>
              <a:pathLst>
                <a:path w="95251" h="11261">
                  <a:moveTo>
                    <a:pt x="0" y="11260"/>
                  </a:moveTo>
                  <a:lnTo>
                    <a:pt x="0" y="11260"/>
                  </a:lnTo>
                  <a:lnTo>
                    <a:pt x="0" y="7889"/>
                  </a:lnTo>
                  <a:lnTo>
                    <a:pt x="705" y="6896"/>
                  </a:lnTo>
                  <a:lnTo>
                    <a:pt x="1881" y="6234"/>
                  </a:lnTo>
                  <a:lnTo>
                    <a:pt x="35469" y="0"/>
                  </a:lnTo>
                  <a:lnTo>
                    <a:pt x="81628" y="3114"/>
                  </a:lnTo>
                  <a:lnTo>
                    <a:pt x="95250" y="4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3" name="SMARTInkShape-1225">
            <a:extLst>
              <a:ext uri="{FF2B5EF4-FFF2-40B4-BE49-F238E27FC236}">
                <a16:creationId xmlns:a16="http://schemas.microsoft.com/office/drawing/2014/main" xmlns="" id="{30F12412-41EF-4B50-AF61-F17BD1474A9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56250" y="4686300"/>
            <a:ext cx="19051" cy="190501"/>
          </a:xfrm>
          <a:custGeom>
            <a:avLst/>
            <a:gdLst/>
            <a:ahLst/>
            <a:cxnLst/>
            <a:rect l="0" t="0" r="0" b="0"/>
            <a:pathLst>
              <a:path w="19051" h="19050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6907" y="3763"/>
                </a:lnTo>
                <a:lnTo>
                  <a:pt x="8838" y="6742"/>
                </a:lnTo>
                <a:lnTo>
                  <a:pt x="11936" y="43351"/>
                </a:lnTo>
                <a:lnTo>
                  <a:pt x="12474" y="87477"/>
                </a:lnTo>
                <a:lnTo>
                  <a:pt x="13338" y="134888"/>
                </a:lnTo>
                <a:lnTo>
                  <a:pt x="19050" y="190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2" name="SMARTInkShape-Group304">
            <a:extLst>
              <a:ext uri="{FF2B5EF4-FFF2-40B4-BE49-F238E27FC236}">
                <a16:creationId xmlns:a16="http://schemas.microsoft.com/office/drawing/2014/main" xmlns="" id="{AA2A2129-7816-48AF-83ED-E7AE58250E88}"/>
              </a:ext>
            </a:extLst>
          </p:cNvPr>
          <p:cNvGrpSpPr/>
          <p:nvPr/>
        </p:nvGrpSpPr>
        <p:grpSpPr>
          <a:xfrm>
            <a:off x="4505430" y="4629150"/>
            <a:ext cx="1266721" cy="615588"/>
            <a:chOff x="4505430" y="4629150"/>
            <a:chExt cx="1266721" cy="615588"/>
          </a:xfrm>
        </p:grpSpPr>
        <p:sp>
          <p:nvSpPr>
            <p:cNvPr id="374" name="SMARTInkShape-1226">
              <a:extLst>
                <a:ext uri="{FF2B5EF4-FFF2-40B4-BE49-F238E27FC236}">
                  <a16:creationId xmlns:a16="http://schemas.microsoft.com/office/drawing/2014/main" xmlns="" id="{CFA1F718-FC6F-4190-9235-B4318A7821F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451830" y="4927600"/>
              <a:ext cx="269521" cy="18973"/>
            </a:xfrm>
            <a:custGeom>
              <a:avLst/>
              <a:gdLst/>
              <a:ahLst/>
              <a:cxnLst/>
              <a:rect l="0" t="0" r="0" b="0"/>
              <a:pathLst>
                <a:path w="269521" h="18973">
                  <a:moveTo>
                    <a:pt x="21870" y="12700"/>
                  </a:moveTo>
                  <a:lnTo>
                    <a:pt x="21870" y="12700"/>
                  </a:lnTo>
                  <a:lnTo>
                    <a:pt x="0" y="18167"/>
                  </a:lnTo>
                  <a:lnTo>
                    <a:pt x="940" y="18461"/>
                  </a:lnTo>
                  <a:lnTo>
                    <a:pt x="43521" y="18972"/>
                  </a:lnTo>
                  <a:lnTo>
                    <a:pt x="86056" y="15253"/>
                  </a:lnTo>
                  <a:lnTo>
                    <a:pt x="111227" y="12285"/>
                  </a:lnTo>
                  <a:lnTo>
                    <a:pt x="135770" y="9601"/>
                  </a:lnTo>
                  <a:lnTo>
                    <a:pt x="159891" y="7106"/>
                  </a:lnTo>
                  <a:lnTo>
                    <a:pt x="203863" y="3158"/>
                  </a:lnTo>
                  <a:lnTo>
                    <a:pt x="248184" y="936"/>
                  </a:lnTo>
                  <a:lnTo>
                    <a:pt x="2695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227">
              <a:extLst>
                <a:ext uri="{FF2B5EF4-FFF2-40B4-BE49-F238E27FC236}">
                  <a16:creationId xmlns:a16="http://schemas.microsoft.com/office/drawing/2014/main" xmlns="" id="{B7893CD0-C236-49E0-A1D2-747E8C090B9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176208" y="4799633"/>
              <a:ext cx="106993" cy="204168"/>
            </a:xfrm>
            <a:custGeom>
              <a:avLst/>
              <a:gdLst/>
              <a:ahLst/>
              <a:cxnLst/>
              <a:rect l="0" t="0" r="0" b="0"/>
              <a:pathLst>
                <a:path w="106993" h="204168">
                  <a:moveTo>
                    <a:pt x="106992" y="7317"/>
                  </a:moveTo>
                  <a:lnTo>
                    <a:pt x="106992" y="7317"/>
                  </a:lnTo>
                  <a:lnTo>
                    <a:pt x="96879" y="575"/>
                  </a:lnTo>
                  <a:lnTo>
                    <a:pt x="91077" y="0"/>
                  </a:lnTo>
                  <a:lnTo>
                    <a:pt x="77105" y="3124"/>
                  </a:lnTo>
                  <a:lnTo>
                    <a:pt x="53373" y="19559"/>
                  </a:lnTo>
                  <a:lnTo>
                    <a:pt x="28467" y="52415"/>
                  </a:lnTo>
                  <a:lnTo>
                    <a:pt x="9956" y="96801"/>
                  </a:lnTo>
                  <a:lnTo>
                    <a:pt x="2276" y="142330"/>
                  </a:lnTo>
                  <a:lnTo>
                    <a:pt x="0" y="176986"/>
                  </a:lnTo>
                  <a:lnTo>
                    <a:pt x="1797" y="184635"/>
                  </a:lnTo>
                  <a:lnTo>
                    <a:pt x="5113" y="190441"/>
                  </a:lnTo>
                  <a:lnTo>
                    <a:pt x="18092" y="204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228">
              <a:extLst>
                <a:ext uri="{FF2B5EF4-FFF2-40B4-BE49-F238E27FC236}">
                  <a16:creationId xmlns:a16="http://schemas.microsoft.com/office/drawing/2014/main" xmlns="" id="{2F6C42F9-406C-4260-9231-E2329A3BF3E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118100" y="4804461"/>
              <a:ext cx="196851" cy="135840"/>
            </a:xfrm>
            <a:custGeom>
              <a:avLst/>
              <a:gdLst/>
              <a:ahLst/>
              <a:cxnLst/>
              <a:rect l="0" t="0" r="0" b="0"/>
              <a:pathLst>
                <a:path w="196851" h="135840">
                  <a:moveTo>
                    <a:pt x="0" y="8839"/>
                  </a:moveTo>
                  <a:lnTo>
                    <a:pt x="0" y="8839"/>
                  </a:lnTo>
                  <a:lnTo>
                    <a:pt x="3371" y="5468"/>
                  </a:lnTo>
                  <a:lnTo>
                    <a:pt x="15580" y="0"/>
                  </a:lnTo>
                  <a:lnTo>
                    <a:pt x="32324" y="3501"/>
                  </a:lnTo>
                  <a:lnTo>
                    <a:pt x="71196" y="23014"/>
                  </a:lnTo>
                  <a:lnTo>
                    <a:pt x="117285" y="53726"/>
                  </a:lnTo>
                  <a:lnTo>
                    <a:pt x="155871" y="85168"/>
                  </a:lnTo>
                  <a:lnTo>
                    <a:pt x="182121" y="113064"/>
                  </a:lnTo>
                  <a:lnTo>
                    <a:pt x="196850" y="135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229">
              <a:extLst>
                <a:ext uri="{FF2B5EF4-FFF2-40B4-BE49-F238E27FC236}">
                  <a16:creationId xmlns:a16="http://schemas.microsoft.com/office/drawing/2014/main" xmlns="" id="{A621F893-7BC1-44F3-BB94-44C840D1D20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865794" y="4955027"/>
              <a:ext cx="46566" cy="76461"/>
            </a:xfrm>
            <a:custGeom>
              <a:avLst/>
              <a:gdLst/>
              <a:ahLst/>
              <a:cxnLst/>
              <a:rect l="0" t="0" r="0" b="0"/>
              <a:pathLst>
                <a:path w="46566" h="76461">
                  <a:moveTo>
                    <a:pt x="23706" y="17023"/>
                  </a:moveTo>
                  <a:lnTo>
                    <a:pt x="23706" y="17023"/>
                  </a:lnTo>
                  <a:lnTo>
                    <a:pt x="23706" y="4814"/>
                  </a:lnTo>
                  <a:lnTo>
                    <a:pt x="23001" y="2533"/>
                  </a:lnTo>
                  <a:lnTo>
                    <a:pt x="21824" y="1013"/>
                  </a:lnTo>
                  <a:lnTo>
                    <a:pt x="20335" y="0"/>
                  </a:lnTo>
                  <a:lnTo>
                    <a:pt x="14917" y="755"/>
                  </a:lnTo>
                  <a:lnTo>
                    <a:pt x="11497" y="1944"/>
                  </a:lnTo>
                  <a:lnTo>
                    <a:pt x="5814" y="10792"/>
                  </a:lnTo>
                  <a:lnTo>
                    <a:pt x="1643" y="24131"/>
                  </a:lnTo>
                  <a:lnTo>
                    <a:pt x="0" y="47508"/>
                  </a:lnTo>
                  <a:lnTo>
                    <a:pt x="2115" y="63968"/>
                  </a:lnTo>
                  <a:lnTo>
                    <a:pt x="5080" y="69486"/>
                  </a:lnTo>
                  <a:lnTo>
                    <a:pt x="9171" y="73165"/>
                  </a:lnTo>
                  <a:lnTo>
                    <a:pt x="14016" y="75617"/>
                  </a:lnTo>
                  <a:lnTo>
                    <a:pt x="23162" y="76460"/>
                  </a:lnTo>
                  <a:lnTo>
                    <a:pt x="27577" y="75698"/>
                  </a:lnTo>
                  <a:lnTo>
                    <a:pt x="36244" y="69206"/>
                  </a:lnTo>
                  <a:lnTo>
                    <a:pt x="40532" y="64512"/>
                  </a:lnTo>
                  <a:lnTo>
                    <a:pt x="45295" y="53651"/>
                  </a:lnTo>
                  <a:lnTo>
                    <a:pt x="46565" y="47792"/>
                  </a:lnTo>
                  <a:lnTo>
                    <a:pt x="46002" y="42474"/>
                  </a:lnTo>
                  <a:lnTo>
                    <a:pt x="41611" y="32803"/>
                  </a:lnTo>
                  <a:lnTo>
                    <a:pt x="27835" y="19425"/>
                  </a:lnTo>
                  <a:lnTo>
                    <a:pt x="18250" y="14563"/>
                  </a:lnTo>
                  <a:lnTo>
                    <a:pt x="4656" y="10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230">
              <a:extLst>
                <a:ext uri="{FF2B5EF4-FFF2-40B4-BE49-F238E27FC236}">
                  <a16:creationId xmlns:a16="http://schemas.microsoft.com/office/drawing/2014/main" xmlns="" id="{469F4821-0323-4706-AAA8-BBE4F92D02C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889500" y="4629150"/>
              <a:ext cx="6351" cy="260351"/>
            </a:xfrm>
            <a:custGeom>
              <a:avLst/>
              <a:gdLst/>
              <a:ahLst/>
              <a:cxnLst/>
              <a:rect l="0" t="0" r="0" b="0"/>
              <a:pathLst>
                <a:path w="6351" h="260351">
                  <a:moveTo>
                    <a:pt x="0" y="0"/>
                  </a:moveTo>
                  <a:lnTo>
                    <a:pt x="0" y="0"/>
                  </a:lnTo>
                  <a:lnTo>
                    <a:pt x="3658" y="38282"/>
                  </a:lnTo>
                  <a:lnTo>
                    <a:pt x="1397" y="77351"/>
                  </a:lnTo>
                  <a:lnTo>
                    <a:pt x="414" y="124363"/>
                  </a:lnTo>
                  <a:lnTo>
                    <a:pt x="184" y="157342"/>
                  </a:lnTo>
                  <a:lnTo>
                    <a:pt x="55" y="200901"/>
                  </a:lnTo>
                  <a:lnTo>
                    <a:pt x="4375" y="244949"/>
                  </a:lnTo>
                  <a:lnTo>
                    <a:pt x="635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231">
              <a:extLst>
                <a:ext uri="{FF2B5EF4-FFF2-40B4-BE49-F238E27FC236}">
                  <a16:creationId xmlns:a16="http://schemas.microsoft.com/office/drawing/2014/main" xmlns="" id="{118E6747-C9D8-48BD-99F9-59190D95006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505430" y="4695123"/>
              <a:ext cx="173658" cy="224057"/>
            </a:xfrm>
            <a:custGeom>
              <a:avLst/>
              <a:gdLst/>
              <a:ahLst/>
              <a:cxnLst/>
              <a:rect l="0" t="0" r="0" b="0"/>
              <a:pathLst>
                <a:path w="173658" h="224057">
                  <a:moveTo>
                    <a:pt x="9420" y="48327"/>
                  </a:moveTo>
                  <a:lnTo>
                    <a:pt x="9420" y="48327"/>
                  </a:lnTo>
                  <a:lnTo>
                    <a:pt x="581" y="39488"/>
                  </a:lnTo>
                  <a:lnTo>
                    <a:pt x="0" y="36790"/>
                  </a:lnTo>
                  <a:lnTo>
                    <a:pt x="1235" y="30029"/>
                  </a:lnTo>
                  <a:lnTo>
                    <a:pt x="7899" y="22320"/>
                  </a:lnTo>
                  <a:lnTo>
                    <a:pt x="19328" y="14191"/>
                  </a:lnTo>
                  <a:lnTo>
                    <a:pt x="45595" y="3091"/>
                  </a:lnTo>
                  <a:lnTo>
                    <a:pt x="65479" y="0"/>
                  </a:lnTo>
                  <a:lnTo>
                    <a:pt x="99878" y="8372"/>
                  </a:lnTo>
                  <a:lnTo>
                    <a:pt x="116887" y="18575"/>
                  </a:lnTo>
                  <a:lnTo>
                    <a:pt x="123398" y="24259"/>
                  </a:lnTo>
                  <a:lnTo>
                    <a:pt x="127033" y="31576"/>
                  </a:lnTo>
                  <a:lnTo>
                    <a:pt x="129191" y="49114"/>
                  </a:lnTo>
                  <a:lnTo>
                    <a:pt x="124035" y="66786"/>
                  </a:lnTo>
                  <a:lnTo>
                    <a:pt x="113982" y="82637"/>
                  </a:lnTo>
                  <a:lnTo>
                    <a:pt x="70490" y="115438"/>
                  </a:lnTo>
                  <a:lnTo>
                    <a:pt x="71300" y="116351"/>
                  </a:lnTo>
                  <a:lnTo>
                    <a:pt x="110137" y="123792"/>
                  </a:lnTo>
                  <a:lnTo>
                    <a:pt x="142273" y="134735"/>
                  </a:lnTo>
                  <a:lnTo>
                    <a:pt x="158777" y="145292"/>
                  </a:lnTo>
                  <a:lnTo>
                    <a:pt x="169404" y="157039"/>
                  </a:lnTo>
                  <a:lnTo>
                    <a:pt x="173226" y="163135"/>
                  </a:lnTo>
                  <a:lnTo>
                    <a:pt x="173657" y="170022"/>
                  </a:lnTo>
                  <a:lnTo>
                    <a:pt x="168492" y="185198"/>
                  </a:lnTo>
                  <a:lnTo>
                    <a:pt x="155378" y="199469"/>
                  </a:lnTo>
                  <a:lnTo>
                    <a:pt x="136379" y="211457"/>
                  </a:lnTo>
                  <a:lnTo>
                    <a:pt x="99327" y="221467"/>
                  </a:lnTo>
                  <a:lnTo>
                    <a:pt x="76425" y="224056"/>
                  </a:lnTo>
                  <a:lnTo>
                    <a:pt x="68201" y="222630"/>
                  </a:lnTo>
                  <a:lnTo>
                    <a:pt x="62013" y="219562"/>
                  </a:lnTo>
                  <a:lnTo>
                    <a:pt x="57182" y="215401"/>
                  </a:lnTo>
                  <a:lnTo>
                    <a:pt x="56078" y="210509"/>
                  </a:lnTo>
                  <a:lnTo>
                    <a:pt x="57459" y="205132"/>
                  </a:lnTo>
                  <a:lnTo>
                    <a:pt x="66570" y="188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232">
              <a:extLst>
                <a:ext uri="{FF2B5EF4-FFF2-40B4-BE49-F238E27FC236}">
                  <a16:creationId xmlns:a16="http://schemas.microsoft.com/office/drawing/2014/main" xmlns="" id="{9C38357A-5191-4BF2-982E-4BB79283279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600700" y="5019192"/>
              <a:ext cx="171451" cy="225546"/>
            </a:xfrm>
            <a:custGeom>
              <a:avLst/>
              <a:gdLst/>
              <a:ahLst/>
              <a:cxnLst/>
              <a:rect l="0" t="0" r="0" b="0"/>
              <a:pathLst>
                <a:path w="171451" h="225546">
                  <a:moveTo>
                    <a:pt x="171450" y="3658"/>
                  </a:moveTo>
                  <a:lnTo>
                    <a:pt x="171450" y="3658"/>
                  </a:lnTo>
                  <a:lnTo>
                    <a:pt x="168079" y="287"/>
                  </a:lnTo>
                  <a:lnTo>
                    <a:pt x="166381" y="0"/>
                  </a:lnTo>
                  <a:lnTo>
                    <a:pt x="164542" y="513"/>
                  </a:lnTo>
                  <a:lnTo>
                    <a:pt x="160618" y="2261"/>
                  </a:lnTo>
                  <a:lnTo>
                    <a:pt x="154443" y="3949"/>
                  </a:lnTo>
                  <a:lnTo>
                    <a:pt x="150251" y="6845"/>
                  </a:lnTo>
                  <a:lnTo>
                    <a:pt x="137182" y="9070"/>
                  </a:lnTo>
                  <a:lnTo>
                    <a:pt x="90737" y="15023"/>
                  </a:lnTo>
                  <a:lnTo>
                    <a:pt x="63864" y="24744"/>
                  </a:lnTo>
                  <a:lnTo>
                    <a:pt x="57392" y="28300"/>
                  </a:lnTo>
                  <a:lnTo>
                    <a:pt x="48320" y="37892"/>
                  </a:lnTo>
                  <a:lnTo>
                    <a:pt x="35082" y="62416"/>
                  </a:lnTo>
                  <a:lnTo>
                    <a:pt x="33231" y="71165"/>
                  </a:lnTo>
                  <a:lnTo>
                    <a:pt x="34291" y="77876"/>
                  </a:lnTo>
                  <a:lnTo>
                    <a:pt x="35559" y="80654"/>
                  </a:lnTo>
                  <a:lnTo>
                    <a:pt x="37112" y="82505"/>
                  </a:lnTo>
                  <a:lnTo>
                    <a:pt x="40718" y="84562"/>
                  </a:lnTo>
                  <a:lnTo>
                    <a:pt x="46554" y="83595"/>
                  </a:lnTo>
                  <a:lnTo>
                    <a:pt x="72110" y="76705"/>
                  </a:lnTo>
                  <a:lnTo>
                    <a:pt x="92941" y="77826"/>
                  </a:lnTo>
                  <a:lnTo>
                    <a:pt x="113616" y="85998"/>
                  </a:lnTo>
                  <a:lnTo>
                    <a:pt x="129776" y="100727"/>
                  </a:lnTo>
                  <a:lnTo>
                    <a:pt x="135289" y="112416"/>
                  </a:lnTo>
                  <a:lnTo>
                    <a:pt x="138829" y="143910"/>
                  </a:lnTo>
                  <a:lnTo>
                    <a:pt x="131787" y="163594"/>
                  </a:lnTo>
                  <a:lnTo>
                    <a:pt x="104270" y="201604"/>
                  </a:lnTo>
                  <a:lnTo>
                    <a:pt x="76599" y="220980"/>
                  </a:lnTo>
                  <a:lnTo>
                    <a:pt x="54505" y="225365"/>
                  </a:lnTo>
                  <a:lnTo>
                    <a:pt x="42687" y="225545"/>
                  </a:lnTo>
                  <a:lnTo>
                    <a:pt x="23911" y="218220"/>
                  </a:lnTo>
                  <a:lnTo>
                    <a:pt x="0" y="200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233">
              <a:extLst>
                <a:ext uri="{FF2B5EF4-FFF2-40B4-BE49-F238E27FC236}">
                  <a16:creationId xmlns:a16="http://schemas.microsoft.com/office/drawing/2014/main" xmlns="" id="{F84A6EA4-3464-4C94-943B-35423D42F9C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508729" y="5057880"/>
              <a:ext cx="34822" cy="155471"/>
            </a:xfrm>
            <a:custGeom>
              <a:avLst/>
              <a:gdLst/>
              <a:ahLst/>
              <a:cxnLst/>
              <a:rect l="0" t="0" r="0" b="0"/>
              <a:pathLst>
                <a:path w="34822" h="155471">
                  <a:moveTo>
                    <a:pt x="9421" y="9420"/>
                  </a:moveTo>
                  <a:lnTo>
                    <a:pt x="9421" y="9420"/>
                  </a:lnTo>
                  <a:lnTo>
                    <a:pt x="0" y="0"/>
                  </a:lnTo>
                  <a:lnTo>
                    <a:pt x="2553" y="3258"/>
                  </a:lnTo>
                  <a:lnTo>
                    <a:pt x="7778" y="14963"/>
                  </a:lnTo>
                  <a:lnTo>
                    <a:pt x="17746" y="53214"/>
                  </a:lnTo>
                  <a:lnTo>
                    <a:pt x="27175" y="89894"/>
                  </a:lnTo>
                  <a:lnTo>
                    <a:pt x="33814" y="137427"/>
                  </a:lnTo>
                  <a:lnTo>
                    <a:pt x="34821" y="155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305">
            <a:extLst>
              <a:ext uri="{FF2B5EF4-FFF2-40B4-BE49-F238E27FC236}">
                <a16:creationId xmlns:a16="http://schemas.microsoft.com/office/drawing/2014/main" xmlns="" id="{24FD9D25-7C56-47CB-BECE-BC0926F4F68B}"/>
              </a:ext>
            </a:extLst>
          </p:cNvPr>
          <p:cNvGrpSpPr/>
          <p:nvPr/>
        </p:nvGrpSpPr>
        <p:grpSpPr>
          <a:xfrm>
            <a:off x="6915150" y="3937000"/>
            <a:ext cx="285751" cy="222244"/>
            <a:chOff x="6915150" y="3937000"/>
            <a:chExt cx="285751" cy="222244"/>
          </a:xfrm>
        </p:grpSpPr>
        <p:sp>
          <p:nvSpPr>
            <p:cNvPr id="383" name="SMARTInkShape-1234">
              <a:extLst>
                <a:ext uri="{FF2B5EF4-FFF2-40B4-BE49-F238E27FC236}">
                  <a16:creationId xmlns:a16="http://schemas.microsoft.com/office/drawing/2014/main" xmlns="" id="{086BEAB8-3019-4F75-A047-ED91371006C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035800" y="3937000"/>
              <a:ext cx="165101" cy="222244"/>
            </a:xfrm>
            <a:custGeom>
              <a:avLst/>
              <a:gdLst/>
              <a:ahLst/>
              <a:cxnLst/>
              <a:rect l="0" t="0" r="0" b="0"/>
              <a:pathLst>
                <a:path w="165101" h="222244">
                  <a:moveTo>
                    <a:pt x="165100" y="0"/>
                  </a:moveTo>
                  <a:lnTo>
                    <a:pt x="165100" y="0"/>
                  </a:lnTo>
                  <a:lnTo>
                    <a:pt x="165100" y="3371"/>
                  </a:lnTo>
                  <a:lnTo>
                    <a:pt x="163219" y="6907"/>
                  </a:lnTo>
                  <a:lnTo>
                    <a:pt x="161729" y="8838"/>
                  </a:lnTo>
                  <a:lnTo>
                    <a:pt x="156311" y="10983"/>
                  </a:lnTo>
                  <a:lnTo>
                    <a:pt x="111297" y="12599"/>
                  </a:lnTo>
                  <a:lnTo>
                    <a:pt x="68470" y="12687"/>
                  </a:lnTo>
                  <a:lnTo>
                    <a:pt x="50919" y="12697"/>
                  </a:lnTo>
                  <a:lnTo>
                    <a:pt x="48763" y="13403"/>
                  </a:lnTo>
                  <a:lnTo>
                    <a:pt x="47324" y="14580"/>
                  </a:lnTo>
                  <a:lnTo>
                    <a:pt x="46367" y="16070"/>
                  </a:lnTo>
                  <a:lnTo>
                    <a:pt x="45017" y="24909"/>
                  </a:lnTo>
                  <a:lnTo>
                    <a:pt x="48465" y="32473"/>
                  </a:lnTo>
                  <a:lnTo>
                    <a:pt x="51360" y="36465"/>
                  </a:lnTo>
                  <a:lnTo>
                    <a:pt x="54577" y="46545"/>
                  </a:lnTo>
                  <a:lnTo>
                    <a:pt x="57000" y="85652"/>
                  </a:lnTo>
                  <a:lnTo>
                    <a:pt x="55201" y="92866"/>
                  </a:lnTo>
                  <a:lnTo>
                    <a:pt x="51670" y="99875"/>
                  </a:lnTo>
                  <a:lnTo>
                    <a:pt x="52085" y="99744"/>
                  </a:lnTo>
                  <a:lnTo>
                    <a:pt x="59714" y="92610"/>
                  </a:lnTo>
                  <a:lnTo>
                    <a:pt x="79233" y="89999"/>
                  </a:lnTo>
                  <a:lnTo>
                    <a:pt x="103987" y="95968"/>
                  </a:lnTo>
                  <a:lnTo>
                    <a:pt x="129197" y="110044"/>
                  </a:lnTo>
                  <a:lnTo>
                    <a:pt x="147799" y="130991"/>
                  </a:lnTo>
                  <a:lnTo>
                    <a:pt x="152001" y="146883"/>
                  </a:lnTo>
                  <a:lnTo>
                    <a:pt x="152133" y="155072"/>
                  </a:lnTo>
                  <a:lnTo>
                    <a:pt x="146638" y="171697"/>
                  </a:lnTo>
                  <a:lnTo>
                    <a:pt x="136433" y="187787"/>
                  </a:lnTo>
                  <a:lnTo>
                    <a:pt x="122491" y="201994"/>
                  </a:lnTo>
                  <a:lnTo>
                    <a:pt x="88661" y="218522"/>
                  </a:lnTo>
                  <a:lnTo>
                    <a:pt x="47358" y="22224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235">
              <a:extLst>
                <a:ext uri="{FF2B5EF4-FFF2-40B4-BE49-F238E27FC236}">
                  <a16:creationId xmlns:a16="http://schemas.microsoft.com/office/drawing/2014/main" xmlns="" id="{57545D95-603A-42D7-80F8-CBEB0227EA1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915150" y="3971442"/>
              <a:ext cx="76201" cy="166180"/>
            </a:xfrm>
            <a:custGeom>
              <a:avLst/>
              <a:gdLst/>
              <a:ahLst/>
              <a:cxnLst/>
              <a:rect l="0" t="0" r="0" b="0"/>
              <a:pathLst>
                <a:path w="76201" h="166180">
                  <a:moveTo>
                    <a:pt x="0" y="3658"/>
                  </a:moveTo>
                  <a:lnTo>
                    <a:pt x="0" y="3658"/>
                  </a:lnTo>
                  <a:lnTo>
                    <a:pt x="3370" y="3658"/>
                  </a:lnTo>
                  <a:lnTo>
                    <a:pt x="6907" y="1776"/>
                  </a:lnTo>
                  <a:lnTo>
                    <a:pt x="8839" y="287"/>
                  </a:lnTo>
                  <a:lnTo>
                    <a:pt x="11537" y="0"/>
                  </a:lnTo>
                  <a:lnTo>
                    <a:pt x="18297" y="1562"/>
                  </a:lnTo>
                  <a:lnTo>
                    <a:pt x="21371" y="4377"/>
                  </a:lnTo>
                  <a:lnTo>
                    <a:pt x="29772" y="20569"/>
                  </a:lnTo>
                  <a:lnTo>
                    <a:pt x="43014" y="62894"/>
                  </a:lnTo>
                  <a:lnTo>
                    <a:pt x="48493" y="99526"/>
                  </a:lnTo>
                  <a:lnTo>
                    <a:pt x="50343" y="143088"/>
                  </a:lnTo>
                  <a:lnTo>
                    <a:pt x="54358" y="155703"/>
                  </a:lnTo>
                  <a:lnTo>
                    <a:pt x="61694" y="166179"/>
                  </a:lnTo>
                  <a:lnTo>
                    <a:pt x="63708" y="165628"/>
                  </a:lnTo>
                  <a:lnTo>
                    <a:pt x="76200" y="156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306">
            <a:extLst>
              <a:ext uri="{FF2B5EF4-FFF2-40B4-BE49-F238E27FC236}">
                <a16:creationId xmlns:a16="http://schemas.microsoft.com/office/drawing/2014/main" xmlns="" id="{EF23EE9D-4409-4D75-A77D-51259D1C7320}"/>
              </a:ext>
            </a:extLst>
          </p:cNvPr>
          <p:cNvGrpSpPr/>
          <p:nvPr/>
        </p:nvGrpSpPr>
        <p:grpSpPr>
          <a:xfrm>
            <a:off x="6870700" y="3486150"/>
            <a:ext cx="273051" cy="314522"/>
            <a:chOff x="6870700" y="3486150"/>
            <a:chExt cx="273051" cy="314522"/>
          </a:xfrm>
        </p:grpSpPr>
        <p:sp>
          <p:nvSpPr>
            <p:cNvPr id="386" name="SMARTInkShape-1236">
              <a:extLst>
                <a:ext uri="{FF2B5EF4-FFF2-40B4-BE49-F238E27FC236}">
                  <a16:creationId xmlns:a16="http://schemas.microsoft.com/office/drawing/2014/main" xmlns="" id="{234F8635-168D-4481-A5E7-3E9172FC878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870700" y="3771900"/>
              <a:ext cx="273051" cy="28772"/>
            </a:xfrm>
            <a:custGeom>
              <a:avLst/>
              <a:gdLst/>
              <a:ahLst/>
              <a:cxnLst/>
              <a:rect l="0" t="0" r="0" b="0"/>
              <a:pathLst>
                <a:path w="273051" h="28772">
                  <a:moveTo>
                    <a:pt x="0" y="25400"/>
                  </a:moveTo>
                  <a:lnTo>
                    <a:pt x="0" y="25400"/>
                  </a:lnTo>
                  <a:lnTo>
                    <a:pt x="16853" y="28771"/>
                  </a:lnTo>
                  <a:lnTo>
                    <a:pt x="47708" y="26663"/>
                  </a:lnTo>
                  <a:lnTo>
                    <a:pt x="91759" y="21728"/>
                  </a:lnTo>
                  <a:lnTo>
                    <a:pt x="118322" y="19424"/>
                  </a:lnTo>
                  <a:lnTo>
                    <a:pt x="146615" y="17183"/>
                  </a:lnTo>
                  <a:lnTo>
                    <a:pt x="173237" y="14277"/>
                  </a:lnTo>
                  <a:lnTo>
                    <a:pt x="198749" y="10929"/>
                  </a:lnTo>
                  <a:lnTo>
                    <a:pt x="240026" y="4857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237">
              <a:extLst>
                <a:ext uri="{FF2B5EF4-FFF2-40B4-BE49-F238E27FC236}">
                  <a16:creationId xmlns:a16="http://schemas.microsoft.com/office/drawing/2014/main" xmlns="" id="{25BA42F1-1AFE-4EF5-817A-77F64541DAB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997700" y="3486150"/>
              <a:ext cx="14928" cy="196851"/>
            </a:xfrm>
            <a:custGeom>
              <a:avLst/>
              <a:gdLst/>
              <a:ahLst/>
              <a:cxnLst/>
              <a:rect l="0" t="0" r="0" b="0"/>
              <a:pathLst>
                <a:path w="14928" h="19685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4927" y="63110"/>
                  </a:lnTo>
                  <a:lnTo>
                    <a:pt x="11086" y="108226"/>
                  </a:lnTo>
                  <a:lnTo>
                    <a:pt x="7753" y="147229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307">
            <a:extLst>
              <a:ext uri="{FF2B5EF4-FFF2-40B4-BE49-F238E27FC236}">
                <a16:creationId xmlns:a16="http://schemas.microsoft.com/office/drawing/2014/main" xmlns="" id="{7C5A5708-7847-441B-992B-BBB27891AE24}"/>
              </a:ext>
            </a:extLst>
          </p:cNvPr>
          <p:cNvGrpSpPr/>
          <p:nvPr/>
        </p:nvGrpSpPr>
        <p:grpSpPr>
          <a:xfrm>
            <a:off x="6375400" y="3752850"/>
            <a:ext cx="171451" cy="103206"/>
            <a:chOff x="6375400" y="3752850"/>
            <a:chExt cx="171451" cy="103206"/>
          </a:xfrm>
        </p:grpSpPr>
        <p:sp>
          <p:nvSpPr>
            <p:cNvPr id="389" name="SMARTInkShape-1238">
              <a:extLst>
                <a:ext uri="{FF2B5EF4-FFF2-40B4-BE49-F238E27FC236}">
                  <a16:creationId xmlns:a16="http://schemas.microsoft.com/office/drawing/2014/main" xmlns="" id="{14E9D978-E4CE-409A-A56B-3B412E94AAB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06183" y="3841750"/>
              <a:ext cx="140668" cy="14306"/>
            </a:xfrm>
            <a:custGeom>
              <a:avLst/>
              <a:gdLst/>
              <a:ahLst/>
              <a:cxnLst/>
              <a:rect l="0" t="0" r="0" b="0"/>
              <a:pathLst>
                <a:path w="140668" h="14306">
                  <a:moveTo>
                    <a:pt x="7317" y="0"/>
                  </a:moveTo>
                  <a:lnTo>
                    <a:pt x="7317" y="0"/>
                  </a:lnTo>
                  <a:lnTo>
                    <a:pt x="576" y="6742"/>
                  </a:lnTo>
                  <a:lnTo>
                    <a:pt x="0" y="9434"/>
                  </a:lnTo>
                  <a:lnTo>
                    <a:pt x="1027" y="11933"/>
                  </a:lnTo>
                  <a:lnTo>
                    <a:pt x="3125" y="14305"/>
                  </a:lnTo>
                  <a:lnTo>
                    <a:pt x="39785" y="14273"/>
                  </a:lnTo>
                  <a:lnTo>
                    <a:pt x="77721" y="11518"/>
                  </a:lnTo>
                  <a:lnTo>
                    <a:pt x="14066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239">
              <a:extLst>
                <a:ext uri="{FF2B5EF4-FFF2-40B4-BE49-F238E27FC236}">
                  <a16:creationId xmlns:a16="http://schemas.microsoft.com/office/drawing/2014/main" xmlns="" id="{0F58F811-7349-47F5-B0BC-8926FD6F795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375400" y="37528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2308"/>
                  </a:lnTo>
                  <a:lnTo>
                    <a:pt x="54182" y="3163"/>
                  </a:lnTo>
                  <a:lnTo>
                    <a:pt x="98134" y="93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308">
            <a:extLst>
              <a:ext uri="{FF2B5EF4-FFF2-40B4-BE49-F238E27FC236}">
                <a16:creationId xmlns:a16="http://schemas.microsoft.com/office/drawing/2014/main" xmlns="" id="{7C415834-7E34-4BCA-A880-B87F9FA36618}"/>
              </a:ext>
            </a:extLst>
          </p:cNvPr>
          <p:cNvGrpSpPr/>
          <p:nvPr/>
        </p:nvGrpSpPr>
        <p:grpSpPr>
          <a:xfrm>
            <a:off x="4625779" y="3460750"/>
            <a:ext cx="1489272" cy="584201"/>
            <a:chOff x="4625779" y="3460750"/>
            <a:chExt cx="1489272" cy="584201"/>
          </a:xfrm>
        </p:grpSpPr>
        <p:sp>
          <p:nvSpPr>
            <p:cNvPr id="392" name="SMARTInkShape-1240">
              <a:extLst>
                <a:ext uri="{FF2B5EF4-FFF2-40B4-BE49-F238E27FC236}">
                  <a16:creationId xmlns:a16="http://schemas.microsoft.com/office/drawing/2014/main" xmlns="" id="{EB99DD4B-9543-4202-A578-F0E078AFD05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07000" y="3765550"/>
              <a:ext cx="254001" cy="44451"/>
            </a:xfrm>
            <a:custGeom>
              <a:avLst/>
              <a:gdLst/>
              <a:ahLst/>
              <a:cxnLst/>
              <a:rect l="0" t="0" r="0" b="0"/>
              <a:pathLst>
                <a:path w="2540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3366" y="29947"/>
                  </a:lnTo>
                  <a:lnTo>
                    <a:pt x="78070" y="21306"/>
                  </a:lnTo>
                  <a:lnTo>
                    <a:pt x="120775" y="12762"/>
                  </a:lnTo>
                  <a:lnTo>
                    <a:pt x="166567" y="5672"/>
                  </a:lnTo>
                  <a:lnTo>
                    <a:pt x="210438" y="2521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241">
              <a:extLst>
                <a:ext uri="{FF2B5EF4-FFF2-40B4-BE49-F238E27FC236}">
                  <a16:creationId xmlns:a16="http://schemas.microsoft.com/office/drawing/2014/main" xmlns="" id="{37021555-EB3A-4127-8664-CD1F294BD56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283200" y="3842191"/>
              <a:ext cx="130300" cy="202760"/>
            </a:xfrm>
            <a:custGeom>
              <a:avLst/>
              <a:gdLst/>
              <a:ahLst/>
              <a:cxnLst/>
              <a:rect l="0" t="0" r="0" b="0"/>
              <a:pathLst>
                <a:path w="130300" h="202760">
                  <a:moveTo>
                    <a:pt x="127000" y="31309"/>
                  </a:moveTo>
                  <a:lnTo>
                    <a:pt x="127000" y="31309"/>
                  </a:lnTo>
                  <a:lnTo>
                    <a:pt x="123629" y="27938"/>
                  </a:lnTo>
                  <a:lnTo>
                    <a:pt x="120092" y="26283"/>
                  </a:lnTo>
                  <a:lnTo>
                    <a:pt x="108702" y="21849"/>
                  </a:lnTo>
                  <a:lnTo>
                    <a:pt x="102876" y="16286"/>
                  </a:lnTo>
                  <a:lnTo>
                    <a:pt x="97228" y="9815"/>
                  </a:lnTo>
                  <a:lnTo>
                    <a:pt x="90014" y="4587"/>
                  </a:lnTo>
                  <a:lnTo>
                    <a:pt x="74649" y="1048"/>
                  </a:lnTo>
                  <a:lnTo>
                    <a:pt x="60061" y="0"/>
                  </a:lnTo>
                  <a:lnTo>
                    <a:pt x="56268" y="1264"/>
                  </a:lnTo>
                  <a:lnTo>
                    <a:pt x="50173" y="6431"/>
                  </a:lnTo>
                  <a:lnTo>
                    <a:pt x="46993" y="15313"/>
                  </a:lnTo>
                  <a:lnTo>
                    <a:pt x="44952" y="38262"/>
                  </a:lnTo>
                  <a:lnTo>
                    <a:pt x="47661" y="62581"/>
                  </a:lnTo>
                  <a:lnTo>
                    <a:pt x="45084" y="73156"/>
                  </a:lnTo>
                  <a:lnTo>
                    <a:pt x="45577" y="74023"/>
                  </a:lnTo>
                  <a:lnTo>
                    <a:pt x="46613" y="74602"/>
                  </a:lnTo>
                  <a:lnTo>
                    <a:pt x="48009" y="74987"/>
                  </a:lnTo>
                  <a:lnTo>
                    <a:pt x="71603" y="70224"/>
                  </a:lnTo>
                  <a:lnTo>
                    <a:pt x="86048" y="73021"/>
                  </a:lnTo>
                  <a:lnTo>
                    <a:pt x="106007" y="81690"/>
                  </a:lnTo>
                  <a:lnTo>
                    <a:pt x="117905" y="94858"/>
                  </a:lnTo>
                  <a:lnTo>
                    <a:pt x="126485" y="111764"/>
                  </a:lnTo>
                  <a:lnTo>
                    <a:pt x="130299" y="128685"/>
                  </a:lnTo>
                  <a:lnTo>
                    <a:pt x="124468" y="147495"/>
                  </a:lnTo>
                  <a:lnTo>
                    <a:pt x="118962" y="157449"/>
                  </a:lnTo>
                  <a:lnTo>
                    <a:pt x="87616" y="184943"/>
                  </a:lnTo>
                  <a:lnTo>
                    <a:pt x="47048" y="200851"/>
                  </a:lnTo>
                  <a:lnTo>
                    <a:pt x="0" y="202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242">
              <a:extLst>
                <a:ext uri="{FF2B5EF4-FFF2-40B4-BE49-F238E27FC236}">
                  <a16:creationId xmlns:a16="http://schemas.microsoft.com/office/drawing/2014/main" xmlns="" id="{14A60982-0C0B-4AE9-B2D3-549B2A42AFF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226050" y="3475272"/>
              <a:ext cx="203201" cy="163271"/>
            </a:xfrm>
            <a:custGeom>
              <a:avLst/>
              <a:gdLst/>
              <a:ahLst/>
              <a:cxnLst/>
              <a:rect l="0" t="0" r="0" b="0"/>
              <a:pathLst>
                <a:path w="203201" h="163271">
                  <a:moveTo>
                    <a:pt x="0" y="36278"/>
                  </a:moveTo>
                  <a:lnTo>
                    <a:pt x="0" y="36278"/>
                  </a:lnTo>
                  <a:lnTo>
                    <a:pt x="21048" y="15230"/>
                  </a:lnTo>
                  <a:lnTo>
                    <a:pt x="45434" y="4328"/>
                  </a:lnTo>
                  <a:lnTo>
                    <a:pt x="78373" y="0"/>
                  </a:lnTo>
                  <a:lnTo>
                    <a:pt x="88232" y="2215"/>
                  </a:lnTo>
                  <a:lnTo>
                    <a:pt x="104831" y="12202"/>
                  </a:lnTo>
                  <a:lnTo>
                    <a:pt x="109398" y="19522"/>
                  </a:lnTo>
                  <a:lnTo>
                    <a:pt x="112592" y="37062"/>
                  </a:lnTo>
                  <a:lnTo>
                    <a:pt x="106014" y="58498"/>
                  </a:lnTo>
                  <a:lnTo>
                    <a:pt x="92273" y="81432"/>
                  </a:lnTo>
                  <a:lnTo>
                    <a:pt x="50840" y="123017"/>
                  </a:lnTo>
                  <a:lnTo>
                    <a:pt x="33178" y="139740"/>
                  </a:lnTo>
                  <a:lnTo>
                    <a:pt x="25329" y="151876"/>
                  </a:lnTo>
                  <a:lnTo>
                    <a:pt x="25353" y="156382"/>
                  </a:lnTo>
                  <a:lnTo>
                    <a:pt x="27486" y="160092"/>
                  </a:lnTo>
                  <a:lnTo>
                    <a:pt x="31024" y="163270"/>
                  </a:lnTo>
                  <a:lnTo>
                    <a:pt x="50007" y="163040"/>
                  </a:lnTo>
                  <a:lnTo>
                    <a:pt x="94309" y="156857"/>
                  </a:lnTo>
                  <a:lnTo>
                    <a:pt x="127993" y="152663"/>
                  </a:lnTo>
                  <a:lnTo>
                    <a:pt x="171195" y="147746"/>
                  </a:lnTo>
                  <a:lnTo>
                    <a:pt x="203200" y="150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243">
              <a:extLst>
                <a:ext uri="{FF2B5EF4-FFF2-40B4-BE49-F238E27FC236}">
                  <a16:creationId xmlns:a16="http://schemas.microsoft.com/office/drawing/2014/main" xmlns="" id="{43733EC3-8968-4164-ADE6-4D92BEBDD93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17505" y="3670300"/>
              <a:ext cx="87896" cy="158751"/>
            </a:xfrm>
            <a:custGeom>
              <a:avLst/>
              <a:gdLst/>
              <a:ahLst/>
              <a:cxnLst/>
              <a:rect l="0" t="0" r="0" b="0"/>
              <a:pathLst>
                <a:path w="87896" h="158751">
                  <a:moveTo>
                    <a:pt x="87895" y="0"/>
                  </a:moveTo>
                  <a:lnTo>
                    <a:pt x="87895" y="0"/>
                  </a:lnTo>
                  <a:lnTo>
                    <a:pt x="77782" y="3371"/>
                  </a:lnTo>
                  <a:lnTo>
                    <a:pt x="61380" y="15580"/>
                  </a:lnTo>
                  <a:lnTo>
                    <a:pt x="31805" y="54583"/>
                  </a:lnTo>
                  <a:lnTo>
                    <a:pt x="9265" y="93469"/>
                  </a:lnTo>
                  <a:lnTo>
                    <a:pt x="502" y="116801"/>
                  </a:lnTo>
                  <a:lnTo>
                    <a:pt x="0" y="126551"/>
                  </a:lnTo>
                  <a:lnTo>
                    <a:pt x="11695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244">
              <a:extLst>
                <a:ext uri="{FF2B5EF4-FFF2-40B4-BE49-F238E27FC236}">
                  <a16:creationId xmlns:a16="http://schemas.microsoft.com/office/drawing/2014/main" xmlns="" id="{BCA35B1A-2407-47CE-B0A1-460F90EB9C6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953000" y="3652133"/>
              <a:ext cx="158751" cy="119768"/>
            </a:xfrm>
            <a:custGeom>
              <a:avLst/>
              <a:gdLst/>
              <a:ahLst/>
              <a:cxnLst/>
              <a:rect l="0" t="0" r="0" b="0"/>
              <a:pathLst>
                <a:path w="158751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8300" y="14929"/>
                  </a:lnTo>
                  <a:lnTo>
                    <a:pt x="76259" y="35552"/>
                  </a:lnTo>
                  <a:lnTo>
                    <a:pt x="120270" y="74126"/>
                  </a:lnTo>
                  <a:lnTo>
                    <a:pt x="158750" y="119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245">
              <a:extLst>
                <a:ext uri="{FF2B5EF4-FFF2-40B4-BE49-F238E27FC236}">
                  <a16:creationId xmlns:a16="http://schemas.microsoft.com/office/drawing/2014/main" xmlns="" id="{818F65EB-C032-4806-84A7-7BCFAC30EAC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11700" y="3460750"/>
              <a:ext cx="21772" cy="190501"/>
            </a:xfrm>
            <a:custGeom>
              <a:avLst/>
              <a:gdLst/>
              <a:ahLst/>
              <a:cxnLst/>
              <a:rect l="0" t="0" r="0" b="0"/>
              <a:pathLst>
                <a:path w="21772" h="190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4" y="44259"/>
                  </a:lnTo>
                  <a:lnTo>
                    <a:pt x="18822" y="86256"/>
                  </a:lnTo>
                  <a:lnTo>
                    <a:pt x="21771" y="118769"/>
                  </a:lnTo>
                  <a:lnTo>
                    <a:pt x="20730" y="154386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246">
              <a:extLst>
                <a:ext uri="{FF2B5EF4-FFF2-40B4-BE49-F238E27FC236}">
                  <a16:creationId xmlns:a16="http://schemas.microsoft.com/office/drawing/2014/main" xmlns="" id="{57DD295B-7782-46EA-90A2-E8644049BCC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625779" y="3721100"/>
              <a:ext cx="181172" cy="50801"/>
            </a:xfrm>
            <a:custGeom>
              <a:avLst/>
              <a:gdLst/>
              <a:ahLst/>
              <a:cxnLst/>
              <a:rect l="0" t="0" r="0" b="0"/>
              <a:pathLst>
                <a:path w="1811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37281" y="35220"/>
                  </a:lnTo>
                  <a:lnTo>
                    <a:pt x="70889" y="26002"/>
                  </a:lnTo>
                  <a:lnTo>
                    <a:pt x="109579" y="17201"/>
                  </a:lnTo>
                  <a:lnTo>
                    <a:pt x="145589" y="8585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247">
              <a:extLst>
                <a:ext uri="{FF2B5EF4-FFF2-40B4-BE49-F238E27FC236}">
                  <a16:creationId xmlns:a16="http://schemas.microsoft.com/office/drawing/2014/main" xmlns="" id="{A2AC3ECC-40E7-4D17-949B-615277070E8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727048" y="3832382"/>
              <a:ext cx="111547" cy="180819"/>
            </a:xfrm>
            <a:custGeom>
              <a:avLst/>
              <a:gdLst/>
              <a:ahLst/>
              <a:cxnLst/>
              <a:rect l="0" t="0" r="0" b="0"/>
              <a:pathLst>
                <a:path w="111547" h="180819">
                  <a:moveTo>
                    <a:pt x="16402" y="15718"/>
                  </a:moveTo>
                  <a:lnTo>
                    <a:pt x="16402" y="15718"/>
                  </a:lnTo>
                  <a:lnTo>
                    <a:pt x="6289" y="15718"/>
                  </a:lnTo>
                  <a:lnTo>
                    <a:pt x="3310" y="15012"/>
                  </a:lnTo>
                  <a:lnTo>
                    <a:pt x="1324" y="13836"/>
                  </a:lnTo>
                  <a:lnTo>
                    <a:pt x="0" y="12347"/>
                  </a:lnTo>
                  <a:lnTo>
                    <a:pt x="528" y="11354"/>
                  </a:lnTo>
                  <a:lnTo>
                    <a:pt x="43908" y="2577"/>
                  </a:lnTo>
                  <a:lnTo>
                    <a:pt x="62493" y="0"/>
                  </a:lnTo>
                  <a:lnTo>
                    <a:pt x="77809" y="1206"/>
                  </a:lnTo>
                  <a:lnTo>
                    <a:pt x="82034" y="2515"/>
                  </a:lnTo>
                  <a:lnTo>
                    <a:pt x="84146" y="4094"/>
                  </a:lnTo>
                  <a:lnTo>
                    <a:pt x="84848" y="5852"/>
                  </a:lnTo>
                  <a:lnTo>
                    <a:pt x="75724" y="25181"/>
                  </a:lnTo>
                  <a:lnTo>
                    <a:pt x="39609" y="70303"/>
                  </a:lnTo>
                  <a:lnTo>
                    <a:pt x="38224" y="73275"/>
                  </a:lnTo>
                  <a:lnTo>
                    <a:pt x="38710" y="75255"/>
                  </a:lnTo>
                  <a:lnTo>
                    <a:pt x="40446" y="76576"/>
                  </a:lnTo>
                  <a:lnTo>
                    <a:pt x="81050" y="90651"/>
                  </a:lnTo>
                  <a:lnTo>
                    <a:pt x="96170" y="97470"/>
                  </a:lnTo>
                  <a:lnTo>
                    <a:pt x="106652" y="107086"/>
                  </a:lnTo>
                  <a:lnTo>
                    <a:pt x="110435" y="112613"/>
                  </a:lnTo>
                  <a:lnTo>
                    <a:pt x="111546" y="119120"/>
                  </a:lnTo>
                  <a:lnTo>
                    <a:pt x="109018" y="133876"/>
                  </a:lnTo>
                  <a:lnTo>
                    <a:pt x="95665" y="147960"/>
                  </a:lnTo>
                  <a:lnTo>
                    <a:pt x="52599" y="174249"/>
                  </a:lnTo>
                  <a:lnTo>
                    <a:pt x="32018" y="179544"/>
                  </a:lnTo>
                  <a:lnTo>
                    <a:pt x="3702" y="180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248">
              <a:extLst>
                <a:ext uri="{FF2B5EF4-FFF2-40B4-BE49-F238E27FC236}">
                  <a16:creationId xmlns:a16="http://schemas.microsoft.com/office/drawing/2014/main" xmlns="" id="{484152F3-9E7B-481B-81BF-DDD655CD037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70550" y="3683000"/>
              <a:ext cx="127001" cy="120651"/>
            </a:xfrm>
            <a:custGeom>
              <a:avLst/>
              <a:gdLst/>
              <a:ahLst/>
              <a:cxnLst/>
              <a:rect l="0" t="0" r="0" b="0"/>
              <a:pathLst>
                <a:path w="127001" h="120651">
                  <a:moveTo>
                    <a:pt x="0" y="0"/>
                  </a:moveTo>
                  <a:lnTo>
                    <a:pt x="0" y="0"/>
                  </a:lnTo>
                  <a:lnTo>
                    <a:pt x="37576" y="32507"/>
                  </a:lnTo>
                  <a:lnTo>
                    <a:pt x="83701" y="70836"/>
                  </a:lnTo>
                  <a:lnTo>
                    <a:pt x="111582" y="98129"/>
                  </a:lnTo>
                  <a:lnTo>
                    <a:pt x="12700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249">
              <a:extLst>
                <a:ext uri="{FF2B5EF4-FFF2-40B4-BE49-F238E27FC236}">
                  <a16:creationId xmlns:a16="http://schemas.microsoft.com/office/drawing/2014/main" xmlns="" id="{91DA4852-A280-4A91-B873-0F94D22F9D6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708186" y="3695700"/>
              <a:ext cx="76665" cy="165101"/>
            </a:xfrm>
            <a:custGeom>
              <a:avLst/>
              <a:gdLst/>
              <a:ahLst/>
              <a:cxnLst/>
              <a:rect l="0" t="0" r="0" b="0"/>
              <a:pathLst>
                <a:path w="76665" h="165101">
                  <a:moveTo>
                    <a:pt x="76664" y="0"/>
                  </a:moveTo>
                  <a:lnTo>
                    <a:pt x="76664" y="0"/>
                  </a:lnTo>
                  <a:lnTo>
                    <a:pt x="57091" y="16620"/>
                  </a:lnTo>
                  <a:lnTo>
                    <a:pt x="28348" y="59936"/>
                  </a:lnTo>
                  <a:lnTo>
                    <a:pt x="6844" y="103131"/>
                  </a:lnTo>
                  <a:lnTo>
                    <a:pt x="478" y="125564"/>
                  </a:lnTo>
                  <a:lnTo>
                    <a:pt x="0" y="142591"/>
                  </a:lnTo>
                  <a:lnTo>
                    <a:pt x="4020" y="153449"/>
                  </a:lnTo>
                  <a:lnTo>
                    <a:pt x="13164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250">
              <a:extLst>
                <a:ext uri="{FF2B5EF4-FFF2-40B4-BE49-F238E27FC236}">
                  <a16:creationId xmlns:a16="http://schemas.microsoft.com/office/drawing/2014/main" xmlns="" id="{B7F40AA4-E8CB-4EFF-A69E-DBCE182C42C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47314" y="3505200"/>
              <a:ext cx="15337" cy="190501"/>
            </a:xfrm>
            <a:custGeom>
              <a:avLst/>
              <a:gdLst/>
              <a:ahLst/>
              <a:cxnLst/>
              <a:rect l="0" t="0" r="0" b="0"/>
              <a:pathLst>
                <a:path w="15337" h="190501">
                  <a:moveTo>
                    <a:pt x="15336" y="0"/>
                  </a:moveTo>
                  <a:lnTo>
                    <a:pt x="15336" y="0"/>
                  </a:lnTo>
                  <a:lnTo>
                    <a:pt x="8429" y="42063"/>
                  </a:lnTo>
                  <a:lnTo>
                    <a:pt x="4504" y="74434"/>
                  </a:lnTo>
                  <a:lnTo>
                    <a:pt x="409" y="109987"/>
                  </a:lnTo>
                  <a:lnTo>
                    <a:pt x="0" y="143192"/>
                  </a:lnTo>
                  <a:lnTo>
                    <a:pt x="2636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251">
              <a:extLst>
                <a:ext uri="{FF2B5EF4-FFF2-40B4-BE49-F238E27FC236}">
                  <a16:creationId xmlns:a16="http://schemas.microsoft.com/office/drawing/2014/main" xmlns="" id="{46EE7B46-FA6E-4D0F-8041-458172EE898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57679" y="3810000"/>
              <a:ext cx="187522" cy="25401"/>
            </a:xfrm>
            <a:custGeom>
              <a:avLst/>
              <a:gdLst/>
              <a:ahLst/>
              <a:cxnLst/>
              <a:rect l="0" t="0" r="0" b="0"/>
              <a:pathLst>
                <a:path w="1875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8016" y="22029"/>
                  </a:lnTo>
                  <a:lnTo>
                    <a:pt x="40652" y="13190"/>
                  </a:lnTo>
                  <a:lnTo>
                    <a:pt x="74033" y="7509"/>
                  </a:lnTo>
                  <a:lnTo>
                    <a:pt x="111682" y="3337"/>
                  </a:lnTo>
                  <a:lnTo>
                    <a:pt x="149581" y="1483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252">
              <a:extLst>
                <a:ext uri="{FF2B5EF4-FFF2-40B4-BE49-F238E27FC236}">
                  <a16:creationId xmlns:a16="http://schemas.microsoft.com/office/drawing/2014/main" xmlns="" id="{C6DF5523-0F29-420B-8E55-DDF33498DDB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14829" y="3894940"/>
              <a:ext cx="200222" cy="113462"/>
            </a:xfrm>
            <a:custGeom>
              <a:avLst/>
              <a:gdLst/>
              <a:ahLst/>
              <a:cxnLst/>
              <a:rect l="0" t="0" r="0" b="0"/>
              <a:pathLst>
                <a:path w="200222" h="113462">
                  <a:moveTo>
                    <a:pt x="3371" y="10310"/>
                  </a:moveTo>
                  <a:lnTo>
                    <a:pt x="3371" y="10310"/>
                  </a:lnTo>
                  <a:lnTo>
                    <a:pt x="0" y="10310"/>
                  </a:lnTo>
                  <a:lnTo>
                    <a:pt x="418" y="9604"/>
                  </a:lnTo>
                  <a:lnTo>
                    <a:pt x="4647" y="6939"/>
                  </a:lnTo>
                  <a:lnTo>
                    <a:pt x="34772" y="185"/>
                  </a:lnTo>
                  <a:lnTo>
                    <a:pt x="76993" y="0"/>
                  </a:lnTo>
                  <a:lnTo>
                    <a:pt x="93242" y="3611"/>
                  </a:lnTo>
                  <a:lnTo>
                    <a:pt x="102816" y="9919"/>
                  </a:lnTo>
                  <a:lnTo>
                    <a:pt x="104241" y="14989"/>
                  </a:lnTo>
                  <a:lnTo>
                    <a:pt x="102058" y="28147"/>
                  </a:lnTo>
                  <a:lnTo>
                    <a:pt x="82785" y="51421"/>
                  </a:lnTo>
                  <a:lnTo>
                    <a:pt x="42419" y="83159"/>
                  </a:lnTo>
                  <a:lnTo>
                    <a:pt x="21694" y="102599"/>
                  </a:lnTo>
                  <a:lnTo>
                    <a:pt x="19818" y="105702"/>
                  </a:lnTo>
                  <a:lnTo>
                    <a:pt x="20687" y="108477"/>
                  </a:lnTo>
                  <a:lnTo>
                    <a:pt x="27294" y="113442"/>
                  </a:lnTo>
                  <a:lnTo>
                    <a:pt x="59769" y="113461"/>
                  </a:lnTo>
                  <a:lnTo>
                    <a:pt x="91231" y="108837"/>
                  </a:lnTo>
                  <a:lnTo>
                    <a:pt x="126382" y="102077"/>
                  </a:lnTo>
                  <a:lnTo>
                    <a:pt x="163170" y="94370"/>
                  </a:lnTo>
                  <a:lnTo>
                    <a:pt x="200221" y="86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309">
            <a:extLst>
              <a:ext uri="{FF2B5EF4-FFF2-40B4-BE49-F238E27FC236}">
                <a16:creationId xmlns:a16="http://schemas.microsoft.com/office/drawing/2014/main" xmlns="" id="{D8F0B593-E525-42A9-8850-B5490256D9B0}"/>
              </a:ext>
            </a:extLst>
          </p:cNvPr>
          <p:cNvGrpSpPr/>
          <p:nvPr/>
        </p:nvGrpSpPr>
        <p:grpSpPr>
          <a:xfrm>
            <a:off x="4005883" y="3676650"/>
            <a:ext cx="153368" cy="147363"/>
            <a:chOff x="4005883" y="3676650"/>
            <a:chExt cx="153368" cy="147363"/>
          </a:xfrm>
        </p:grpSpPr>
        <p:sp>
          <p:nvSpPr>
            <p:cNvPr id="406" name="SMARTInkShape-1253">
              <a:extLst>
                <a:ext uri="{FF2B5EF4-FFF2-40B4-BE49-F238E27FC236}">
                  <a16:creationId xmlns:a16="http://schemas.microsoft.com/office/drawing/2014/main" xmlns="" id="{9BE1C33D-5EE3-4CB0-9273-BD4672B1A23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006850" y="36766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35156" y="12259"/>
                  </a:lnTo>
                  <a:lnTo>
                    <a:pt x="79091" y="6219"/>
                  </a:lnTo>
                  <a:lnTo>
                    <a:pt x="120331" y="184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254">
              <a:extLst>
                <a:ext uri="{FF2B5EF4-FFF2-40B4-BE49-F238E27FC236}">
                  <a16:creationId xmlns:a16="http://schemas.microsoft.com/office/drawing/2014/main" xmlns="" id="{D0EA2BE2-FD3B-4DC6-9828-63546EAB2E0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005883" y="3803650"/>
              <a:ext cx="134318" cy="20363"/>
            </a:xfrm>
            <a:custGeom>
              <a:avLst/>
              <a:gdLst/>
              <a:ahLst/>
              <a:cxnLst/>
              <a:rect l="0" t="0" r="0" b="0"/>
              <a:pathLst>
                <a:path w="134318" h="20363">
                  <a:moveTo>
                    <a:pt x="7317" y="0"/>
                  </a:moveTo>
                  <a:lnTo>
                    <a:pt x="7317" y="0"/>
                  </a:lnTo>
                  <a:lnTo>
                    <a:pt x="575" y="10113"/>
                  </a:lnTo>
                  <a:lnTo>
                    <a:pt x="0" y="13797"/>
                  </a:lnTo>
                  <a:lnTo>
                    <a:pt x="1028" y="16959"/>
                  </a:lnTo>
                  <a:lnTo>
                    <a:pt x="3124" y="19772"/>
                  </a:lnTo>
                  <a:lnTo>
                    <a:pt x="33043" y="20362"/>
                  </a:lnTo>
                  <a:lnTo>
                    <a:pt x="69550" y="15870"/>
                  </a:lnTo>
                  <a:lnTo>
                    <a:pt x="13431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310">
            <a:extLst>
              <a:ext uri="{FF2B5EF4-FFF2-40B4-BE49-F238E27FC236}">
                <a16:creationId xmlns:a16="http://schemas.microsoft.com/office/drawing/2014/main" xmlns="" id="{33ECCA1C-FC25-4F28-82D6-824735431AC1}"/>
              </a:ext>
            </a:extLst>
          </p:cNvPr>
          <p:cNvGrpSpPr/>
          <p:nvPr/>
        </p:nvGrpSpPr>
        <p:grpSpPr>
          <a:xfrm>
            <a:off x="3072433" y="3487372"/>
            <a:ext cx="305768" cy="538662"/>
            <a:chOff x="3072433" y="3487372"/>
            <a:chExt cx="305768" cy="538662"/>
          </a:xfrm>
        </p:grpSpPr>
        <p:sp>
          <p:nvSpPr>
            <p:cNvPr id="409" name="SMARTInkShape-1255">
              <a:extLst>
                <a:ext uri="{FF2B5EF4-FFF2-40B4-BE49-F238E27FC236}">
                  <a16:creationId xmlns:a16="http://schemas.microsoft.com/office/drawing/2014/main" xmlns="" id="{CC81135A-BFFB-40F4-A956-2AF74864910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181350" y="3875244"/>
              <a:ext cx="196851" cy="150790"/>
            </a:xfrm>
            <a:custGeom>
              <a:avLst/>
              <a:gdLst/>
              <a:ahLst/>
              <a:cxnLst/>
              <a:rect l="0" t="0" r="0" b="0"/>
              <a:pathLst>
                <a:path w="196851" h="150790">
                  <a:moveTo>
                    <a:pt x="0" y="30006"/>
                  </a:moveTo>
                  <a:lnTo>
                    <a:pt x="0" y="30006"/>
                  </a:lnTo>
                  <a:lnTo>
                    <a:pt x="18951" y="14426"/>
                  </a:lnTo>
                  <a:lnTo>
                    <a:pt x="41442" y="4144"/>
                  </a:lnTo>
                  <a:lnTo>
                    <a:pt x="62608" y="0"/>
                  </a:lnTo>
                  <a:lnTo>
                    <a:pt x="68550" y="1536"/>
                  </a:lnTo>
                  <a:lnTo>
                    <a:pt x="78915" y="8886"/>
                  </a:lnTo>
                  <a:lnTo>
                    <a:pt x="81537" y="14515"/>
                  </a:lnTo>
                  <a:lnTo>
                    <a:pt x="82571" y="28295"/>
                  </a:lnTo>
                  <a:lnTo>
                    <a:pt x="72443" y="55291"/>
                  </a:lnTo>
                  <a:lnTo>
                    <a:pt x="50058" y="95312"/>
                  </a:lnTo>
                  <a:lnTo>
                    <a:pt x="25694" y="136382"/>
                  </a:lnTo>
                  <a:lnTo>
                    <a:pt x="25596" y="141846"/>
                  </a:lnTo>
                  <a:lnTo>
                    <a:pt x="27647" y="146193"/>
                  </a:lnTo>
                  <a:lnTo>
                    <a:pt x="31131" y="149798"/>
                  </a:lnTo>
                  <a:lnTo>
                    <a:pt x="37688" y="150789"/>
                  </a:lnTo>
                  <a:lnTo>
                    <a:pt x="82390" y="140360"/>
                  </a:lnTo>
                  <a:lnTo>
                    <a:pt x="125071" y="127850"/>
                  </a:lnTo>
                  <a:lnTo>
                    <a:pt x="170677" y="117302"/>
                  </a:lnTo>
                  <a:lnTo>
                    <a:pt x="183571" y="116546"/>
                  </a:lnTo>
                  <a:lnTo>
                    <a:pt x="196850" y="118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256">
              <a:extLst>
                <a:ext uri="{FF2B5EF4-FFF2-40B4-BE49-F238E27FC236}">
                  <a16:creationId xmlns:a16="http://schemas.microsoft.com/office/drawing/2014/main" xmlns="" id="{76160C09-B96A-45FA-A778-99B058CEBF9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072433" y="3746500"/>
              <a:ext cx="248618" cy="67159"/>
            </a:xfrm>
            <a:custGeom>
              <a:avLst/>
              <a:gdLst/>
              <a:ahLst/>
              <a:cxnLst/>
              <a:rect l="0" t="0" r="0" b="0"/>
              <a:pathLst>
                <a:path w="248618" h="67159">
                  <a:moveTo>
                    <a:pt x="7317" y="63500"/>
                  </a:moveTo>
                  <a:lnTo>
                    <a:pt x="7317" y="63500"/>
                  </a:lnTo>
                  <a:lnTo>
                    <a:pt x="0" y="67158"/>
                  </a:lnTo>
                  <a:lnTo>
                    <a:pt x="8755" y="64192"/>
                  </a:lnTo>
                  <a:lnTo>
                    <a:pt x="53854" y="53105"/>
                  </a:lnTo>
                  <a:lnTo>
                    <a:pt x="88678" y="41947"/>
                  </a:lnTo>
                  <a:lnTo>
                    <a:pt x="130026" y="27580"/>
                  </a:lnTo>
                  <a:lnTo>
                    <a:pt x="168628" y="17432"/>
                  </a:lnTo>
                  <a:lnTo>
                    <a:pt x="214568" y="7752"/>
                  </a:lnTo>
                  <a:lnTo>
                    <a:pt x="2486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257">
              <a:extLst>
                <a:ext uri="{FF2B5EF4-FFF2-40B4-BE49-F238E27FC236}">
                  <a16:creationId xmlns:a16="http://schemas.microsoft.com/office/drawing/2014/main" xmlns="" id="{BCCF350D-866F-42E6-933B-44669E616EC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162300" y="3487372"/>
              <a:ext cx="38101" cy="201979"/>
            </a:xfrm>
            <a:custGeom>
              <a:avLst/>
              <a:gdLst/>
              <a:ahLst/>
              <a:cxnLst/>
              <a:rect l="0" t="0" r="0" b="0"/>
              <a:pathLst>
                <a:path w="38101" h="201979">
                  <a:moveTo>
                    <a:pt x="0" y="17828"/>
                  </a:moveTo>
                  <a:lnTo>
                    <a:pt x="0" y="17828"/>
                  </a:lnTo>
                  <a:lnTo>
                    <a:pt x="0" y="0"/>
                  </a:lnTo>
                  <a:lnTo>
                    <a:pt x="3371" y="5882"/>
                  </a:lnTo>
                  <a:lnTo>
                    <a:pt x="9420" y="46565"/>
                  </a:lnTo>
                  <a:lnTo>
                    <a:pt x="7573" y="90626"/>
                  </a:lnTo>
                  <a:lnTo>
                    <a:pt x="8124" y="130415"/>
                  </a:lnTo>
                  <a:lnTo>
                    <a:pt x="18355" y="172059"/>
                  </a:lnTo>
                  <a:lnTo>
                    <a:pt x="23680" y="185858"/>
                  </a:lnTo>
                  <a:lnTo>
                    <a:pt x="38100" y="201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SMARTInkShape-Group311">
            <a:extLst>
              <a:ext uri="{FF2B5EF4-FFF2-40B4-BE49-F238E27FC236}">
                <a16:creationId xmlns:a16="http://schemas.microsoft.com/office/drawing/2014/main" xmlns="" id="{BFD8383F-EEE0-4C8B-BE33-0EF084B0E257}"/>
              </a:ext>
            </a:extLst>
          </p:cNvPr>
          <p:cNvGrpSpPr/>
          <p:nvPr/>
        </p:nvGrpSpPr>
        <p:grpSpPr>
          <a:xfrm>
            <a:off x="2222500" y="3444435"/>
            <a:ext cx="298451" cy="660829"/>
            <a:chOff x="2222500" y="3444435"/>
            <a:chExt cx="298451" cy="660829"/>
          </a:xfrm>
        </p:grpSpPr>
        <p:sp>
          <p:nvSpPr>
            <p:cNvPr id="413" name="SMARTInkShape-1258">
              <a:extLst>
                <a:ext uri="{FF2B5EF4-FFF2-40B4-BE49-F238E27FC236}">
                  <a16:creationId xmlns:a16="http://schemas.microsoft.com/office/drawing/2014/main" xmlns="" id="{5D6988DD-F4B7-4EF1-8DCD-4A459DEBA4B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305050" y="3874088"/>
              <a:ext cx="114301" cy="231176"/>
            </a:xfrm>
            <a:custGeom>
              <a:avLst/>
              <a:gdLst/>
              <a:ahLst/>
              <a:cxnLst/>
              <a:rect l="0" t="0" r="0" b="0"/>
              <a:pathLst>
                <a:path w="114301" h="231176">
                  <a:moveTo>
                    <a:pt x="114300" y="5762"/>
                  </a:moveTo>
                  <a:lnTo>
                    <a:pt x="114300" y="5762"/>
                  </a:lnTo>
                  <a:lnTo>
                    <a:pt x="110929" y="5762"/>
                  </a:lnTo>
                  <a:lnTo>
                    <a:pt x="107392" y="3880"/>
                  </a:lnTo>
                  <a:lnTo>
                    <a:pt x="105462" y="2391"/>
                  </a:lnTo>
                  <a:lnTo>
                    <a:pt x="87860" y="0"/>
                  </a:lnTo>
                  <a:lnTo>
                    <a:pt x="60772" y="169"/>
                  </a:lnTo>
                  <a:lnTo>
                    <a:pt x="30936" y="6589"/>
                  </a:lnTo>
                  <a:lnTo>
                    <a:pt x="24803" y="12244"/>
                  </a:lnTo>
                  <a:lnTo>
                    <a:pt x="21607" y="17580"/>
                  </a:lnTo>
                  <a:lnTo>
                    <a:pt x="20186" y="23714"/>
                  </a:lnTo>
                  <a:lnTo>
                    <a:pt x="19079" y="70679"/>
                  </a:lnTo>
                  <a:lnTo>
                    <a:pt x="19052" y="90301"/>
                  </a:lnTo>
                  <a:lnTo>
                    <a:pt x="19051" y="89638"/>
                  </a:lnTo>
                  <a:lnTo>
                    <a:pt x="22421" y="85334"/>
                  </a:lnTo>
                  <a:lnTo>
                    <a:pt x="42815" y="73419"/>
                  </a:lnTo>
                  <a:lnTo>
                    <a:pt x="52895" y="72991"/>
                  </a:lnTo>
                  <a:lnTo>
                    <a:pt x="73243" y="78465"/>
                  </a:lnTo>
                  <a:lnTo>
                    <a:pt x="86534" y="91039"/>
                  </a:lnTo>
                  <a:lnTo>
                    <a:pt x="99410" y="111541"/>
                  </a:lnTo>
                  <a:lnTo>
                    <a:pt x="102273" y="131092"/>
                  </a:lnTo>
                  <a:lnTo>
                    <a:pt x="98362" y="178137"/>
                  </a:lnTo>
                  <a:lnTo>
                    <a:pt x="90989" y="197379"/>
                  </a:lnTo>
                  <a:lnTo>
                    <a:pt x="74937" y="218230"/>
                  </a:lnTo>
                  <a:lnTo>
                    <a:pt x="69008" y="223607"/>
                  </a:lnTo>
                  <a:lnTo>
                    <a:pt x="54894" y="229582"/>
                  </a:lnTo>
                  <a:lnTo>
                    <a:pt x="47179" y="231175"/>
                  </a:lnTo>
                  <a:lnTo>
                    <a:pt x="32963" y="229182"/>
                  </a:lnTo>
                  <a:lnTo>
                    <a:pt x="20295" y="222888"/>
                  </a:lnTo>
                  <a:lnTo>
                    <a:pt x="0" y="202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259">
              <a:extLst>
                <a:ext uri="{FF2B5EF4-FFF2-40B4-BE49-F238E27FC236}">
                  <a16:creationId xmlns:a16="http://schemas.microsoft.com/office/drawing/2014/main" xmlns="" id="{5B38639A-5CD2-43A6-BE0C-3E8ECA2E55A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222500" y="3752238"/>
              <a:ext cx="298451" cy="70463"/>
            </a:xfrm>
            <a:custGeom>
              <a:avLst/>
              <a:gdLst/>
              <a:ahLst/>
              <a:cxnLst/>
              <a:rect l="0" t="0" r="0" b="0"/>
              <a:pathLst>
                <a:path w="298451" h="70463">
                  <a:moveTo>
                    <a:pt x="0" y="70462"/>
                  </a:moveTo>
                  <a:lnTo>
                    <a:pt x="0" y="70462"/>
                  </a:lnTo>
                  <a:lnTo>
                    <a:pt x="37903" y="54882"/>
                  </a:lnTo>
                  <a:lnTo>
                    <a:pt x="74701" y="43782"/>
                  </a:lnTo>
                  <a:lnTo>
                    <a:pt x="119984" y="31087"/>
                  </a:lnTo>
                  <a:lnTo>
                    <a:pt x="144900" y="23751"/>
                  </a:lnTo>
                  <a:lnTo>
                    <a:pt x="170684" y="16038"/>
                  </a:lnTo>
                  <a:lnTo>
                    <a:pt x="214383" y="5587"/>
                  </a:lnTo>
                  <a:lnTo>
                    <a:pt x="249798" y="0"/>
                  </a:lnTo>
                  <a:lnTo>
                    <a:pt x="298450" y="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260">
              <a:extLst>
                <a:ext uri="{FF2B5EF4-FFF2-40B4-BE49-F238E27FC236}">
                  <a16:creationId xmlns:a16="http://schemas.microsoft.com/office/drawing/2014/main" xmlns="" id="{1058E0CD-84E2-4E1B-99E6-2B1C72E7DF8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273300" y="3444435"/>
              <a:ext cx="209551" cy="232216"/>
            </a:xfrm>
            <a:custGeom>
              <a:avLst/>
              <a:gdLst/>
              <a:ahLst/>
              <a:cxnLst/>
              <a:rect l="0" t="0" r="0" b="0"/>
              <a:pathLst>
                <a:path w="209551" h="232216">
                  <a:moveTo>
                    <a:pt x="0" y="54415"/>
                  </a:moveTo>
                  <a:lnTo>
                    <a:pt x="0" y="54415"/>
                  </a:lnTo>
                  <a:lnTo>
                    <a:pt x="0" y="45577"/>
                  </a:lnTo>
                  <a:lnTo>
                    <a:pt x="5644" y="39668"/>
                  </a:lnTo>
                  <a:lnTo>
                    <a:pt x="50529" y="11109"/>
                  </a:lnTo>
                  <a:lnTo>
                    <a:pt x="67613" y="3418"/>
                  </a:lnTo>
                  <a:lnTo>
                    <a:pt x="84613" y="0"/>
                  </a:lnTo>
                  <a:lnTo>
                    <a:pt x="92392" y="1205"/>
                  </a:lnTo>
                  <a:lnTo>
                    <a:pt x="106680" y="8188"/>
                  </a:lnTo>
                  <a:lnTo>
                    <a:pt x="111336" y="15130"/>
                  </a:lnTo>
                  <a:lnTo>
                    <a:pt x="116511" y="34133"/>
                  </a:lnTo>
                  <a:lnTo>
                    <a:pt x="109311" y="72002"/>
                  </a:lnTo>
                  <a:lnTo>
                    <a:pt x="90400" y="114502"/>
                  </a:lnTo>
                  <a:lnTo>
                    <a:pt x="66924" y="155003"/>
                  </a:lnTo>
                  <a:lnTo>
                    <a:pt x="29056" y="199922"/>
                  </a:lnTo>
                  <a:lnTo>
                    <a:pt x="15931" y="210549"/>
                  </a:lnTo>
                  <a:lnTo>
                    <a:pt x="16970" y="212127"/>
                  </a:lnTo>
                  <a:lnTo>
                    <a:pt x="23770" y="215761"/>
                  </a:lnTo>
                  <a:lnTo>
                    <a:pt x="42869" y="218403"/>
                  </a:lnTo>
                  <a:lnTo>
                    <a:pt x="79887" y="215814"/>
                  </a:lnTo>
                  <a:lnTo>
                    <a:pt x="112411" y="214342"/>
                  </a:lnTo>
                  <a:lnTo>
                    <a:pt x="157014" y="215395"/>
                  </a:lnTo>
                  <a:lnTo>
                    <a:pt x="186223" y="222057"/>
                  </a:lnTo>
                  <a:lnTo>
                    <a:pt x="209550" y="232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312">
            <a:extLst>
              <a:ext uri="{FF2B5EF4-FFF2-40B4-BE49-F238E27FC236}">
                <a16:creationId xmlns:a16="http://schemas.microsoft.com/office/drawing/2014/main" xmlns="" id="{860D7090-7F69-415D-B280-9DC810DF397B}"/>
              </a:ext>
            </a:extLst>
          </p:cNvPr>
          <p:cNvGrpSpPr/>
          <p:nvPr/>
        </p:nvGrpSpPr>
        <p:grpSpPr>
          <a:xfrm>
            <a:off x="1219200" y="3457680"/>
            <a:ext cx="215901" cy="612671"/>
            <a:chOff x="1219200" y="3457680"/>
            <a:chExt cx="215901" cy="612671"/>
          </a:xfrm>
        </p:grpSpPr>
        <p:sp>
          <p:nvSpPr>
            <p:cNvPr id="417" name="SMARTInkShape-1261">
              <a:extLst>
                <a:ext uri="{FF2B5EF4-FFF2-40B4-BE49-F238E27FC236}">
                  <a16:creationId xmlns:a16="http://schemas.microsoft.com/office/drawing/2014/main" xmlns="" id="{094B3CE2-00FC-4DF2-90AE-E0AA4EC31DE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289050" y="3843618"/>
              <a:ext cx="134732" cy="226733"/>
            </a:xfrm>
            <a:custGeom>
              <a:avLst/>
              <a:gdLst/>
              <a:ahLst/>
              <a:cxnLst/>
              <a:rect l="0" t="0" r="0" b="0"/>
              <a:pathLst>
                <a:path w="134732" h="226733">
                  <a:moveTo>
                    <a:pt x="6350" y="48932"/>
                  </a:moveTo>
                  <a:lnTo>
                    <a:pt x="6350" y="48932"/>
                  </a:lnTo>
                  <a:lnTo>
                    <a:pt x="2979" y="48932"/>
                  </a:lnTo>
                  <a:lnTo>
                    <a:pt x="2692" y="47521"/>
                  </a:lnTo>
                  <a:lnTo>
                    <a:pt x="9100" y="31255"/>
                  </a:lnTo>
                  <a:lnTo>
                    <a:pt x="25117" y="15707"/>
                  </a:lnTo>
                  <a:lnTo>
                    <a:pt x="54479" y="4437"/>
                  </a:lnTo>
                  <a:lnTo>
                    <a:pt x="79877" y="0"/>
                  </a:lnTo>
                  <a:lnTo>
                    <a:pt x="85707" y="1494"/>
                  </a:lnTo>
                  <a:lnTo>
                    <a:pt x="90299" y="4607"/>
                  </a:lnTo>
                  <a:lnTo>
                    <a:pt x="94066" y="8798"/>
                  </a:lnTo>
                  <a:lnTo>
                    <a:pt x="95872" y="14415"/>
                  </a:lnTo>
                  <a:lnTo>
                    <a:pt x="95997" y="28182"/>
                  </a:lnTo>
                  <a:lnTo>
                    <a:pt x="88729" y="51799"/>
                  </a:lnTo>
                  <a:lnTo>
                    <a:pt x="59892" y="97157"/>
                  </a:lnTo>
                  <a:lnTo>
                    <a:pt x="58978" y="100132"/>
                  </a:lnTo>
                  <a:lnTo>
                    <a:pt x="59780" y="102116"/>
                  </a:lnTo>
                  <a:lnTo>
                    <a:pt x="61725" y="103438"/>
                  </a:lnTo>
                  <a:lnTo>
                    <a:pt x="68356" y="104907"/>
                  </a:lnTo>
                  <a:lnTo>
                    <a:pt x="84694" y="105029"/>
                  </a:lnTo>
                  <a:lnTo>
                    <a:pt x="106390" y="102320"/>
                  </a:lnTo>
                  <a:lnTo>
                    <a:pt x="119957" y="103940"/>
                  </a:lnTo>
                  <a:lnTo>
                    <a:pt x="125127" y="106770"/>
                  </a:lnTo>
                  <a:lnTo>
                    <a:pt x="132753" y="115560"/>
                  </a:lnTo>
                  <a:lnTo>
                    <a:pt x="134731" y="130285"/>
                  </a:lnTo>
                  <a:lnTo>
                    <a:pt x="134270" y="139151"/>
                  </a:lnTo>
                  <a:lnTo>
                    <a:pt x="122470" y="156527"/>
                  </a:lnTo>
                  <a:lnTo>
                    <a:pt x="77030" y="194049"/>
                  </a:lnTo>
                  <a:lnTo>
                    <a:pt x="31604" y="214853"/>
                  </a:lnTo>
                  <a:lnTo>
                    <a:pt x="0" y="226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262">
              <a:extLst>
                <a:ext uri="{FF2B5EF4-FFF2-40B4-BE49-F238E27FC236}">
                  <a16:creationId xmlns:a16="http://schemas.microsoft.com/office/drawing/2014/main" xmlns="" id="{AF8B6AC6-7F98-493D-B9D9-CA5C50B63CF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219200" y="369570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63500"/>
                  </a:moveTo>
                  <a:lnTo>
                    <a:pt x="0" y="63500"/>
                  </a:lnTo>
                  <a:lnTo>
                    <a:pt x="6481" y="62794"/>
                  </a:lnTo>
                  <a:lnTo>
                    <a:pt x="49458" y="51290"/>
                  </a:lnTo>
                  <a:lnTo>
                    <a:pt x="81248" y="39964"/>
                  </a:lnTo>
                  <a:lnTo>
                    <a:pt x="115838" y="26229"/>
                  </a:lnTo>
                  <a:lnTo>
                    <a:pt x="150026" y="13068"/>
                  </a:lnTo>
                  <a:lnTo>
                    <a:pt x="190894" y="387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263">
              <a:extLst>
                <a:ext uri="{FF2B5EF4-FFF2-40B4-BE49-F238E27FC236}">
                  <a16:creationId xmlns:a16="http://schemas.microsoft.com/office/drawing/2014/main" xmlns="" id="{7B886EA6-5481-43A0-B336-440C5321D14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79042" y="3457680"/>
              <a:ext cx="48109" cy="187221"/>
            </a:xfrm>
            <a:custGeom>
              <a:avLst/>
              <a:gdLst/>
              <a:ahLst/>
              <a:cxnLst/>
              <a:rect l="0" t="0" r="0" b="0"/>
              <a:pathLst>
                <a:path w="48109" h="187221">
                  <a:moveTo>
                    <a:pt x="3658" y="9420"/>
                  </a:moveTo>
                  <a:lnTo>
                    <a:pt x="3658" y="9420"/>
                  </a:lnTo>
                  <a:lnTo>
                    <a:pt x="287" y="6049"/>
                  </a:lnTo>
                  <a:lnTo>
                    <a:pt x="0" y="4351"/>
                  </a:lnTo>
                  <a:lnTo>
                    <a:pt x="513" y="2512"/>
                  </a:lnTo>
                  <a:lnTo>
                    <a:pt x="1562" y="582"/>
                  </a:lnTo>
                  <a:lnTo>
                    <a:pt x="2966" y="0"/>
                  </a:lnTo>
                  <a:lnTo>
                    <a:pt x="4608" y="318"/>
                  </a:lnTo>
                  <a:lnTo>
                    <a:pt x="6408" y="1235"/>
                  </a:lnTo>
                  <a:lnTo>
                    <a:pt x="30740" y="36166"/>
                  </a:lnTo>
                  <a:lnTo>
                    <a:pt x="38493" y="75592"/>
                  </a:lnTo>
                  <a:lnTo>
                    <a:pt x="40791" y="116280"/>
                  </a:lnTo>
                  <a:lnTo>
                    <a:pt x="38486" y="163148"/>
                  </a:lnTo>
                  <a:lnTo>
                    <a:pt x="41009" y="173699"/>
                  </a:lnTo>
                  <a:lnTo>
                    <a:pt x="48108" y="187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1" name="SMARTInkShape-1264">
            <a:extLst>
              <a:ext uri="{FF2B5EF4-FFF2-40B4-BE49-F238E27FC236}">
                <a16:creationId xmlns:a16="http://schemas.microsoft.com/office/drawing/2014/main" xmlns="" id="{D7CB70F8-E4F0-4F90-8E19-C2E4D1C033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17898" y="2332776"/>
            <a:ext cx="607916" cy="870973"/>
          </a:xfrm>
          <a:custGeom>
            <a:avLst/>
            <a:gdLst/>
            <a:ahLst/>
            <a:cxnLst/>
            <a:rect l="0" t="0" r="0" b="0"/>
            <a:pathLst>
              <a:path w="607916" h="870973">
                <a:moveTo>
                  <a:pt x="545802" y="385024"/>
                </a:moveTo>
                <a:lnTo>
                  <a:pt x="545802" y="385024"/>
                </a:lnTo>
                <a:lnTo>
                  <a:pt x="545802" y="376186"/>
                </a:lnTo>
                <a:lnTo>
                  <a:pt x="547683" y="372159"/>
                </a:lnTo>
                <a:lnTo>
                  <a:pt x="555928" y="361013"/>
                </a:lnTo>
                <a:lnTo>
                  <a:pt x="569441" y="316449"/>
                </a:lnTo>
                <a:lnTo>
                  <a:pt x="570264" y="284036"/>
                </a:lnTo>
                <a:lnTo>
                  <a:pt x="565704" y="239638"/>
                </a:lnTo>
                <a:lnTo>
                  <a:pt x="559245" y="203540"/>
                </a:lnTo>
                <a:lnTo>
                  <a:pt x="544480" y="160730"/>
                </a:lnTo>
                <a:lnTo>
                  <a:pt x="525237" y="127510"/>
                </a:lnTo>
                <a:lnTo>
                  <a:pt x="489121" y="82271"/>
                </a:lnTo>
                <a:lnTo>
                  <a:pt x="443972" y="40676"/>
                </a:lnTo>
                <a:lnTo>
                  <a:pt x="416875" y="25088"/>
                </a:lnTo>
                <a:lnTo>
                  <a:pt x="369714" y="5525"/>
                </a:lnTo>
                <a:lnTo>
                  <a:pt x="347578" y="0"/>
                </a:lnTo>
                <a:lnTo>
                  <a:pt x="321263" y="245"/>
                </a:lnTo>
                <a:lnTo>
                  <a:pt x="280767" y="6648"/>
                </a:lnTo>
                <a:lnTo>
                  <a:pt x="238796" y="16118"/>
                </a:lnTo>
                <a:lnTo>
                  <a:pt x="196534" y="38790"/>
                </a:lnTo>
                <a:lnTo>
                  <a:pt x="150844" y="73607"/>
                </a:lnTo>
                <a:lnTo>
                  <a:pt x="104133" y="118010"/>
                </a:lnTo>
                <a:lnTo>
                  <a:pt x="70630" y="162027"/>
                </a:lnTo>
                <a:lnTo>
                  <a:pt x="49252" y="206449"/>
                </a:lnTo>
                <a:lnTo>
                  <a:pt x="28226" y="252775"/>
                </a:lnTo>
                <a:lnTo>
                  <a:pt x="18188" y="290100"/>
                </a:lnTo>
                <a:lnTo>
                  <a:pt x="10745" y="331342"/>
                </a:lnTo>
                <a:lnTo>
                  <a:pt x="7443" y="378212"/>
                </a:lnTo>
                <a:lnTo>
                  <a:pt x="3093" y="424477"/>
                </a:lnTo>
                <a:lnTo>
                  <a:pt x="707" y="466093"/>
                </a:lnTo>
                <a:lnTo>
                  <a:pt x="0" y="508606"/>
                </a:lnTo>
                <a:lnTo>
                  <a:pt x="6532" y="549111"/>
                </a:lnTo>
                <a:lnTo>
                  <a:pt x="17405" y="591295"/>
                </a:lnTo>
                <a:lnTo>
                  <a:pt x="26192" y="631703"/>
                </a:lnTo>
                <a:lnTo>
                  <a:pt x="43378" y="670486"/>
                </a:lnTo>
                <a:lnTo>
                  <a:pt x="70104" y="716448"/>
                </a:lnTo>
                <a:lnTo>
                  <a:pt x="101829" y="759498"/>
                </a:lnTo>
                <a:lnTo>
                  <a:pt x="119881" y="779351"/>
                </a:lnTo>
                <a:lnTo>
                  <a:pt x="162200" y="811225"/>
                </a:lnTo>
                <a:lnTo>
                  <a:pt x="201526" y="841118"/>
                </a:lnTo>
                <a:lnTo>
                  <a:pt x="243265" y="857972"/>
                </a:lnTo>
                <a:lnTo>
                  <a:pt x="287362" y="870395"/>
                </a:lnTo>
                <a:lnTo>
                  <a:pt x="310996" y="870972"/>
                </a:lnTo>
                <a:lnTo>
                  <a:pt x="356794" y="861726"/>
                </a:lnTo>
                <a:lnTo>
                  <a:pt x="399655" y="849525"/>
                </a:lnTo>
                <a:lnTo>
                  <a:pt x="439662" y="827752"/>
                </a:lnTo>
                <a:lnTo>
                  <a:pt x="484100" y="792166"/>
                </a:lnTo>
                <a:lnTo>
                  <a:pt x="526352" y="744551"/>
                </a:lnTo>
                <a:lnTo>
                  <a:pt x="552073" y="705861"/>
                </a:lnTo>
                <a:lnTo>
                  <a:pt x="573773" y="664247"/>
                </a:lnTo>
                <a:lnTo>
                  <a:pt x="588643" y="622055"/>
                </a:lnTo>
                <a:lnTo>
                  <a:pt x="599394" y="574681"/>
                </a:lnTo>
                <a:lnTo>
                  <a:pt x="602603" y="536469"/>
                </a:lnTo>
                <a:lnTo>
                  <a:pt x="607004" y="494886"/>
                </a:lnTo>
                <a:lnTo>
                  <a:pt x="607915" y="455440"/>
                </a:lnTo>
                <a:lnTo>
                  <a:pt x="603325" y="416236"/>
                </a:lnTo>
                <a:lnTo>
                  <a:pt x="592636" y="373654"/>
                </a:lnTo>
                <a:lnTo>
                  <a:pt x="575671" y="329758"/>
                </a:lnTo>
                <a:lnTo>
                  <a:pt x="553790" y="286883"/>
                </a:lnTo>
                <a:lnTo>
                  <a:pt x="532882" y="253326"/>
                </a:lnTo>
                <a:lnTo>
                  <a:pt x="517247" y="239238"/>
                </a:lnTo>
                <a:lnTo>
                  <a:pt x="497127" y="232036"/>
                </a:lnTo>
                <a:lnTo>
                  <a:pt x="485836" y="230115"/>
                </a:lnTo>
                <a:lnTo>
                  <a:pt x="462000" y="235507"/>
                </a:lnTo>
                <a:lnTo>
                  <a:pt x="425152" y="2516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5" name="SMARTInkShape-Group314">
            <a:extLst>
              <a:ext uri="{FF2B5EF4-FFF2-40B4-BE49-F238E27FC236}">
                <a16:creationId xmlns:a16="http://schemas.microsoft.com/office/drawing/2014/main" xmlns="" id="{5411DF22-D908-484E-B825-ABCC5B59231B}"/>
              </a:ext>
            </a:extLst>
          </p:cNvPr>
          <p:cNvGrpSpPr/>
          <p:nvPr/>
        </p:nvGrpSpPr>
        <p:grpSpPr>
          <a:xfrm>
            <a:off x="1118440" y="2311418"/>
            <a:ext cx="5474354" cy="761494"/>
            <a:chOff x="1118440" y="2311418"/>
            <a:chExt cx="5474354" cy="761494"/>
          </a:xfrm>
        </p:grpSpPr>
        <p:sp>
          <p:nvSpPr>
            <p:cNvPr id="422" name="SMARTInkShape-1265">
              <a:extLst>
                <a:ext uri="{FF2B5EF4-FFF2-40B4-BE49-F238E27FC236}">
                  <a16:creationId xmlns:a16="http://schemas.microsoft.com/office/drawing/2014/main" xmlns="" id="{A5242E20-5D9A-45DC-B8C2-2327C3FAD24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18440" y="2311418"/>
              <a:ext cx="5474354" cy="761494"/>
            </a:xfrm>
            <a:custGeom>
              <a:avLst/>
              <a:gdLst/>
              <a:ahLst/>
              <a:cxnLst/>
              <a:rect l="0" t="0" r="0" b="0"/>
              <a:pathLst>
                <a:path w="5474354" h="761494">
                  <a:moveTo>
                    <a:pt x="11860" y="241282"/>
                  </a:moveTo>
                  <a:lnTo>
                    <a:pt x="11860" y="241282"/>
                  </a:lnTo>
                  <a:lnTo>
                    <a:pt x="48897" y="236256"/>
                  </a:lnTo>
                  <a:lnTo>
                    <a:pt x="81943" y="234815"/>
                  </a:lnTo>
                  <a:lnTo>
                    <a:pt x="122501" y="231822"/>
                  </a:lnTo>
                  <a:lnTo>
                    <a:pt x="148415" y="228625"/>
                  </a:lnTo>
                  <a:lnTo>
                    <a:pt x="177685" y="224378"/>
                  </a:lnTo>
                  <a:lnTo>
                    <a:pt x="209194" y="219429"/>
                  </a:lnTo>
                  <a:lnTo>
                    <a:pt x="245016" y="214013"/>
                  </a:lnTo>
                  <a:lnTo>
                    <a:pt x="283714" y="208286"/>
                  </a:lnTo>
                  <a:lnTo>
                    <a:pt x="324329" y="202351"/>
                  </a:lnTo>
                  <a:lnTo>
                    <a:pt x="369751" y="195573"/>
                  </a:lnTo>
                  <a:lnTo>
                    <a:pt x="418376" y="188231"/>
                  </a:lnTo>
                  <a:lnTo>
                    <a:pt x="469137" y="180515"/>
                  </a:lnTo>
                  <a:lnTo>
                    <a:pt x="522734" y="173254"/>
                  </a:lnTo>
                  <a:lnTo>
                    <a:pt x="578220" y="166297"/>
                  </a:lnTo>
                  <a:lnTo>
                    <a:pt x="634967" y="159542"/>
                  </a:lnTo>
                  <a:lnTo>
                    <a:pt x="696787" y="152216"/>
                  </a:lnTo>
                  <a:lnTo>
                    <a:pt x="761989" y="144510"/>
                  </a:lnTo>
                  <a:lnTo>
                    <a:pt x="829446" y="136551"/>
                  </a:lnTo>
                  <a:lnTo>
                    <a:pt x="901934" y="128423"/>
                  </a:lnTo>
                  <a:lnTo>
                    <a:pt x="977776" y="120181"/>
                  </a:lnTo>
                  <a:lnTo>
                    <a:pt x="1055854" y="111865"/>
                  </a:lnTo>
                  <a:lnTo>
                    <a:pt x="1135423" y="103498"/>
                  </a:lnTo>
                  <a:lnTo>
                    <a:pt x="1215985" y="95098"/>
                  </a:lnTo>
                  <a:lnTo>
                    <a:pt x="1297210" y="86676"/>
                  </a:lnTo>
                  <a:lnTo>
                    <a:pt x="1380993" y="78945"/>
                  </a:lnTo>
                  <a:lnTo>
                    <a:pt x="1466482" y="71674"/>
                  </a:lnTo>
                  <a:lnTo>
                    <a:pt x="1553108" y="64710"/>
                  </a:lnTo>
                  <a:lnTo>
                    <a:pt x="1641903" y="57951"/>
                  </a:lnTo>
                  <a:lnTo>
                    <a:pt x="1732144" y="51328"/>
                  </a:lnTo>
                  <a:lnTo>
                    <a:pt x="1823350" y="44796"/>
                  </a:lnTo>
                  <a:lnTo>
                    <a:pt x="1917314" y="39030"/>
                  </a:lnTo>
                  <a:lnTo>
                    <a:pt x="2013118" y="33775"/>
                  </a:lnTo>
                  <a:lnTo>
                    <a:pt x="2110149" y="28861"/>
                  </a:lnTo>
                  <a:lnTo>
                    <a:pt x="2206586" y="24879"/>
                  </a:lnTo>
                  <a:lnTo>
                    <a:pt x="2302627" y="21519"/>
                  </a:lnTo>
                  <a:lnTo>
                    <a:pt x="2398405" y="18573"/>
                  </a:lnTo>
                  <a:lnTo>
                    <a:pt x="2493301" y="15198"/>
                  </a:lnTo>
                  <a:lnTo>
                    <a:pt x="2587609" y="11537"/>
                  </a:lnTo>
                  <a:lnTo>
                    <a:pt x="2681527" y="7686"/>
                  </a:lnTo>
                  <a:lnTo>
                    <a:pt x="2777299" y="5118"/>
                  </a:lnTo>
                  <a:lnTo>
                    <a:pt x="2874308" y="3406"/>
                  </a:lnTo>
                  <a:lnTo>
                    <a:pt x="2972142" y="2265"/>
                  </a:lnTo>
                  <a:lnTo>
                    <a:pt x="3066998" y="1504"/>
                  </a:lnTo>
                  <a:lnTo>
                    <a:pt x="3159869" y="997"/>
                  </a:lnTo>
                  <a:lnTo>
                    <a:pt x="3251416" y="658"/>
                  </a:lnTo>
                  <a:lnTo>
                    <a:pt x="3339963" y="433"/>
                  </a:lnTo>
                  <a:lnTo>
                    <a:pt x="3426512" y="283"/>
                  </a:lnTo>
                  <a:lnTo>
                    <a:pt x="3511728" y="182"/>
                  </a:lnTo>
                  <a:lnTo>
                    <a:pt x="3595351" y="116"/>
                  </a:lnTo>
                  <a:lnTo>
                    <a:pt x="3677909" y="71"/>
                  </a:lnTo>
                  <a:lnTo>
                    <a:pt x="3759760" y="41"/>
                  </a:lnTo>
                  <a:lnTo>
                    <a:pt x="3838315" y="21"/>
                  </a:lnTo>
                  <a:lnTo>
                    <a:pt x="3914674" y="8"/>
                  </a:lnTo>
                  <a:lnTo>
                    <a:pt x="3989570" y="0"/>
                  </a:lnTo>
                  <a:lnTo>
                    <a:pt x="4061372" y="699"/>
                  </a:lnTo>
                  <a:lnTo>
                    <a:pt x="4131112" y="1871"/>
                  </a:lnTo>
                  <a:lnTo>
                    <a:pt x="4199478" y="3358"/>
                  </a:lnTo>
                  <a:lnTo>
                    <a:pt x="4265517" y="5055"/>
                  </a:lnTo>
                  <a:lnTo>
                    <a:pt x="4330003" y="6892"/>
                  </a:lnTo>
                  <a:lnTo>
                    <a:pt x="4393455" y="8822"/>
                  </a:lnTo>
                  <a:lnTo>
                    <a:pt x="4452690" y="10814"/>
                  </a:lnTo>
                  <a:lnTo>
                    <a:pt x="4509113" y="12848"/>
                  </a:lnTo>
                  <a:lnTo>
                    <a:pt x="4563662" y="14909"/>
                  </a:lnTo>
                  <a:lnTo>
                    <a:pt x="4614139" y="16284"/>
                  </a:lnTo>
                  <a:lnTo>
                    <a:pt x="4661903" y="17200"/>
                  </a:lnTo>
                  <a:lnTo>
                    <a:pt x="4707854" y="17810"/>
                  </a:lnTo>
                  <a:lnTo>
                    <a:pt x="4751190" y="18923"/>
                  </a:lnTo>
                  <a:lnTo>
                    <a:pt x="4792779" y="20370"/>
                  </a:lnTo>
                  <a:lnTo>
                    <a:pt x="4833206" y="22041"/>
                  </a:lnTo>
                  <a:lnTo>
                    <a:pt x="4870741" y="24566"/>
                  </a:lnTo>
                  <a:lnTo>
                    <a:pt x="4906347" y="27660"/>
                  </a:lnTo>
                  <a:lnTo>
                    <a:pt x="4940668" y="31134"/>
                  </a:lnTo>
                  <a:lnTo>
                    <a:pt x="4974132" y="34861"/>
                  </a:lnTo>
                  <a:lnTo>
                    <a:pt x="5007025" y="38757"/>
                  </a:lnTo>
                  <a:lnTo>
                    <a:pt x="5039536" y="42765"/>
                  </a:lnTo>
                  <a:lnTo>
                    <a:pt x="5071088" y="47554"/>
                  </a:lnTo>
                  <a:lnTo>
                    <a:pt x="5102001" y="52863"/>
                  </a:lnTo>
                  <a:lnTo>
                    <a:pt x="5132487" y="58520"/>
                  </a:lnTo>
                  <a:lnTo>
                    <a:pt x="5161278" y="65113"/>
                  </a:lnTo>
                  <a:lnTo>
                    <a:pt x="5188939" y="72330"/>
                  </a:lnTo>
                  <a:lnTo>
                    <a:pt x="5215845" y="79964"/>
                  </a:lnTo>
                  <a:lnTo>
                    <a:pt x="5262676" y="95972"/>
                  </a:lnTo>
                  <a:lnTo>
                    <a:pt x="5303951" y="113200"/>
                  </a:lnTo>
                  <a:lnTo>
                    <a:pt x="5341108" y="132616"/>
                  </a:lnTo>
                  <a:lnTo>
                    <a:pt x="5376440" y="154886"/>
                  </a:lnTo>
                  <a:lnTo>
                    <a:pt x="5422418" y="191224"/>
                  </a:lnTo>
                  <a:lnTo>
                    <a:pt x="5454622" y="230683"/>
                  </a:lnTo>
                  <a:lnTo>
                    <a:pt x="5468282" y="259855"/>
                  </a:lnTo>
                  <a:lnTo>
                    <a:pt x="5474353" y="291635"/>
                  </a:lnTo>
                  <a:lnTo>
                    <a:pt x="5473289" y="324574"/>
                  </a:lnTo>
                  <a:lnTo>
                    <a:pt x="5468111" y="358028"/>
                  </a:lnTo>
                  <a:lnTo>
                    <a:pt x="5461107" y="391712"/>
                  </a:lnTo>
                  <a:lnTo>
                    <a:pt x="5439117" y="439038"/>
                  </a:lnTo>
                  <a:lnTo>
                    <a:pt x="5403517" y="477598"/>
                  </a:lnTo>
                  <a:lnTo>
                    <a:pt x="5368428" y="498476"/>
                  </a:lnTo>
                  <a:lnTo>
                    <a:pt x="5327668" y="517162"/>
                  </a:lnTo>
                  <a:lnTo>
                    <a:pt x="5286033" y="534875"/>
                  </a:lnTo>
                  <a:lnTo>
                    <a:pt x="5242130" y="550274"/>
                  </a:lnTo>
                  <a:lnTo>
                    <a:pt x="5196747" y="564173"/>
                  </a:lnTo>
                  <a:lnTo>
                    <a:pt x="5150706" y="577406"/>
                  </a:lnTo>
                  <a:lnTo>
                    <a:pt x="5104372" y="588461"/>
                  </a:lnTo>
                  <a:lnTo>
                    <a:pt x="5058616" y="598078"/>
                  </a:lnTo>
                  <a:lnTo>
                    <a:pt x="5014760" y="607056"/>
                  </a:lnTo>
                  <a:lnTo>
                    <a:pt x="4991072" y="611426"/>
                  </a:lnTo>
                  <a:lnTo>
                    <a:pt x="4966107" y="615750"/>
                  </a:lnTo>
                  <a:lnTo>
                    <a:pt x="4940289" y="620044"/>
                  </a:lnTo>
                  <a:lnTo>
                    <a:pt x="4913908" y="624318"/>
                  </a:lnTo>
                  <a:lnTo>
                    <a:pt x="4887148" y="628578"/>
                  </a:lnTo>
                  <a:lnTo>
                    <a:pt x="4860135" y="632829"/>
                  </a:lnTo>
                  <a:lnTo>
                    <a:pt x="4831543" y="636369"/>
                  </a:lnTo>
                  <a:lnTo>
                    <a:pt x="4801899" y="639435"/>
                  </a:lnTo>
                  <a:lnTo>
                    <a:pt x="4771553" y="642184"/>
                  </a:lnTo>
                  <a:lnTo>
                    <a:pt x="4738621" y="644722"/>
                  </a:lnTo>
                  <a:lnTo>
                    <a:pt x="4703969" y="647120"/>
                  </a:lnTo>
                  <a:lnTo>
                    <a:pt x="4668166" y="649424"/>
                  </a:lnTo>
                  <a:lnTo>
                    <a:pt x="4630186" y="650960"/>
                  </a:lnTo>
                  <a:lnTo>
                    <a:pt x="4590755" y="651983"/>
                  </a:lnTo>
                  <a:lnTo>
                    <a:pt x="4550357" y="652666"/>
                  </a:lnTo>
                  <a:lnTo>
                    <a:pt x="4508608" y="653121"/>
                  </a:lnTo>
                  <a:lnTo>
                    <a:pt x="4465959" y="653425"/>
                  </a:lnTo>
                  <a:lnTo>
                    <a:pt x="4422709" y="653628"/>
                  </a:lnTo>
                  <a:lnTo>
                    <a:pt x="4377648" y="653762"/>
                  </a:lnTo>
                  <a:lnTo>
                    <a:pt x="4331380" y="653852"/>
                  </a:lnTo>
                  <a:lnTo>
                    <a:pt x="4284307" y="653912"/>
                  </a:lnTo>
                  <a:lnTo>
                    <a:pt x="4235991" y="653247"/>
                  </a:lnTo>
                  <a:lnTo>
                    <a:pt x="4186848" y="652097"/>
                  </a:lnTo>
                  <a:lnTo>
                    <a:pt x="4137152" y="650625"/>
                  </a:lnTo>
                  <a:lnTo>
                    <a:pt x="4086382" y="649644"/>
                  </a:lnTo>
                  <a:lnTo>
                    <a:pt x="4034897" y="648990"/>
                  </a:lnTo>
                  <a:lnTo>
                    <a:pt x="3982935" y="648554"/>
                  </a:lnTo>
                  <a:lnTo>
                    <a:pt x="3928537" y="648264"/>
                  </a:lnTo>
                  <a:lnTo>
                    <a:pt x="3872517" y="648070"/>
                  </a:lnTo>
                  <a:lnTo>
                    <a:pt x="3815415" y="647940"/>
                  </a:lnTo>
                  <a:lnTo>
                    <a:pt x="3754769" y="647854"/>
                  </a:lnTo>
                  <a:lnTo>
                    <a:pt x="3691761" y="647797"/>
                  </a:lnTo>
                  <a:lnTo>
                    <a:pt x="3627177" y="647759"/>
                  </a:lnTo>
                  <a:lnTo>
                    <a:pt x="3561543" y="648439"/>
                  </a:lnTo>
                  <a:lnTo>
                    <a:pt x="3495210" y="649597"/>
                  </a:lnTo>
                  <a:lnTo>
                    <a:pt x="3428410" y="651075"/>
                  </a:lnTo>
                  <a:lnTo>
                    <a:pt x="3359888" y="652766"/>
                  </a:lnTo>
                  <a:lnTo>
                    <a:pt x="3290218" y="654599"/>
                  </a:lnTo>
                  <a:lnTo>
                    <a:pt x="3219781" y="656527"/>
                  </a:lnTo>
                  <a:lnTo>
                    <a:pt x="3148130" y="658518"/>
                  </a:lnTo>
                  <a:lnTo>
                    <a:pt x="3075668" y="660550"/>
                  </a:lnTo>
                  <a:lnTo>
                    <a:pt x="3002665" y="662611"/>
                  </a:lnTo>
                  <a:lnTo>
                    <a:pt x="2930008" y="664690"/>
                  </a:lnTo>
                  <a:lnTo>
                    <a:pt x="2857581" y="666782"/>
                  </a:lnTo>
                  <a:lnTo>
                    <a:pt x="2785307" y="668882"/>
                  </a:lnTo>
                  <a:lnTo>
                    <a:pt x="2713136" y="671693"/>
                  </a:lnTo>
                  <a:lnTo>
                    <a:pt x="2641033" y="674978"/>
                  </a:lnTo>
                  <a:lnTo>
                    <a:pt x="2568974" y="678580"/>
                  </a:lnTo>
                  <a:lnTo>
                    <a:pt x="2496242" y="682392"/>
                  </a:lnTo>
                  <a:lnTo>
                    <a:pt x="2423059" y="686344"/>
                  </a:lnTo>
                  <a:lnTo>
                    <a:pt x="2349576" y="690390"/>
                  </a:lnTo>
                  <a:lnTo>
                    <a:pt x="2276599" y="694499"/>
                  </a:lnTo>
                  <a:lnTo>
                    <a:pt x="2203958" y="698648"/>
                  </a:lnTo>
                  <a:lnTo>
                    <a:pt x="2131542" y="702826"/>
                  </a:lnTo>
                  <a:lnTo>
                    <a:pt x="2060687" y="707728"/>
                  </a:lnTo>
                  <a:lnTo>
                    <a:pt x="1990872" y="713113"/>
                  </a:lnTo>
                  <a:lnTo>
                    <a:pt x="1921751" y="718819"/>
                  </a:lnTo>
                  <a:lnTo>
                    <a:pt x="1852387" y="724035"/>
                  </a:lnTo>
                  <a:lnTo>
                    <a:pt x="1782862" y="728923"/>
                  </a:lnTo>
                  <a:lnTo>
                    <a:pt x="1713228" y="733592"/>
                  </a:lnTo>
                  <a:lnTo>
                    <a:pt x="1644933" y="738117"/>
                  </a:lnTo>
                  <a:lnTo>
                    <a:pt x="1577531" y="742544"/>
                  </a:lnTo>
                  <a:lnTo>
                    <a:pt x="1510724" y="746907"/>
                  </a:lnTo>
                  <a:lnTo>
                    <a:pt x="1445725" y="750521"/>
                  </a:lnTo>
                  <a:lnTo>
                    <a:pt x="1381931" y="753636"/>
                  </a:lnTo>
                  <a:lnTo>
                    <a:pt x="1318940" y="756417"/>
                  </a:lnTo>
                  <a:lnTo>
                    <a:pt x="1257191" y="758272"/>
                  </a:lnTo>
                  <a:lnTo>
                    <a:pt x="1196270" y="759509"/>
                  </a:lnTo>
                  <a:lnTo>
                    <a:pt x="1135900" y="760333"/>
                  </a:lnTo>
                  <a:lnTo>
                    <a:pt x="1078014" y="760883"/>
                  </a:lnTo>
                  <a:lnTo>
                    <a:pt x="1021785" y="761249"/>
                  </a:lnTo>
                  <a:lnTo>
                    <a:pt x="966660" y="761493"/>
                  </a:lnTo>
                  <a:lnTo>
                    <a:pt x="914388" y="760951"/>
                  </a:lnTo>
                  <a:lnTo>
                    <a:pt x="864017" y="759884"/>
                  </a:lnTo>
                  <a:lnTo>
                    <a:pt x="814915" y="758466"/>
                  </a:lnTo>
                  <a:lnTo>
                    <a:pt x="767363" y="756110"/>
                  </a:lnTo>
                  <a:lnTo>
                    <a:pt x="720845" y="753129"/>
                  </a:lnTo>
                  <a:lnTo>
                    <a:pt x="675017" y="749729"/>
                  </a:lnTo>
                  <a:lnTo>
                    <a:pt x="629648" y="746053"/>
                  </a:lnTo>
                  <a:lnTo>
                    <a:pt x="584585" y="742190"/>
                  </a:lnTo>
                  <a:lnTo>
                    <a:pt x="539727" y="738204"/>
                  </a:lnTo>
                  <a:lnTo>
                    <a:pt x="497121" y="733430"/>
                  </a:lnTo>
                  <a:lnTo>
                    <a:pt x="456018" y="728131"/>
                  </a:lnTo>
                  <a:lnTo>
                    <a:pt x="415915" y="722481"/>
                  </a:lnTo>
                  <a:lnTo>
                    <a:pt x="379302" y="715187"/>
                  </a:lnTo>
                  <a:lnTo>
                    <a:pt x="345016" y="706797"/>
                  </a:lnTo>
                  <a:lnTo>
                    <a:pt x="312281" y="697675"/>
                  </a:lnTo>
                  <a:lnTo>
                    <a:pt x="282696" y="686655"/>
                  </a:lnTo>
                  <a:lnTo>
                    <a:pt x="255212" y="674370"/>
                  </a:lnTo>
                  <a:lnTo>
                    <a:pt x="229128" y="661240"/>
                  </a:lnTo>
                  <a:lnTo>
                    <a:pt x="183212" y="627837"/>
                  </a:lnTo>
                  <a:lnTo>
                    <a:pt x="142344" y="588768"/>
                  </a:lnTo>
                  <a:lnTo>
                    <a:pt x="105366" y="545533"/>
                  </a:lnTo>
                  <a:lnTo>
                    <a:pt x="71998" y="504210"/>
                  </a:lnTo>
                  <a:lnTo>
                    <a:pt x="42116" y="466089"/>
                  </a:lnTo>
                  <a:lnTo>
                    <a:pt x="17075" y="432683"/>
                  </a:lnTo>
                  <a:lnTo>
                    <a:pt x="3595" y="397610"/>
                  </a:lnTo>
                  <a:lnTo>
                    <a:pt x="0" y="379368"/>
                  </a:lnTo>
                  <a:lnTo>
                    <a:pt x="9176" y="340283"/>
                  </a:lnTo>
                  <a:lnTo>
                    <a:pt x="33245" y="300099"/>
                  </a:lnTo>
                  <a:lnTo>
                    <a:pt x="72164" y="261073"/>
                  </a:lnTo>
                  <a:lnTo>
                    <a:pt x="113460" y="222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266">
              <a:extLst>
                <a:ext uri="{FF2B5EF4-FFF2-40B4-BE49-F238E27FC236}">
                  <a16:creationId xmlns:a16="http://schemas.microsoft.com/office/drawing/2014/main" xmlns="" id="{722277E5-1364-44B1-B48B-986EE4D6335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349366" y="2514600"/>
              <a:ext cx="168535" cy="252391"/>
            </a:xfrm>
            <a:custGeom>
              <a:avLst/>
              <a:gdLst/>
              <a:ahLst/>
              <a:cxnLst/>
              <a:rect l="0" t="0" r="0" b="0"/>
              <a:pathLst>
                <a:path w="168535" h="252391">
                  <a:moveTo>
                    <a:pt x="3434" y="88900"/>
                  </a:moveTo>
                  <a:lnTo>
                    <a:pt x="3434" y="88900"/>
                  </a:lnTo>
                  <a:lnTo>
                    <a:pt x="4139" y="132238"/>
                  </a:lnTo>
                  <a:lnTo>
                    <a:pt x="8503" y="167358"/>
                  </a:lnTo>
                  <a:lnTo>
                    <a:pt x="13559" y="207318"/>
                  </a:lnTo>
                  <a:lnTo>
                    <a:pt x="15795" y="250527"/>
                  </a:lnTo>
                  <a:lnTo>
                    <a:pt x="15202" y="252390"/>
                  </a:lnTo>
                  <a:lnTo>
                    <a:pt x="14102" y="252221"/>
                  </a:lnTo>
                  <a:lnTo>
                    <a:pt x="12663" y="250697"/>
                  </a:lnTo>
                  <a:lnTo>
                    <a:pt x="7266" y="231698"/>
                  </a:lnTo>
                  <a:lnTo>
                    <a:pt x="4569" y="193613"/>
                  </a:lnTo>
                  <a:lnTo>
                    <a:pt x="2057" y="158958"/>
                  </a:lnTo>
                  <a:lnTo>
                    <a:pt x="0" y="123565"/>
                  </a:lnTo>
                  <a:lnTo>
                    <a:pt x="2546" y="79624"/>
                  </a:lnTo>
                  <a:lnTo>
                    <a:pt x="2842" y="74249"/>
                  </a:lnTo>
                  <a:lnTo>
                    <a:pt x="4450" y="72077"/>
                  </a:lnTo>
                  <a:lnTo>
                    <a:pt x="6934" y="72041"/>
                  </a:lnTo>
                  <a:lnTo>
                    <a:pt x="10000" y="73427"/>
                  </a:lnTo>
                  <a:lnTo>
                    <a:pt x="24430" y="92234"/>
                  </a:lnTo>
                  <a:lnTo>
                    <a:pt x="42111" y="126890"/>
                  </a:lnTo>
                  <a:lnTo>
                    <a:pt x="60755" y="168438"/>
                  </a:lnTo>
                  <a:lnTo>
                    <a:pt x="72943" y="208658"/>
                  </a:lnTo>
                  <a:lnTo>
                    <a:pt x="83381" y="242849"/>
                  </a:lnTo>
                  <a:lnTo>
                    <a:pt x="87885" y="249044"/>
                  </a:lnTo>
                  <a:lnTo>
                    <a:pt x="90779" y="247874"/>
                  </a:lnTo>
                  <a:lnTo>
                    <a:pt x="97758" y="239048"/>
                  </a:lnTo>
                  <a:lnTo>
                    <a:pt x="115147" y="191649"/>
                  </a:lnTo>
                  <a:lnTo>
                    <a:pt x="128814" y="150794"/>
                  </a:lnTo>
                  <a:lnTo>
                    <a:pt x="140532" y="108177"/>
                  </a:lnTo>
                  <a:lnTo>
                    <a:pt x="150444" y="68540"/>
                  </a:lnTo>
                  <a:lnTo>
                    <a:pt x="162547" y="25952"/>
                  </a:lnTo>
                  <a:lnTo>
                    <a:pt x="1685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267">
              <a:extLst>
                <a:ext uri="{FF2B5EF4-FFF2-40B4-BE49-F238E27FC236}">
                  <a16:creationId xmlns:a16="http://schemas.microsoft.com/office/drawing/2014/main" xmlns="" id="{43EBD803-D216-4CCF-B6B5-094562F2F79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138340" y="2581505"/>
              <a:ext cx="150961" cy="183316"/>
            </a:xfrm>
            <a:custGeom>
              <a:avLst/>
              <a:gdLst/>
              <a:ahLst/>
              <a:cxnLst/>
              <a:rect l="0" t="0" r="0" b="0"/>
              <a:pathLst>
                <a:path w="150961" h="183316">
                  <a:moveTo>
                    <a:pt x="4910" y="60095"/>
                  </a:moveTo>
                  <a:lnTo>
                    <a:pt x="4910" y="60095"/>
                  </a:lnTo>
                  <a:lnTo>
                    <a:pt x="4910" y="47886"/>
                  </a:lnTo>
                  <a:lnTo>
                    <a:pt x="5616" y="45605"/>
                  </a:lnTo>
                  <a:lnTo>
                    <a:pt x="6791" y="44085"/>
                  </a:lnTo>
                  <a:lnTo>
                    <a:pt x="8281" y="43072"/>
                  </a:lnTo>
                  <a:lnTo>
                    <a:pt x="9274" y="41691"/>
                  </a:lnTo>
                  <a:lnTo>
                    <a:pt x="10999" y="35756"/>
                  </a:lnTo>
                  <a:lnTo>
                    <a:pt x="11237" y="76884"/>
                  </a:lnTo>
                  <a:lnTo>
                    <a:pt x="11253" y="115477"/>
                  </a:lnTo>
                  <a:lnTo>
                    <a:pt x="11259" y="160510"/>
                  </a:lnTo>
                  <a:lnTo>
                    <a:pt x="11260" y="183315"/>
                  </a:lnTo>
                  <a:lnTo>
                    <a:pt x="10554" y="183164"/>
                  </a:lnTo>
                  <a:lnTo>
                    <a:pt x="7889" y="179233"/>
                  </a:lnTo>
                  <a:lnTo>
                    <a:pt x="3421" y="131706"/>
                  </a:lnTo>
                  <a:lnTo>
                    <a:pt x="0" y="90485"/>
                  </a:lnTo>
                  <a:lnTo>
                    <a:pt x="868" y="50755"/>
                  </a:lnTo>
                  <a:lnTo>
                    <a:pt x="6436" y="6794"/>
                  </a:lnTo>
                  <a:lnTo>
                    <a:pt x="8044" y="3394"/>
                  </a:lnTo>
                  <a:lnTo>
                    <a:pt x="11233" y="3244"/>
                  </a:lnTo>
                  <a:lnTo>
                    <a:pt x="20420" y="8723"/>
                  </a:lnTo>
                  <a:lnTo>
                    <a:pt x="50489" y="52487"/>
                  </a:lnTo>
                  <a:lnTo>
                    <a:pt x="64443" y="62123"/>
                  </a:lnTo>
                  <a:lnTo>
                    <a:pt x="72116" y="65680"/>
                  </a:lnTo>
                  <a:lnTo>
                    <a:pt x="81464" y="64524"/>
                  </a:lnTo>
                  <a:lnTo>
                    <a:pt x="103139" y="53832"/>
                  </a:lnTo>
                  <a:lnTo>
                    <a:pt x="117476" y="37321"/>
                  </a:lnTo>
                  <a:lnTo>
                    <a:pt x="135080" y="4258"/>
                  </a:lnTo>
                  <a:lnTo>
                    <a:pt x="139904" y="0"/>
                  </a:lnTo>
                  <a:lnTo>
                    <a:pt x="141471" y="277"/>
                  </a:lnTo>
                  <a:lnTo>
                    <a:pt x="142518" y="1872"/>
                  </a:lnTo>
                  <a:lnTo>
                    <a:pt x="143680" y="10935"/>
                  </a:lnTo>
                  <a:lnTo>
                    <a:pt x="144426" y="56996"/>
                  </a:lnTo>
                  <a:lnTo>
                    <a:pt x="144555" y="97277"/>
                  </a:lnTo>
                  <a:lnTo>
                    <a:pt x="146475" y="134142"/>
                  </a:lnTo>
                  <a:lnTo>
                    <a:pt x="150960" y="180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315">
            <a:extLst>
              <a:ext uri="{FF2B5EF4-FFF2-40B4-BE49-F238E27FC236}">
                <a16:creationId xmlns:a16="http://schemas.microsoft.com/office/drawing/2014/main" xmlns="" id="{3ABDE150-53C4-4A16-BC37-32959E035908}"/>
              </a:ext>
            </a:extLst>
          </p:cNvPr>
          <p:cNvGrpSpPr/>
          <p:nvPr/>
        </p:nvGrpSpPr>
        <p:grpSpPr>
          <a:xfrm>
            <a:off x="2350201" y="2557242"/>
            <a:ext cx="332304" cy="233728"/>
            <a:chOff x="2350201" y="2557242"/>
            <a:chExt cx="332304" cy="233728"/>
          </a:xfrm>
        </p:grpSpPr>
        <p:sp>
          <p:nvSpPr>
            <p:cNvPr id="426" name="SMARTInkShape-1268">
              <a:extLst>
                <a:ext uri="{FF2B5EF4-FFF2-40B4-BE49-F238E27FC236}">
                  <a16:creationId xmlns:a16="http://schemas.microsoft.com/office/drawing/2014/main" xmlns="" id="{6A4E9D8B-6F48-4BFC-9077-FBB83B0CA20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46858" y="2557242"/>
              <a:ext cx="135647" cy="203406"/>
            </a:xfrm>
            <a:custGeom>
              <a:avLst/>
              <a:gdLst/>
              <a:ahLst/>
              <a:cxnLst/>
              <a:rect l="0" t="0" r="0" b="0"/>
              <a:pathLst>
                <a:path w="135647" h="203406">
                  <a:moveTo>
                    <a:pt x="12192" y="78008"/>
                  </a:moveTo>
                  <a:lnTo>
                    <a:pt x="12192" y="78008"/>
                  </a:lnTo>
                  <a:lnTo>
                    <a:pt x="5284" y="61048"/>
                  </a:lnTo>
                  <a:lnTo>
                    <a:pt x="3353" y="58235"/>
                  </a:lnTo>
                  <a:lnTo>
                    <a:pt x="2066" y="57770"/>
                  </a:lnTo>
                  <a:lnTo>
                    <a:pt x="1208" y="58872"/>
                  </a:lnTo>
                  <a:lnTo>
                    <a:pt x="0" y="69045"/>
                  </a:lnTo>
                  <a:lnTo>
                    <a:pt x="2963" y="101559"/>
                  </a:lnTo>
                  <a:lnTo>
                    <a:pt x="14001" y="148042"/>
                  </a:lnTo>
                  <a:lnTo>
                    <a:pt x="15763" y="188163"/>
                  </a:lnTo>
                  <a:lnTo>
                    <a:pt x="13250" y="202604"/>
                  </a:lnTo>
                  <a:lnTo>
                    <a:pt x="12898" y="203405"/>
                  </a:lnTo>
                  <a:lnTo>
                    <a:pt x="12254" y="162772"/>
                  </a:lnTo>
                  <a:lnTo>
                    <a:pt x="10338" y="132144"/>
                  </a:lnTo>
                  <a:lnTo>
                    <a:pt x="7840" y="97129"/>
                  </a:lnTo>
                  <a:lnTo>
                    <a:pt x="6434" y="53178"/>
                  </a:lnTo>
                  <a:lnTo>
                    <a:pt x="6723" y="31061"/>
                  </a:lnTo>
                  <a:lnTo>
                    <a:pt x="7841" y="27660"/>
                  </a:lnTo>
                  <a:lnTo>
                    <a:pt x="9291" y="25393"/>
                  </a:lnTo>
                  <a:lnTo>
                    <a:pt x="11669" y="26704"/>
                  </a:lnTo>
                  <a:lnTo>
                    <a:pt x="21758" y="42738"/>
                  </a:lnTo>
                  <a:lnTo>
                    <a:pt x="39691" y="75640"/>
                  </a:lnTo>
                  <a:lnTo>
                    <a:pt x="50519" y="87539"/>
                  </a:lnTo>
                  <a:lnTo>
                    <a:pt x="60035" y="92827"/>
                  </a:lnTo>
                  <a:lnTo>
                    <a:pt x="63843" y="93532"/>
                  </a:lnTo>
                  <a:lnTo>
                    <a:pt x="69956" y="92433"/>
                  </a:lnTo>
                  <a:lnTo>
                    <a:pt x="84105" y="70993"/>
                  </a:lnTo>
                  <a:lnTo>
                    <a:pt x="98416" y="27939"/>
                  </a:lnTo>
                  <a:lnTo>
                    <a:pt x="109314" y="6023"/>
                  </a:lnTo>
                  <a:lnTo>
                    <a:pt x="114859" y="153"/>
                  </a:lnTo>
                  <a:lnTo>
                    <a:pt x="117326" y="0"/>
                  </a:lnTo>
                  <a:lnTo>
                    <a:pt x="119676" y="1308"/>
                  </a:lnTo>
                  <a:lnTo>
                    <a:pt x="121948" y="3591"/>
                  </a:lnTo>
                  <a:lnTo>
                    <a:pt x="130664" y="34015"/>
                  </a:lnTo>
                  <a:lnTo>
                    <a:pt x="135646" y="72891"/>
                  </a:lnTo>
                  <a:lnTo>
                    <a:pt x="133986" y="117727"/>
                  </a:lnTo>
                  <a:lnTo>
                    <a:pt x="131187" y="163674"/>
                  </a:lnTo>
                  <a:lnTo>
                    <a:pt x="126492" y="19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269">
              <a:extLst>
                <a:ext uri="{FF2B5EF4-FFF2-40B4-BE49-F238E27FC236}">
                  <a16:creationId xmlns:a16="http://schemas.microsoft.com/office/drawing/2014/main" xmlns="" id="{C0FB8548-CC17-45F6-AC68-8E144F75552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350201" y="2578361"/>
              <a:ext cx="145350" cy="212609"/>
            </a:xfrm>
            <a:custGeom>
              <a:avLst/>
              <a:gdLst/>
              <a:ahLst/>
              <a:cxnLst/>
              <a:rect l="0" t="0" r="0" b="0"/>
              <a:pathLst>
                <a:path w="145350" h="212609">
                  <a:moveTo>
                    <a:pt x="11999" y="6089"/>
                  </a:moveTo>
                  <a:lnTo>
                    <a:pt x="11999" y="6089"/>
                  </a:lnTo>
                  <a:lnTo>
                    <a:pt x="8628" y="6089"/>
                  </a:lnTo>
                  <a:lnTo>
                    <a:pt x="7635" y="5383"/>
                  </a:lnTo>
                  <a:lnTo>
                    <a:pt x="6973" y="4208"/>
                  </a:lnTo>
                  <a:lnTo>
                    <a:pt x="5727" y="0"/>
                  </a:lnTo>
                  <a:lnTo>
                    <a:pt x="17865" y="34294"/>
                  </a:lnTo>
                  <a:lnTo>
                    <a:pt x="26045" y="73791"/>
                  </a:lnTo>
                  <a:lnTo>
                    <a:pt x="28825" y="106029"/>
                  </a:lnTo>
                  <a:lnTo>
                    <a:pt x="30060" y="139406"/>
                  </a:lnTo>
                  <a:lnTo>
                    <a:pt x="30756" y="180587"/>
                  </a:lnTo>
                  <a:lnTo>
                    <a:pt x="30257" y="207762"/>
                  </a:lnTo>
                  <a:lnTo>
                    <a:pt x="29110" y="211093"/>
                  </a:lnTo>
                  <a:lnTo>
                    <a:pt x="27639" y="212608"/>
                  </a:lnTo>
                  <a:lnTo>
                    <a:pt x="25248" y="210091"/>
                  </a:lnTo>
                  <a:lnTo>
                    <a:pt x="7280" y="167810"/>
                  </a:lnTo>
                  <a:lnTo>
                    <a:pt x="0" y="122482"/>
                  </a:lnTo>
                  <a:lnTo>
                    <a:pt x="472" y="120373"/>
                  </a:lnTo>
                  <a:lnTo>
                    <a:pt x="1492" y="119673"/>
                  </a:lnTo>
                  <a:lnTo>
                    <a:pt x="5213" y="120776"/>
                  </a:lnTo>
                  <a:lnTo>
                    <a:pt x="26453" y="129185"/>
                  </a:lnTo>
                  <a:lnTo>
                    <a:pt x="38178" y="129473"/>
                  </a:lnTo>
                  <a:lnTo>
                    <a:pt x="50445" y="126543"/>
                  </a:lnTo>
                  <a:lnTo>
                    <a:pt x="62953" y="120537"/>
                  </a:lnTo>
                  <a:lnTo>
                    <a:pt x="73686" y="109401"/>
                  </a:lnTo>
                  <a:lnTo>
                    <a:pt x="100085" y="66731"/>
                  </a:lnTo>
                  <a:lnTo>
                    <a:pt x="117389" y="20451"/>
                  </a:lnTo>
                  <a:lnTo>
                    <a:pt x="124986" y="2745"/>
                  </a:lnTo>
                  <a:lnTo>
                    <a:pt x="127597" y="8601"/>
                  </a:lnTo>
                  <a:lnTo>
                    <a:pt x="130404" y="22728"/>
                  </a:lnTo>
                  <a:lnTo>
                    <a:pt x="131984" y="59154"/>
                  </a:lnTo>
                  <a:lnTo>
                    <a:pt x="133157" y="103970"/>
                  </a:lnTo>
                  <a:lnTo>
                    <a:pt x="136954" y="143276"/>
                  </a:lnTo>
                  <a:lnTo>
                    <a:pt x="143184" y="188680"/>
                  </a:lnTo>
                  <a:lnTo>
                    <a:pt x="145349" y="196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316">
            <a:extLst>
              <a:ext uri="{FF2B5EF4-FFF2-40B4-BE49-F238E27FC236}">
                <a16:creationId xmlns:a16="http://schemas.microsoft.com/office/drawing/2014/main" xmlns="" id="{E32BB4D1-DF1C-4B7E-990A-5AAB14469434}"/>
              </a:ext>
            </a:extLst>
          </p:cNvPr>
          <p:cNvGrpSpPr/>
          <p:nvPr/>
        </p:nvGrpSpPr>
        <p:grpSpPr>
          <a:xfrm>
            <a:off x="1379057" y="2586766"/>
            <a:ext cx="219461" cy="181992"/>
            <a:chOff x="1379057" y="2586766"/>
            <a:chExt cx="219461" cy="181992"/>
          </a:xfrm>
        </p:grpSpPr>
        <p:sp>
          <p:nvSpPr>
            <p:cNvPr id="429" name="SMARTInkShape-1270">
              <a:extLst>
                <a:ext uri="{FF2B5EF4-FFF2-40B4-BE49-F238E27FC236}">
                  <a16:creationId xmlns:a16="http://schemas.microsoft.com/office/drawing/2014/main" xmlns="" id="{09101F1E-D462-4996-ADD8-D7F5DDB501A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504950" y="2586766"/>
              <a:ext cx="93568" cy="181992"/>
            </a:xfrm>
            <a:custGeom>
              <a:avLst/>
              <a:gdLst/>
              <a:ahLst/>
              <a:cxnLst/>
              <a:rect l="0" t="0" r="0" b="0"/>
              <a:pathLst>
                <a:path w="93568" h="181992">
                  <a:moveTo>
                    <a:pt x="31750" y="61184"/>
                  </a:moveTo>
                  <a:lnTo>
                    <a:pt x="31750" y="61184"/>
                  </a:lnTo>
                  <a:lnTo>
                    <a:pt x="38658" y="108568"/>
                  </a:lnTo>
                  <a:lnTo>
                    <a:pt x="48051" y="153162"/>
                  </a:lnTo>
                  <a:lnTo>
                    <a:pt x="50559" y="181991"/>
                  </a:lnTo>
                  <a:lnTo>
                    <a:pt x="50693" y="179317"/>
                  </a:lnTo>
                  <a:lnTo>
                    <a:pt x="33114" y="135821"/>
                  </a:lnTo>
                  <a:lnTo>
                    <a:pt x="20944" y="88708"/>
                  </a:lnTo>
                  <a:lnTo>
                    <a:pt x="15143" y="48016"/>
                  </a:lnTo>
                  <a:lnTo>
                    <a:pt x="16795" y="20358"/>
                  </a:lnTo>
                  <a:lnTo>
                    <a:pt x="21753" y="5500"/>
                  </a:lnTo>
                  <a:lnTo>
                    <a:pt x="25085" y="2895"/>
                  </a:lnTo>
                  <a:lnTo>
                    <a:pt x="34432" y="0"/>
                  </a:lnTo>
                  <a:lnTo>
                    <a:pt x="39183" y="639"/>
                  </a:lnTo>
                  <a:lnTo>
                    <a:pt x="48224" y="5112"/>
                  </a:lnTo>
                  <a:lnTo>
                    <a:pt x="55064" y="19330"/>
                  </a:lnTo>
                  <a:lnTo>
                    <a:pt x="59045" y="37644"/>
                  </a:lnTo>
                  <a:lnTo>
                    <a:pt x="55852" y="66647"/>
                  </a:lnTo>
                  <a:lnTo>
                    <a:pt x="50415" y="82558"/>
                  </a:lnTo>
                  <a:lnTo>
                    <a:pt x="44799" y="92327"/>
                  </a:lnTo>
                  <a:lnTo>
                    <a:pt x="70497" y="94310"/>
                  </a:lnTo>
                  <a:lnTo>
                    <a:pt x="79780" y="99660"/>
                  </a:lnTo>
                  <a:lnTo>
                    <a:pt x="89569" y="110606"/>
                  </a:lnTo>
                  <a:lnTo>
                    <a:pt x="92725" y="118662"/>
                  </a:lnTo>
                  <a:lnTo>
                    <a:pt x="93567" y="122786"/>
                  </a:lnTo>
                  <a:lnTo>
                    <a:pt x="86976" y="134894"/>
                  </a:lnTo>
                  <a:lnTo>
                    <a:pt x="73934" y="148272"/>
                  </a:lnTo>
                  <a:lnTo>
                    <a:pt x="33403" y="169479"/>
                  </a:lnTo>
                  <a:lnTo>
                    <a:pt x="0" y="175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271">
              <a:extLst>
                <a:ext uri="{FF2B5EF4-FFF2-40B4-BE49-F238E27FC236}">
                  <a16:creationId xmlns:a16="http://schemas.microsoft.com/office/drawing/2014/main" xmlns="" id="{2ACFFFAE-3F0B-4C17-AC50-899920F608D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379057" y="2598701"/>
              <a:ext cx="88739" cy="164844"/>
            </a:xfrm>
            <a:custGeom>
              <a:avLst/>
              <a:gdLst/>
              <a:ahLst/>
              <a:cxnLst/>
              <a:rect l="0" t="0" r="0" b="0"/>
              <a:pathLst>
                <a:path w="88739" h="164844">
                  <a:moveTo>
                    <a:pt x="81443" y="30199"/>
                  </a:moveTo>
                  <a:lnTo>
                    <a:pt x="81443" y="30199"/>
                  </a:lnTo>
                  <a:lnTo>
                    <a:pt x="81443" y="23457"/>
                  </a:lnTo>
                  <a:lnTo>
                    <a:pt x="79561" y="18266"/>
                  </a:lnTo>
                  <a:lnTo>
                    <a:pt x="77079" y="13606"/>
                  </a:lnTo>
                  <a:lnTo>
                    <a:pt x="75976" y="9184"/>
                  </a:lnTo>
                  <a:lnTo>
                    <a:pt x="69841" y="4866"/>
                  </a:lnTo>
                  <a:lnTo>
                    <a:pt x="60059" y="1301"/>
                  </a:lnTo>
                  <a:lnTo>
                    <a:pt x="42651" y="0"/>
                  </a:lnTo>
                  <a:lnTo>
                    <a:pt x="30335" y="2196"/>
                  </a:lnTo>
                  <a:lnTo>
                    <a:pt x="11502" y="14141"/>
                  </a:lnTo>
                  <a:lnTo>
                    <a:pt x="4497" y="23297"/>
                  </a:lnTo>
                  <a:lnTo>
                    <a:pt x="553" y="36385"/>
                  </a:lnTo>
                  <a:lnTo>
                    <a:pt x="0" y="40673"/>
                  </a:lnTo>
                  <a:lnTo>
                    <a:pt x="5029" y="51082"/>
                  </a:lnTo>
                  <a:lnTo>
                    <a:pt x="15026" y="62058"/>
                  </a:lnTo>
                  <a:lnTo>
                    <a:pt x="60058" y="89289"/>
                  </a:lnTo>
                  <a:lnTo>
                    <a:pt x="74055" y="97854"/>
                  </a:lnTo>
                  <a:lnTo>
                    <a:pt x="83569" y="110127"/>
                  </a:lnTo>
                  <a:lnTo>
                    <a:pt x="88738" y="123578"/>
                  </a:lnTo>
                  <a:lnTo>
                    <a:pt x="88683" y="134260"/>
                  </a:lnTo>
                  <a:lnTo>
                    <a:pt x="82544" y="145593"/>
                  </a:lnTo>
                  <a:lnTo>
                    <a:pt x="77944" y="151578"/>
                  </a:lnTo>
                  <a:lnTo>
                    <a:pt x="65306" y="160110"/>
                  </a:lnTo>
                  <a:lnTo>
                    <a:pt x="51693" y="164843"/>
                  </a:lnTo>
                  <a:lnTo>
                    <a:pt x="40939" y="164594"/>
                  </a:lnTo>
                  <a:lnTo>
                    <a:pt x="20612" y="158173"/>
                  </a:lnTo>
                  <a:lnTo>
                    <a:pt x="21134" y="157143"/>
                  </a:lnTo>
                  <a:lnTo>
                    <a:pt x="30643" y="150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2" name="SMARTInkShape-1272">
            <a:extLst>
              <a:ext uri="{FF2B5EF4-FFF2-40B4-BE49-F238E27FC236}">
                <a16:creationId xmlns:a16="http://schemas.microsoft.com/office/drawing/2014/main" xmlns="" id="{D4858D2B-E19D-4185-8F80-61F552804E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09838" y="444500"/>
            <a:ext cx="123184" cy="5702301"/>
          </a:xfrm>
          <a:custGeom>
            <a:avLst/>
            <a:gdLst/>
            <a:ahLst/>
            <a:cxnLst/>
            <a:rect l="0" t="0" r="0" b="0"/>
            <a:pathLst>
              <a:path w="123184" h="5702301">
                <a:moveTo>
                  <a:pt x="43012" y="0"/>
                </a:moveTo>
                <a:lnTo>
                  <a:pt x="43012" y="0"/>
                </a:lnTo>
                <a:lnTo>
                  <a:pt x="46383" y="6742"/>
                </a:lnTo>
                <a:lnTo>
                  <a:pt x="48970" y="47071"/>
                </a:lnTo>
                <a:lnTo>
                  <a:pt x="49245" y="93440"/>
                </a:lnTo>
                <a:lnTo>
                  <a:pt x="50016" y="130429"/>
                </a:lnTo>
                <a:lnTo>
                  <a:pt x="52710" y="172739"/>
                </a:lnTo>
                <a:lnTo>
                  <a:pt x="54416" y="197709"/>
                </a:lnTo>
                <a:lnTo>
                  <a:pt x="56259" y="224939"/>
                </a:lnTo>
                <a:lnTo>
                  <a:pt x="58194" y="253676"/>
                </a:lnTo>
                <a:lnTo>
                  <a:pt x="59483" y="285534"/>
                </a:lnTo>
                <a:lnTo>
                  <a:pt x="60342" y="319473"/>
                </a:lnTo>
                <a:lnTo>
                  <a:pt x="60916" y="354798"/>
                </a:lnTo>
                <a:lnTo>
                  <a:pt x="60592" y="393871"/>
                </a:lnTo>
                <a:lnTo>
                  <a:pt x="59671" y="435442"/>
                </a:lnTo>
                <a:lnTo>
                  <a:pt x="58351" y="478678"/>
                </a:lnTo>
                <a:lnTo>
                  <a:pt x="56060" y="525846"/>
                </a:lnTo>
                <a:lnTo>
                  <a:pt x="53122" y="575636"/>
                </a:lnTo>
                <a:lnTo>
                  <a:pt x="49752" y="627174"/>
                </a:lnTo>
                <a:lnTo>
                  <a:pt x="46094" y="681994"/>
                </a:lnTo>
                <a:lnTo>
                  <a:pt x="42245" y="739002"/>
                </a:lnTo>
                <a:lnTo>
                  <a:pt x="38267" y="797468"/>
                </a:lnTo>
                <a:lnTo>
                  <a:pt x="33499" y="859023"/>
                </a:lnTo>
                <a:lnTo>
                  <a:pt x="28203" y="922637"/>
                </a:lnTo>
                <a:lnTo>
                  <a:pt x="22556" y="987625"/>
                </a:lnTo>
                <a:lnTo>
                  <a:pt x="18086" y="1057056"/>
                </a:lnTo>
                <a:lnTo>
                  <a:pt x="14401" y="1129448"/>
                </a:lnTo>
                <a:lnTo>
                  <a:pt x="11236" y="1203815"/>
                </a:lnTo>
                <a:lnTo>
                  <a:pt x="8423" y="1280205"/>
                </a:lnTo>
                <a:lnTo>
                  <a:pt x="5841" y="1357942"/>
                </a:lnTo>
                <a:lnTo>
                  <a:pt x="3415" y="1436578"/>
                </a:lnTo>
                <a:lnTo>
                  <a:pt x="1797" y="1516519"/>
                </a:lnTo>
                <a:lnTo>
                  <a:pt x="719" y="1597329"/>
                </a:lnTo>
                <a:lnTo>
                  <a:pt x="0" y="1678719"/>
                </a:lnTo>
                <a:lnTo>
                  <a:pt x="226" y="1763318"/>
                </a:lnTo>
                <a:lnTo>
                  <a:pt x="1082" y="1850056"/>
                </a:lnTo>
                <a:lnTo>
                  <a:pt x="2359" y="1938221"/>
                </a:lnTo>
                <a:lnTo>
                  <a:pt x="5327" y="2028042"/>
                </a:lnTo>
                <a:lnTo>
                  <a:pt x="9422" y="2118967"/>
                </a:lnTo>
                <a:lnTo>
                  <a:pt x="14268" y="2210628"/>
                </a:lnTo>
                <a:lnTo>
                  <a:pt x="20322" y="2303485"/>
                </a:lnTo>
                <a:lnTo>
                  <a:pt x="27180" y="2397140"/>
                </a:lnTo>
                <a:lnTo>
                  <a:pt x="34574" y="2491327"/>
                </a:lnTo>
                <a:lnTo>
                  <a:pt x="40914" y="2590807"/>
                </a:lnTo>
                <a:lnTo>
                  <a:pt x="46552" y="2693816"/>
                </a:lnTo>
                <a:lnTo>
                  <a:pt x="51722" y="2799177"/>
                </a:lnTo>
                <a:lnTo>
                  <a:pt x="56580" y="2903285"/>
                </a:lnTo>
                <a:lnTo>
                  <a:pt x="61229" y="3006556"/>
                </a:lnTo>
                <a:lnTo>
                  <a:pt x="65740" y="3109271"/>
                </a:lnTo>
                <a:lnTo>
                  <a:pt x="70159" y="3211614"/>
                </a:lnTo>
                <a:lnTo>
                  <a:pt x="74516" y="3313709"/>
                </a:lnTo>
                <a:lnTo>
                  <a:pt x="78831" y="3415640"/>
                </a:lnTo>
                <a:lnTo>
                  <a:pt x="83119" y="3518871"/>
                </a:lnTo>
                <a:lnTo>
                  <a:pt x="87389" y="3622969"/>
                </a:lnTo>
                <a:lnTo>
                  <a:pt x="91647" y="3727646"/>
                </a:lnTo>
                <a:lnTo>
                  <a:pt x="95896" y="3830592"/>
                </a:lnTo>
                <a:lnTo>
                  <a:pt x="100140" y="3932384"/>
                </a:lnTo>
                <a:lnTo>
                  <a:pt x="104381" y="4033406"/>
                </a:lnTo>
                <a:lnTo>
                  <a:pt x="108619" y="4133209"/>
                </a:lnTo>
                <a:lnTo>
                  <a:pt x="112855" y="4232201"/>
                </a:lnTo>
                <a:lnTo>
                  <a:pt x="117090" y="4330650"/>
                </a:lnTo>
                <a:lnTo>
                  <a:pt x="119915" y="4428739"/>
                </a:lnTo>
                <a:lnTo>
                  <a:pt x="121797" y="4526587"/>
                </a:lnTo>
                <a:lnTo>
                  <a:pt x="123052" y="4624275"/>
                </a:lnTo>
                <a:lnTo>
                  <a:pt x="123183" y="4719033"/>
                </a:lnTo>
                <a:lnTo>
                  <a:pt x="122565" y="4811838"/>
                </a:lnTo>
                <a:lnTo>
                  <a:pt x="121447" y="4903342"/>
                </a:lnTo>
                <a:lnTo>
                  <a:pt x="119996" y="4990450"/>
                </a:lnTo>
                <a:lnTo>
                  <a:pt x="118324" y="5074628"/>
                </a:lnTo>
                <a:lnTo>
                  <a:pt x="116503" y="5156852"/>
                </a:lnTo>
                <a:lnTo>
                  <a:pt x="113879" y="5233540"/>
                </a:lnTo>
                <a:lnTo>
                  <a:pt x="110717" y="5306537"/>
                </a:lnTo>
                <a:lnTo>
                  <a:pt x="107199" y="5377075"/>
                </a:lnTo>
                <a:lnTo>
                  <a:pt x="104148" y="5438916"/>
                </a:lnTo>
                <a:lnTo>
                  <a:pt x="101408" y="5494961"/>
                </a:lnTo>
                <a:lnTo>
                  <a:pt x="98876" y="5547141"/>
                </a:lnTo>
                <a:lnTo>
                  <a:pt x="95777" y="5587571"/>
                </a:lnTo>
                <a:lnTo>
                  <a:pt x="92300" y="5620170"/>
                </a:lnTo>
                <a:lnTo>
                  <a:pt x="85379" y="5665797"/>
                </a:lnTo>
                <a:lnTo>
                  <a:pt x="74762" y="5702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3" name="SMARTInkShape-Group318">
            <a:extLst>
              <a:ext uri="{FF2B5EF4-FFF2-40B4-BE49-F238E27FC236}">
                <a16:creationId xmlns:a16="http://schemas.microsoft.com/office/drawing/2014/main" xmlns="" id="{F297185B-2907-4342-BA2E-54957AC274D5}"/>
              </a:ext>
            </a:extLst>
          </p:cNvPr>
          <p:cNvGrpSpPr/>
          <p:nvPr/>
        </p:nvGrpSpPr>
        <p:grpSpPr>
          <a:xfrm>
            <a:off x="1070693" y="970438"/>
            <a:ext cx="2144089" cy="590592"/>
            <a:chOff x="1070693" y="970438"/>
            <a:chExt cx="2144089" cy="590592"/>
          </a:xfrm>
        </p:grpSpPr>
        <p:sp>
          <p:nvSpPr>
            <p:cNvPr id="433" name="SMARTInkShape-1273">
              <a:extLst>
                <a:ext uri="{FF2B5EF4-FFF2-40B4-BE49-F238E27FC236}">
                  <a16:creationId xmlns:a16="http://schemas.microsoft.com/office/drawing/2014/main" xmlns="" id="{A3B84A4C-216A-430E-8DFD-8C75457D3A1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060700" y="1003520"/>
              <a:ext cx="154082" cy="337131"/>
            </a:xfrm>
            <a:custGeom>
              <a:avLst/>
              <a:gdLst/>
              <a:ahLst/>
              <a:cxnLst/>
              <a:rect l="0" t="0" r="0" b="0"/>
              <a:pathLst>
                <a:path w="154082" h="337131">
                  <a:moveTo>
                    <a:pt x="57150" y="63280"/>
                  </a:moveTo>
                  <a:lnTo>
                    <a:pt x="57150" y="63280"/>
                  </a:lnTo>
                  <a:lnTo>
                    <a:pt x="53492" y="38638"/>
                  </a:lnTo>
                  <a:lnTo>
                    <a:pt x="55054" y="22459"/>
                  </a:lnTo>
                  <a:lnTo>
                    <a:pt x="58575" y="15605"/>
                  </a:lnTo>
                  <a:lnTo>
                    <a:pt x="70013" y="4226"/>
                  </a:lnTo>
                  <a:lnTo>
                    <a:pt x="76309" y="1333"/>
                  </a:lnTo>
                  <a:lnTo>
                    <a:pt x="88948" y="0"/>
                  </a:lnTo>
                  <a:lnTo>
                    <a:pt x="101621" y="7404"/>
                  </a:lnTo>
                  <a:lnTo>
                    <a:pt x="107965" y="13329"/>
                  </a:lnTo>
                  <a:lnTo>
                    <a:pt x="116893" y="34965"/>
                  </a:lnTo>
                  <a:lnTo>
                    <a:pt x="120262" y="48637"/>
                  </a:lnTo>
                  <a:lnTo>
                    <a:pt x="114890" y="94846"/>
                  </a:lnTo>
                  <a:lnTo>
                    <a:pt x="93151" y="140915"/>
                  </a:lnTo>
                  <a:lnTo>
                    <a:pt x="65751" y="183403"/>
                  </a:lnTo>
                  <a:lnTo>
                    <a:pt x="53962" y="200785"/>
                  </a:lnTo>
                  <a:lnTo>
                    <a:pt x="52908" y="203634"/>
                  </a:lnTo>
                  <a:lnTo>
                    <a:pt x="54322" y="206238"/>
                  </a:lnTo>
                  <a:lnTo>
                    <a:pt x="61538" y="211013"/>
                  </a:lnTo>
                  <a:lnTo>
                    <a:pt x="105174" y="223854"/>
                  </a:lnTo>
                  <a:lnTo>
                    <a:pt x="126472" y="232718"/>
                  </a:lnTo>
                  <a:lnTo>
                    <a:pt x="142993" y="246066"/>
                  </a:lnTo>
                  <a:lnTo>
                    <a:pt x="151747" y="261405"/>
                  </a:lnTo>
                  <a:lnTo>
                    <a:pt x="154081" y="269447"/>
                  </a:lnTo>
                  <a:lnTo>
                    <a:pt x="152110" y="278336"/>
                  </a:lnTo>
                  <a:lnTo>
                    <a:pt x="140512" y="297620"/>
                  </a:lnTo>
                  <a:lnTo>
                    <a:pt x="110777" y="321568"/>
                  </a:lnTo>
                  <a:lnTo>
                    <a:pt x="71786" y="335327"/>
                  </a:lnTo>
                  <a:lnTo>
                    <a:pt x="28952" y="337130"/>
                  </a:lnTo>
                  <a:lnTo>
                    <a:pt x="0" y="336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274">
              <a:extLst>
                <a:ext uri="{FF2B5EF4-FFF2-40B4-BE49-F238E27FC236}">
                  <a16:creationId xmlns:a16="http://schemas.microsoft.com/office/drawing/2014/main" xmlns="" id="{4CB9E572-EDF4-4294-8C60-7293EB1A5C4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858430" y="1117600"/>
              <a:ext cx="204024" cy="219684"/>
            </a:xfrm>
            <a:custGeom>
              <a:avLst/>
              <a:gdLst/>
              <a:ahLst/>
              <a:cxnLst/>
              <a:rect l="0" t="0" r="0" b="0"/>
              <a:pathLst>
                <a:path w="204024" h="219684">
                  <a:moveTo>
                    <a:pt x="11770" y="101600"/>
                  </a:moveTo>
                  <a:lnTo>
                    <a:pt x="11770" y="101600"/>
                  </a:lnTo>
                  <a:lnTo>
                    <a:pt x="8399" y="98229"/>
                  </a:lnTo>
                  <a:lnTo>
                    <a:pt x="6744" y="94693"/>
                  </a:lnTo>
                  <a:lnTo>
                    <a:pt x="6303" y="92762"/>
                  </a:lnTo>
                  <a:lnTo>
                    <a:pt x="6009" y="92180"/>
                  </a:lnTo>
                  <a:lnTo>
                    <a:pt x="5812" y="92498"/>
                  </a:lnTo>
                  <a:lnTo>
                    <a:pt x="5681" y="93415"/>
                  </a:lnTo>
                  <a:lnTo>
                    <a:pt x="10910" y="131717"/>
                  </a:lnTo>
                  <a:lnTo>
                    <a:pt x="10894" y="177321"/>
                  </a:lnTo>
                  <a:lnTo>
                    <a:pt x="2909" y="217004"/>
                  </a:lnTo>
                  <a:lnTo>
                    <a:pt x="1629" y="219458"/>
                  </a:lnTo>
                  <a:lnTo>
                    <a:pt x="776" y="219683"/>
                  </a:lnTo>
                  <a:lnTo>
                    <a:pt x="207" y="218422"/>
                  </a:lnTo>
                  <a:lnTo>
                    <a:pt x="0" y="183864"/>
                  </a:lnTo>
                  <a:lnTo>
                    <a:pt x="4206" y="137969"/>
                  </a:lnTo>
                  <a:lnTo>
                    <a:pt x="10626" y="98030"/>
                  </a:lnTo>
                  <a:lnTo>
                    <a:pt x="20447" y="70517"/>
                  </a:lnTo>
                  <a:lnTo>
                    <a:pt x="25739" y="63091"/>
                  </a:lnTo>
                  <a:lnTo>
                    <a:pt x="29550" y="63933"/>
                  </a:lnTo>
                  <a:lnTo>
                    <a:pt x="45730" y="79307"/>
                  </a:lnTo>
                  <a:lnTo>
                    <a:pt x="76125" y="117631"/>
                  </a:lnTo>
                  <a:lnTo>
                    <a:pt x="99042" y="153387"/>
                  </a:lnTo>
                  <a:lnTo>
                    <a:pt x="125748" y="193282"/>
                  </a:lnTo>
                  <a:lnTo>
                    <a:pt x="141653" y="208101"/>
                  </a:lnTo>
                  <a:lnTo>
                    <a:pt x="147042" y="207878"/>
                  </a:lnTo>
                  <a:lnTo>
                    <a:pt x="158674" y="200105"/>
                  </a:lnTo>
                  <a:lnTo>
                    <a:pt x="177123" y="173120"/>
                  </a:lnTo>
                  <a:lnTo>
                    <a:pt x="192624" y="128200"/>
                  </a:lnTo>
                  <a:lnTo>
                    <a:pt x="199864" y="91080"/>
                  </a:lnTo>
                  <a:lnTo>
                    <a:pt x="204023" y="55296"/>
                  </a:lnTo>
                  <a:lnTo>
                    <a:pt x="201692" y="21401"/>
                  </a:lnTo>
                  <a:lnTo>
                    <a:pt x="1895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275">
              <a:extLst>
                <a:ext uri="{FF2B5EF4-FFF2-40B4-BE49-F238E27FC236}">
                  <a16:creationId xmlns:a16="http://schemas.microsoft.com/office/drawing/2014/main" xmlns="" id="{245819A6-F65F-4EDE-AFD6-520FC54C305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91190" y="1149697"/>
              <a:ext cx="202811" cy="214321"/>
            </a:xfrm>
            <a:custGeom>
              <a:avLst/>
              <a:gdLst/>
              <a:ahLst/>
              <a:cxnLst/>
              <a:rect l="0" t="0" r="0" b="0"/>
              <a:pathLst>
                <a:path w="202811" h="214321">
                  <a:moveTo>
                    <a:pt x="5960" y="75853"/>
                  </a:moveTo>
                  <a:lnTo>
                    <a:pt x="5960" y="75853"/>
                  </a:lnTo>
                  <a:lnTo>
                    <a:pt x="493" y="64918"/>
                  </a:lnTo>
                  <a:lnTo>
                    <a:pt x="904" y="64330"/>
                  </a:lnTo>
                  <a:lnTo>
                    <a:pt x="3243" y="63676"/>
                  </a:lnTo>
                  <a:lnTo>
                    <a:pt x="5155" y="80163"/>
                  </a:lnTo>
                  <a:lnTo>
                    <a:pt x="5721" y="114133"/>
                  </a:lnTo>
                  <a:lnTo>
                    <a:pt x="5889" y="158848"/>
                  </a:lnTo>
                  <a:lnTo>
                    <a:pt x="1582" y="202131"/>
                  </a:lnTo>
                  <a:lnTo>
                    <a:pt x="194" y="214320"/>
                  </a:lnTo>
                  <a:lnTo>
                    <a:pt x="0" y="214025"/>
                  </a:lnTo>
                  <a:lnTo>
                    <a:pt x="1073" y="175893"/>
                  </a:lnTo>
                  <a:lnTo>
                    <a:pt x="6375" y="139600"/>
                  </a:lnTo>
                  <a:lnTo>
                    <a:pt x="13435" y="93837"/>
                  </a:lnTo>
                  <a:lnTo>
                    <a:pt x="20571" y="49274"/>
                  </a:lnTo>
                  <a:lnTo>
                    <a:pt x="29020" y="5195"/>
                  </a:lnTo>
                  <a:lnTo>
                    <a:pt x="29800" y="1231"/>
                  </a:lnTo>
                  <a:lnTo>
                    <a:pt x="31026" y="0"/>
                  </a:lnTo>
                  <a:lnTo>
                    <a:pt x="32548" y="590"/>
                  </a:lnTo>
                  <a:lnTo>
                    <a:pt x="63923" y="44410"/>
                  </a:lnTo>
                  <a:lnTo>
                    <a:pt x="70708" y="50658"/>
                  </a:lnTo>
                  <a:lnTo>
                    <a:pt x="85772" y="57600"/>
                  </a:lnTo>
                  <a:lnTo>
                    <a:pt x="99993" y="56922"/>
                  </a:lnTo>
                  <a:lnTo>
                    <a:pt x="106749" y="54766"/>
                  </a:lnTo>
                  <a:lnTo>
                    <a:pt x="118018" y="44844"/>
                  </a:lnTo>
                  <a:lnTo>
                    <a:pt x="146391" y="3067"/>
                  </a:lnTo>
                  <a:lnTo>
                    <a:pt x="148969" y="1224"/>
                  </a:lnTo>
                  <a:lnTo>
                    <a:pt x="151394" y="1406"/>
                  </a:lnTo>
                  <a:lnTo>
                    <a:pt x="153716" y="2938"/>
                  </a:lnTo>
                  <a:lnTo>
                    <a:pt x="156296" y="14048"/>
                  </a:lnTo>
                  <a:lnTo>
                    <a:pt x="161323" y="53296"/>
                  </a:lnTo>
                  <a:lnTo>
                    <a:pt x="167078" y="92767"/>
                  </a:lnTo>
                  <a:lnTo>
                    <a:pt x="173251" y="132370"/>
                  </a:lnTo>
                  <a:lnTo>
                    <a:pt x="186728" y="172128"/>
                  </a:lnTo>
                  <a:lnTo>
                    <a:pt x="202810" y="196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276">
              <a:extLst>
                <a:ext uri="{FF2B5EF4-FFF2-40B4-BE49-F238E27FC236}">
                  <a16:creationId xmlns:a16="http://schemas.microsoft.com/office/drawing/2014/main" xmlns="" id="{7D87B274-D3B9-43A3-AF43-71E4990B48B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381250" y="1323779"/>
              <a:ext cx="31751" cy="54172"/>
            </a:xfrm>
            <a:custGeom>
              <a:avLst/>
              <a:gdLst/>
              <a:ahLst/>
              <a:cxnLst/>
              <a:rect l="0" t="0" r="0" b="0"/>
              <a:pathLst>
                <a:path w="31751" h="54172">
                  <a:moveTo>
                    <a:pt x="31750" y="3371"/>
                  </a:moveTo>
                  <a:lnTo>
                    <a:pt x="31750" y="3371"/>
                  </a:lnTo>
                  <a:lnTo>
                    <a:pt x="31750" y="0"/>
                  </a:lnTo>
                  <a:lnTo>
                    <a:pt x="31044" y="418"/>
                  </a:lnTo>
                  <a:lnTo>
                    <a:pt x="0" y="54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277">
              <a:extLst>
                <a:ext uri="{FF2B5EF4-FFF2-40B4-BE49-F238E27FC236}">
                  <a16:creationId xmlns:a16="http://schemas.microsoft.com/office/drawing/2014/main" xmlns="" id="{CECFA1E9-6733-41F4-A786-8745265EF75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128680" y="1124612"/>
              <a:ext cx="170021" cy="208889"/>
            </a:xfrm>
            <a:custGeom>
              <a:avLst/>
              <a:gdLst/>
              <a:ahLst/>
              <a:cxnLst/>
              <a:rect l="0" t="0" r="0" b="0"/>
              <a:pathLst>
                <a:path w="170021" h="208889">
                  <a:moveTo>
                    <a:pt x="11270" y="69188"/>
                  </a:moveTo>
                  <a:lnTo>
                    <a:pt x="11270" y="69188"/>
                  </a:lnTo>
                  <a:lnTo>
                    <a:pt x="11270" y="62446"/>
                  </a:lnTo>
                  <a:lnTo>
                    <a:pt x="9388" y="57255"/>
                  </a:lnTo>
                  <a:lnTo>
                    <a:pt x="7899" y="54882"/>
                  </a:lnTo>
                  <a:lnTo>
                    <a:pt x="6906" y="54006"/>
                  </a:lnTo>
                  <a:lnTo>
                    <a:pt x="6244" y="54128"/>
                  </a:lnTo>
                  <a:lnTo>
                    <a:pt x="5803" y="54915"/>
                  </a:lnTo>
                  <a:lnTo>
                    <a:pt x="8368" y="101816"/>
                  </a:lnTo>
                  <a:lnTo>
                    <a:pt x="10410" y="142669"/>
                  </a:lnTo>
                  <a:lnTo>
                    <a:pt x="6736" y="187759"/>
                  </a:lnTo>
                  <a:lnTo>
                    <a:pt x="5727" y="199027"/>
                  </a:lnTo>
                  <a:lnTo>
                    <a:pt x="4753" y="201609"/>
                  </a:lnTo>
                  <a:lnTo>
                    <a:pt x="3397" y="202624"/>
                  </a:lnTo>
                  <a:lnTo>
                    <a:pt x="1788" y="202595"/>
                  </a:lnTo>
                  <a:lnTo>
                    <a:pt x="0" y="193156"/>
                  </a:lnTo>
                  <a:lnTo>
                    <a:pt x="2757" y="160482"/>
                  </a:lnTo>
                  <a:lnTo>
                    <a:pt x="7486" y="128108"/>
                  </a:lnTo>
                  <a:lnTo>
                    <a:pt x="9588" y="92552"/>
                  </a:lnTo>
                  <a:lnTo>
                    <a:pt x="14143" y="46948"/>
                  </a:lnTo>
                  <a:lnTo>
                    <a:pt x="19961" y="23479"/>
                  </a:lnTo>
                  <a:lnTo>
                    <a:pt x="22708" y="21076"/>
                  </a:lnTo>
                  <a:lnTo>
                    <a:pt x="25951" y="20886"/>
                  </a:lnTo>
                  <a:lnTo>
                    <a:pt x="29524" y="22170"/>
                  </a:lnTo>
                  <a:lnTo>
                    <a:pt x="44666" y="40832"/>
                  </a:lnTo>
                  <a:lnTo>
                    <a:pt x="65086" y="72263"/>
                  </a:lnTo>
                  <a:lnTo>
                    <a:pt x="79168" y="83725"/>
                  </a:lnTo>
                  <a:lnTo>
                    <a:pt x="86169" y="85935"/>
                  </a:lnTo>
                  <a:lnTo>
                    <a:pt x="99592" y="84627"/>
                  </a:lnTo>
                  <a:lnTo>
                    <a:pt x="114494" y="73698"/>
                  </a:lnTo>
                  <a:lnTo>
                    <a:pt x="143687" y="37937"/>
                  </a:lnTo>
                  <a:lnTo>
                    <a:pt x="160551" y="4003"/>
                  </a:lnTo>
                  <a:lnTo>
                    <a:pt x="161590" y="331"/>
                  </a:lnTo>
                  <a:lnTo>
                    <a:pt x="162989" y="0"/>
                  </a:lnTo>
                  <a:lnTo>
                    <a:pt x="166425" y="5277"/>
                  </a:lnTo>
                  <a:lnTo>
                    <a:pt x="169310" y="41825"/>
                  </a:lnTo>
                  <a:lnTo>
                    <a:pt x="169810" y="83109"/>
                  </a:lnTo>
                  <a:lnTo>
                    <a:pt x="169926" y="117003"/>
                  </a:lnTo>
                  <a:lnTo>
                    <a:pt x="169978" y="153234"/>
                  </a:lnTo>
                  <a:lnTo>
                    <a:pt x="170020" y="208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278">
              <a:extLst>
                <a:ext uri="{FF2B5EF4-FFF2-40B4-BE49-F238E27FC236}">
                  <a16:creationId xmlns:a16="http://schemas.microsoft.com/office/drawing/2014/main" xmlns="" id="{52520736-9AB2-4273-8F7C-4B6DFA60122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881223" y="1131124"/>
              <a:ext cx="150778" cy="238898"/>
            </a:xfrm>
            <a:custGeom>
              <a:avLst/>
              <a:gdLst/>
              <a:ahLst/>
              <a:cxnLst/>
              <a:rect l="0" t="0" r="0" b="0"/>
              <a:pathLst>
                <a:path w="150778" h="238898">
                  <a:moveTo>
                    <a:pt x="4727" y="18226"/>
                  </a:moveTo>
                  <a:lnTo>
                    <a:pt x="4727" y="18226"/>
                  </a:lnTo>
                  <a:lnTo>
                    <a:pt x="4727" y="14855"/>
                  </a:lnTo>
                  <a:lnTo>
                    <a:pt x="5433" y="15273"/>
                  </a:lnTo>
                  <a:lnTo>
                    <a:pt x="8098" y="19501"/>
                  </a:lnTo>
                  <a:lnTo>
                    <a:pt x="14853" y="64835"/>
                  </a:lnTo>
                  <a:lnTo>
                    <a:pt x="16283" y="98208"/>
                  </a:lnTo>
                  <a:lnTo>
                    <a:pt x="13156" y="134207"/>
                  </a:lnTo>
                  <a:lnTo>
                    <a:pt x="7767" y="169962"/>
                  </a:lnTo>
                  <a:lnTo>
                    <a:pt x="1473" y="214331"/>
                  </a:lnTo>
                  <a:lnTo>
                    <a:pt x="0" y="235865"/>
                  </a:lnTo>
                  <a:lnTo>
                    <a:pt x="870" y="238108"/>
                  </a:lnTo>
                  <a:lnTo>
                    <a:pt x="2156" y="238897"/>
                  </a:lnTo>
                  <a:lnTo>
                    <a:pt x="4388" y="198823"/>
                  </a:lnTo>
                  <a:lnTo>
                    <a:pt x="5388" y="155028"/>
                  </a:lnTo>
                  <a:lnTo>
                    <a:pt x="8078" y="146525"/>
                  </a:lnTo>
                  <a:lnTo>
                    <a:pt x="10489" y="143975"/>
                  </a:lnTo>
                  <a:lnTo>
                    <a:pt x="31861" y="136177"/>
                  </a:lnTo>
                  <a:lnTo>
                    <a:pt x="61644" y="126061"/>
                  </a:lnTo>
                  <a:lnTo>
                    <a:pt x="80588" y="113895"/>
                  </a:lnTo>
                  <a:lnTo>
                    <a:pt x="104345" y="84437"/>
                  </a:lnTo>
                  <a:lnTo>
                    <a:pt x="121196" y="37968"/>
                  </a:lnTo>
                  <a:lnTo>
                    <a:pt x="130709" y="0"/>
                  </a:lnTo>
                  <a:lnTo>
                    <a:pt x="131049" y="431"/>
                  </a:lnTo>
                  <a:lnTo>
                    <a:pt x="131638" y="37389"/>
                  </a:lnTo>
                  <a:lnTo>
                    <a:pt x="131687" y="68371"/>
                  </a:lnTo>
                  <a:lnTo>
                    <a:pt x="131709" y="103307"/>
                  </a:lnTo>
                  <a:lnTo>
                    <a:pt x="132425" y="138590"/>
                  </a:lnTo>
                  <a:lnTo>
                    <a:pt x="137500" y="184104"/>
                  </a:lnTo>
                  <a:lnTo>
                    <a:pt x="150777" y="227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279">
              <a:extLst>
                <a:ext uri="{FF2B5EF4-FFF2-40B4-BE49-F238E27FC236}">
                  <a16:creationId xmlns:a16="http://schemas.microsoft.com/office/drawing/2014/main" xmlns="" id="{530F9A9D-5FC5-4E37-A6F2-F2943005890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670050" y="132080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38100" y="15580"/>
                  </a:lnTo>
                  <a:lnTo>
                    <a:pt x="31358" y="359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280">
              <a:extLst>
                <a:ext uri="{FF2B5EF4-FFF2-40B4-BE49-F238E27FC236}">
                  <a16:creationId xmlns:a16="http://schemas.microsoft.com/office/drawing/2014/main" xmlns="" id="{1A5E4CB9-6DAF-4F67-A98D-D3C66E2F6D6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497283" y="1115754"/>
              <a:ext cx="99597" cy="246713"/>
            </a:xfrm>
            <a:custGeom>
              <a:avLst/>
              <a:gdLst/>
              <a:ahLst/>
              <a:cxnLst/>
              <a:rect l="0" t="0" r="0" b="0"/>
              <a:pathLst>
                <a:path w="99597" h="246713">
                  <a:moveTo>
                    <a:pt x="33067" y="78046"/>
                  </a:moveTo>
                  <a:lnTo>
                    <a:pt x="33067" y="78046"/>
                  </a:lnTo>
                  <a:lnTo>
                    <a:pt x="26325" y="81417"/>
                  </a:lnTo>
                  <a:lnTo>
                    <a:pt x="21133" y="86835"/>
                  </a:lnTo>
                  <a:lnTo>
                    <a:pt x="18761" y="90255"/>
                  </a:lnTo>
                  <a:lnTo>
                    <a:pt x="15423" y="115295"/>
                  </a:lnTo>
                  <a:lnTo>
                    <a:pt x="21176" y="152896"/>
                  </a:lnTo>
                  <a:lnTo>
                    <a:pt x="35056" y="199710"/>
                  </a:lnTo>
                  <a:lnTo>
                    <a:pt x="41574" y="229414"/>
                  </a:lnTo>
                  <a:lnTo>
                    <a:pt x="40846" y="240100"/>
                  </a:lnTo>
                  <a:lnTo>
                    <a:pt x="38959" y="243232"/>
                  </a:lnTo>
                  <a:lnTo>
                    <a:pt x="36289" y="245320"/>
                  </a:lnTo>
                  <a:lnTo>
                    <a:pt x="33098" y="246712"/>
                  </a:lnTo>
                  <a:lnTo>
                    <a:pt x="29560" y="244818"/>
                  </a:lnTo>
                  <a:lnTo>
                    <a:pt x="21866" y="235187"/>
                  </a:lnTo>
                  <a:lnTo>
                    <a:pt x="9601" y="210527"/>
                  </a:lnTo>
                  <a:lnTo>
                    <a:pt x="3117" y="177849"/>
                  </a:lnTo>
                  <a:lnTo>
                    <a:pt x="0" y="135808"/>
                  </a:lnTo>
                  <a:lnTo>
                    <a:pt x="3319" y="91253"/>
                  </a:lnTo>
                  <a:lnTo>
                    <a:pt x="9498" y="54988"/>
                  </a:lnTo>
                  <a:lnTo>
                    <a:pt x="17653" y="27581"/>
                  </a:lnTo>
                  <a:lnTo>
                    <a:pt x="28333" y="10697"/>
                  </a:lnTo>
                  <a:lnTo>
                    <a:pt x="40135" y="2252"/>
                  </a:lnTo>
                  <a:lnTo>
                    <a:pt x="46246" y="0"/>
                  </a:lnTo>
                  <a:lnTo>
                    <a:pt x="52436" y="1321"/>
                  </a:lnTo>
                  <a:lnTo>
                    <a:pt x="64959" y="10314"/>
                  </a:lnTo>
                  <a:lnTo>
                    <a:pt x="80538" y="34616"/>
                  </a:lnTo>
                  <a:lnTo>
                    <a:pt x="84034" y="55921"/>
                  </a:lnTo>
                  <a:lnTo>
                    <a:pt x="82530" y="78091"/>
                  </a:lnTo>
                  <a:lnTo>
                    <a:pt x="73750" y="105027"/>
                  </a:lnTo>
                  <a:lnTo>
                    <a:pt x="59146" y="127834"/>
                  </a:lnTo>
                  <a:lnTo>
                    <a:pt x="62532" y="128396"/>
                  </a:lnTo>
                  <a:lnTo>
                    <a:pt x="65410" y="128546"/>
                  </a:lnTo>
                  <a:lnTo>
                    <a:pt x="72371" y="132476"/>
                  </a:lnTo>
                  <a:lnTo>
                    <a:pt x="91709" y="146496"/>
                  </a:lnTo>
                  <a:lnTo>
                    <a:pt x="95445" y="151196"/>
                  </a:lnTo>
                  <a:lnTo>
                    <a:pt x="99596" y="162063"/>
                  </a:lnTo>
                  <a:lnTo>
                    <a:pt x="99560" y="173948"/>
                  </a:lnTo>
                  <a:lnTo>
                    <a:pt x="98562" y="180081"/>
                  </a:lnTo>
                  <a:lnTo>
                    <a:pt x="83674" y="202196"/>
                  </a:lnTo>
                  <a:lnTo>
                    <a:pt x="52117" y="236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281">
              <a:extLst>
                <a:ext uri="{FF2B5EF4-FFF2-40B4-BE49-F238E27FC236}">
                  <a16:creationId xmlns:a16="http://schemas.microsoft.com/office/drawing/2014/main" xmlns="" id="{9B95F8D9-9600-41DE-B611-BA101F60F64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306648" y="1129264"/>
              <a:ext cx="114831" cy="251813"/>
            </a:xfrm>
            <a:custGeom>
              <a:avLst/>
              <a:gdLst/>
              <a:ahLst/>
              <a:cxnLst/>
              <a:rect l="0" t="0" r="0" b="0"/>
              <a:pathLst>
                <a:path w="114831" h="251813">
                  <a:moveTo>
                    <a:pt x="109402" y="20086"/>
                  </a:moveTo>
                  <a:lnTo>
                    <a:pt x="109402" y="20086"/>
                  </a:lnTo>
                  <a:lnTo>
                    <a:pt x="88354" y="2409"/>
                  </a:lnTo>
                  <a:lnTo>
                    <a:pt x="74883" y="0"/>
                  </a:lnTo>
                  <a:lnTo>
                    <a:pt x="67339" y="345"/>
                  </a:lnTo>
                  <a:lnTo>
                    <a:pt x="39867" y="14315"/>
                  </a:lnTo>
                  <a:lnTo>
                    <a:pt x="12756" y="39700"/>
                  </a:lnTo>
                  <a:lnTo>
                    <a:pt x="2948" y="59377"/>
                  </a:lnTo>
                  <a:lnTo>
                    <a:pt x="0" y="79176"/>
                  </a:lnTo>
                  <a:lnTo>
                    <a:pt x="3394" y="97384"/>
                  </a:lnTo>
                  <a:lnTo>
                    <a:pt x="13369" y="113002"/>
                  </a:lnTo>
                  <a:lnTo>
                    <a:pt x="28621" y="126293"/>
                  </a:lnTo>
                  <a:lnTo>
                    <a:pt x="72906" y="150086"/>
                  </a:lnTo>
                  <a:lnTo>
                    <a:pt x="102351" y="171494"/>
                  </a:lnTo>
                  <a:lnTo>
                    <a:pt x="108935" y="178174"/>
                  </a:lnTo>
                  <a:lnTo>
                    <a:pt x="112618" y="185451"/>
                  </a:lnTo>
                  <a:lnTo>
                    <a:pt x="114830" y="201061"/>
                  </a:lnTo>
                  <a:lnTo>
                    <a:pt x="107816" y="217406"/>
                  </a:lnTo>
                  <a:lnTo>
                    <a:pt x="94586" y="232667"/>
                  </a:lnTo>
                  <a:lnTo>
                    <a:pt x="68715" y="247781"/>
                  </a:lnTo>
                  <a:lnTo>
                    <a:pt x="53924" y="251812"/>
                  </a:lnTo>
                  <a:lnTo>
                    <a:pt x="47723" y="251475"/>
                  </a:lnTo>
                  <a:lnTo>
                    <a:pt x="26852" y="242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282">
              <a:extLst>
                <a:ext uri="{FF2B5EF4-FFF2-40B4-BE49-F238E27FC236}">
                  <a16:creationId xmlns:a16="http://schemas.microsoft.com/office/drawing/2014/main" xmlns="" id="{CD432610-4805-40D0-AE73-249CAC71BB8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70693" y="970438"/>
              <a:ext cx="256458" cy="590592"/>
            </a:xfrm>
            <a:custGeom>
              <a:avLst/>
              <a:gdLst/>
              <a:ahLst/>
              <a:cxnLst/>
              <a:rect l="0" t="0" r="0" b="0"/>
              <a:pathLst>
                <a:path w="256458" h="590592">
                  <a:moveTo>
                    <a:pt x="154857" y="39212"/>
                  </a:moveTo>
                  <a:lnTo>
                    <a:pt x="154857" y="39212"/>
                  </a:lnTo>
                  <a:lnTo>
                    <a:pt x="147949" y="22253"/>
                  </a:lnTo>
                  <a:lnTo>
                    <a:pt x="136559" y="8737"/>
                  </a:lnTo>
                  <a:lnTo>
                    <a:pt x="121448" y="0"/>
                  </a:lnTo>
                  <a:lnTo>
                    <a:pt x="102144" y="2735"/>
                  </a:lnTo>
                  <a:lnTo>
                    <a:pt x="77101" y="13122"/>
                  </a:lnTo>
                  <a:lnTo>
                    <a:pt x="36647" y="42065"/>
                  </a:lnTo>
                  <a:lnTo>
                    <a:pt x="12949" y="62823"/>
                  </a:lnTo>
                  <a:lnTo>
                    <a:pt x="5924" y="73297"/>
                  </a:lnTo>
                  <a:lnTo>
                    <a:pt x="0" y="94342"/>
                  </a:lnTo>
                  <a:lnTo>
                    <a:pt x="3481" y="115455"/>
                  </a:lnTo>
                  <a:lnTo>
                    <a:pt x="7373" y="126024"/>
                  </a:lnTo>
                  <a:lnTo>
                    <a:pt x="21105" y="143412"/>
                  </a:lnTo>
                  <a:lnTo>
                    <a:pt x="62036" y="178563"/>
                  </a:lnTo>
                  <a:lnTo>
                    <a:pt x="108770" y="221594"/>
                  </a:lnTo>
                  <a:lnTo>
                    <a:pt x="125907" y="250563"/>
                  </a:lnTo>
                  <a:lnTo>
                    <a:pt x="131172" y="282253"/>
                  </a:lnTo>
                  <a:lnTo>
                    <a:pt x="127397" y="313742"/>
                  </a:lnTo>
                  <a:lnTo>
                    <a:pt x="116312" y="341847"/>
                  </a:lnTo>
                  <a:lnTo>
                    <a:pt x="100096" y="362806"/>
                  </a:lnTo>
                  <a:lnTo>
                    <a:pt x="81130" y="377059"/>
                  </a:lnTo>
                  <a:lnTo>
                    <a:pt x="60941" y="383394"/>
                  </a:lnTo>
                  <a:lnTo>
                    <a:pt x="52030" y="382967"/>
                  </a:lnTo>
                  <a:lnTo>
                    <a:pt x="36484" y="376847"/>
                  </a:lnTo>
                  <a:lnTo>
                    <a:pt x="31491" y="372252"/>
                  </a:lnTo>
                  <a:lnTo>
                    <a:pt x="25945" y="361502"/>
                  </a:lnTo>
                  <a:lnTo>
                    <a:pt x="25361" y="349669"/>
                  </a:lnTo>
                  <a:lnTo>
                    <a:pt x="26193" y="343550"/>
                  </a:lnTo>
                  <a:lnTo>
                    <a:pt x="30981" y="338765"/>
                  </a:lnTo>
                  <a:lnTo>
                    <a:pt x="47590" y="331567"/>
                  </a:lnTo>
                  <a:lnTo>
                    <a:pt x="80741" y="326919"/>
                  </a:lnTo>
                  <a:lnTo>
                    <a:pt x="90629" y="329089"/>
                  </a:lnTo>
                  <a:lnTo>
                    <a:pt x="107261" y="339026"/>
                  </a:lnTo>
                  <a:lnTo>
                    <a:pt x="112543" y="346332"/>
                  </a:lnTo>
                  <a:lnTo>
                    <a:pt x="118412" y="363858"/>
                  </a:lnTo>
                  <a:lnTo>
                    <a:pt x="114974" y="400300"/>
                  </a:lnTo>
                  <a:lnTo>
                    <a:pt x="98276" y="445749"/>
                  </a:lnTo>
                  <a:lnTo>
                    <a:pt x="82197" y="491592"/>
                  </a:lnTo>
                  <a:lnTo>
                    <a:pt x="75237" y="529713"/>
                  </a:lnTo>
                  <a:lnTo>
                    <a:pt x="76546" y="563350"/>
                  </a:lnTo>
                  <a:lnTo>
                    <a:pt x="80778" y="572082"/>
                  </a:lnTo>
                  <a:lnTo>
                    <a:pt x="94886" y="585547"/>
                  </a:lnTo>
                  <a:lnTo>
                    <a:pt x="120442" y="590591"/>
                  </a:lnTo>
                  <a:lnTo>
                    <a:pt x="156495" y="587658"/>
                  </a:lnTo>
                  <a:lnTo>
                    <a:pt x="179938" y="581937"/>
                  </a:lnTo>
                  <a:lnTo>
                    <a:pt x="222448" y="569701"/>
                  </a:lnTo>
                  <a:lnTo>
                    <a:pt x="256457" y="559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319">
            <a:extLst>
              <a:ext uri="{FF2B5EF4-FFF2-40B4-BE49-F238E27FC236}">
                <a16:creationId xmlns:a16="http://schemas.microsoft.com/office/drawing/2014/main" xmlns="" id="{4B6940C2-DA8A-4C53-B6D7-1C503D3DBEE9}"/>
              </a:ext>
            </a:extLst>
          </p:cNvPr>
          <p:cNvGrpSpPr/>
          <p:nvPr/>
        </p:nvGrpSpPr>
        <p:grpSpPr>
          <a:xfrm>
            <a:off x="5651500" y="1601768"/>
            <a:ext cx="584201" cy="635041"/>
            <a:chOff x="5651500" y="1601768"/>
            <a:chExt cx="584201" cy="635041"/>
          </a:xfrm>
        </p:grpSpPr>
        <p:sp>
          <p:nvSpPr>
            <p:cNvPr id="444" name="SMARTInkShape-1283">
              <a:extLst>
                <a:ext uri="{FF2B5EF4-FFF2-40B4-BE49-F238E27FC236}">
                  <a16:creationId xmlns:a16="http://schemas.microsoft.com/office/drawing/2014/main" xmlns="" id="{6C00A14F-71A2-4E2B-AF9F-26A5435F5D6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076950" y="2054290"/>
              <a:ext cx="152401" cy="182519"/>
            </a:xfrm>
            <a:custGeom>
              <a:avLst/>
              <a:gdLst/>
              <a:ahLst/>
              <a:cxnLst/>
              <a:rect l="0" t="0" r="0" b="0"/>
              <a:pathLst>
                <a:path w="152401" h="182519">
                  <a:moveTo>
                    <a:pt x="152400" y="9460"/>
                  </a:moveTo>
                  <a:lnTo>
                    <a:pt x="152400" y="9460"/>
                  </a:lnTo>
                  <a:lnTo>
                    <a:pt x="149029" y="6089"/>
                  </a:lnTo>
                  <a:lnTo>
                    <a:pt x="145493" y="4434"/>
                  </a:lnTo>
                  <a:lnTo>
                    <a:pt x="130731" y="0"/>
                  </a:lnTo>
                  <a:lnTo>
                    <a:pt x="119486" y="1963"/>
                  </a:lnTo>
                  <a:lnTo>
                    <a:pt x="97492" y="14765"/>
                  </a:lnTo>
                  <a:lnTo>
                    <a:pt x="80725" y="29456"/>
                  </a:lnTo>
                  <a:lnTo>
                    <a:pt x="56580" y="69515"/>
                  </a:lnTo>
                  <a:lnTo>
                    <a:pt x="47019" y="93301"/>
                  </a:lnTo>
                  <a:lnTo>
                    <a:pt x="45121" y="117984"/>
                  </a:lnTo>
                  <a:lnTo>
                    <a:pt x="51391" y="148938"/>
                  </a:lnTo>
                  <a:lnTo>
                    <a:pt x="62185" y="169242"/>
                  </a:lnTo>
                  <a:lnTo>
                    <a:pt x="73970" y="177606"/>
                  </a:lnTo>
                  <a:lnTo>
                    <a:pt x="81063" y="180824"/>
                  </a:lnTo>
                  <a:lnTo>
                    <a:pt x="96471" y="182518"/>
                  </a:lnTo>
                  <a:lnTo>
                    <a:pt x="110610" y="180214"/>
                  </a:lnTo>
                  <a:lnTo>
                    <a:pt x="119244" y="174486"/>
                  </a:lnTo>
                  <a:lnTo>
                    <a:pt x="121124" y="171688"/>
                  </a:lnTo>
                  <a:lnTo>
                    <a:pt x="121672" y="169118"/>
                  </a:lnTo>
                  <a:lnTo>
                    <a:pt x="121331" y="166698"/>
                  </a:lnTo>
                  <a:lnTo>
                    <a:pt x="111545" y="162129"/>
                  </a:lnTo>
                  <a:lnTo>
                    <a:pt x="80558" y="157471"/>
                  </a:lnTo>
                  <a:lnTo>
                    <a:pt x="39391" y="157973"/>
                  </a:lnTo>
                  <a:lnTo>
                    <a:pt x="0" y="161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284">
              <a:extLst>
                <a:ext uri="{FF2B5EF4-FFF2-40B4-BE49-F238E27FC236}">
                  <a16:creationId xmlns:a16="http://schemas.microsoft.com/office/drawing/2014/main" xmlns="" id="{39CE1921-4EAA-48D4-8B95-BE412FD9CD0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03640" y="1868722"/>
              <a:ext cx="139362" cy="252167"/>
            </a:xfrm>
            <a:custGeom>
              <a:avLst/>
              <a:gdLst/>
              <a:ahLst/>
              <a:cxnLst/>
              <a:rect l="0" t="0" r="0" b="0"/>
              <a:pathLst>
                <a:path w="139362" h="252167">
                  <a:moveTo>
                    <a:pt x="103460" y="36278"/>
                  </a:moveTo>
                  <a:lnTo>
                    <a:pt x="103460" y="36278"/>
                  </a:lnTo>
                  <a:lnTo>
                    <a:pt x="103460" y="15230"/>
                  </a:lnTo>
                  <a:lnTo>
                    <a:pt x="101343" y="10957"/>
                  </a:lnTo>
                  <a:lnTo>
                    <a:pt x="93347" y="4328"/>
                  </a:lnTo>
                  <a:lnTo>
                    <a:pt x="66832" y="0"/>
                  </a:lnTo>
                  <a:lnTo>
                    <a:pt x="35535" y="5460"/>
                  </a:lnTo>
                  <a:lnTo>
                    <a:pt x="18238" y="15996"/>
                  </a:lnTo>
                  <a:lnTo>
                    <a:pt x="10661" y="22757"/>
                  </a:lnTo>
                  <a:lnTo>
                    <a:pt x="2244" y="37794"/>
                  </a:lnTo>
                  <a:lnTo>
                    <a:pt x="0" y="45756"/>
                  </a:lnTo>
                  <a:lnTo>
                    <a:pt x="3150" y="64009"/>
                  </a:lnTo>
                  <a:lnTo>
                    <a:pt x="6953" y="73815"/>
                  </a:lnTo>
                  <a:lnTo>
                    <a:pt x="35903" y="104472"/>
                  </a:lnTo>
                  <a:lnTo>
                    <a:pt x="75760" y="132527"/>
                  </a:lnTo>
                  <a:lnTo>
                    <a:pt x="115479" y="158713"/>
                  </a:lnTo>
                  <a:lnTo>
                    <a:pt x="131851" y="175831"/>
                  </a:lnTo>
                  <a:lnTo>
                    <a:pt x="137203" y="184346"/>
                  </a:lnTo>
                  <a:lnTo>
                    <a:pt x="139361" y="192846"/>
                  </a:lnTo>
                  <a:lnTo>
                    <a:pt x="137995" y="209815"/>
                  </a:lnTo>
                  <a:lnTo>
                    <a:pt x="132127" y="217587"/>
                  </a:lnTo>
                  <a:lnTo>
                    <a:pt x="112438" y="231865"/>
                  </a:lnTo>
                  <a:lnTo>
                    <a:pt x="73585" y="248433"/>
                  </a:lnTo>
                  <a:lnTo>
                    <a:pt x="40908" y="252166"/>
                  </a:lnTo>
                  <a:lnTo>
                    <a:pt x="26035" y="248410"/>
                  </a:lnTo>
                  <a:lnTo>
                    <a:pt x="20093" y="245432"/>
                  </a:lnTo>
                  <a:lnTo>
                    <a:pt x="18955" y="241331"/>
                  </a:lnTo>
                  <a:lnTo>
                    <a:pt x="21018" y="236480"/>
                  </a:lnTo>
                  <a:lnTo>
                    <a:pt x="33610" y="220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285">
              <a:extLst>
                <a:ext uri="{FF2B5EF4-FFF2-40B4-BE49-F238E27FC236}">
                  <a16:creationId xmlns:a16="http://schemas.microsoft.com/office/drawing/2014/main" xmlns="" id="{31FBA190-6FBE-485C-9A80-B8AA553D933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51500" y="1601768"/>
              <a:ext cx="584201" cy="36533"/>
            </a:xfrm>
            <a:custGeom>
              <a:avLst/>
              <a:gdLst/>
              <a:ahLst/>
              <a:cxnLst/>
              <a:rect l="0" t="0" r="0" b="0"/>
              <a:pathLst>
                <a:path w="584201" h="36533">
                  <a:moveTo>
                    <a:pt x="0" y="36532"/>
                  </a:moveTo>
                  <a:lnTo>
                    <a:pt x="0" y="36532"/>
                  </a:lnTo>
                  <a:lnTo>
                    <a:pt x="6742" y="33161"/>
                  </a:lnTo>
                  <a:lnTo>
                    <a:pt x="46879" y="29359"/>
                  </a:lnTo>
                  <a:lnTo>
                    <a:pt x="88803" y="23701"/>
                  </a:lnTo>
                  <a:lnTo>
                    <a:pt x="119175" y="20217"/>
                  </a:lnTo>
                  <a:lnTo>
                    <a:pt x="154944" y="16483"/>
                  </a:lnTo>
                  <a:lnTo>
                    <a:pt x="194313" y="12583"/>
                  </a:lnTo>
                  <a:lnTo>
                    <a:pt x="238197" y="9277"/>
                  </a:lnTo>
                  <a:lnTo>
                    <a:pt x="285093" y="6368"/>
                  </a:lnTo>
                  <a:lnTo>
                    <a:pt x="333995" y="3722"/>
                  </a:lnTo>
                  <a:lnTo>
                    <a:pt x="377180" y="1959"/>
                  </a:lnTo>
                  <a:lnTo>
                    <a:pt x="416553" y="783"/>
                  </a:lnTo>
                  <a:lnTo>
                    <a:pt x="453386" y="0"/>
                  </a:lnTo>
                  <a:lnTo>
                    <a:pt x="484291" y="183"/>
                  </a:lnTo>
                  <a:lnTo>
                    <a:pt x="511244" y="1010"/>
                  </a:lnTo>
                  <a:lnTo>
                    <a:pt x="551775" y="3106"/>
                  </a:lnTo>
                  <a:lnTo>
                    <a:pt x="584200" y="4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320">
            <a:extLst>
              <a:ext uri="{FF2B5EF4-FFF2-40B4-BE49-F238E27FC236}">
                <a16:creationId xmlns:a16="http://schemas.microsoft.com/office/drawing/2014/main" xmlns="" id="{99AF0017-CEBF-4F08-B625-0583EAC0B40B}"/>
              </a:ext>
            </a:extLst>
          </p:cNvPr>
          <p:cNvGrpSpPr/>
          <p:nvPr/>
        </p:nvGrpSpPr>
        <p:grpSpPr>
          <a:xfrm>
            <a:off x="4857750" y="1593091"/>
            <a:ext cx="476251" cy="591729"/>
            <a:chOff x="4857750" y="1593091"/>
            <a:chExt cx="476251" cy="591729"/>
          </a:xfrm>
        </p:grpSpPr>
        <p:sp>
          <p:nvSpPr>
            <p:cNvPr id="448" name="SMARTInkShape-1286">
              <a:extLst>
                <a:ext uri="{FF2B5EF4-FFF2-40B4-BE49-F238E27FC236}">
                  <a16:creationId xmlns:a16="http://schemas.microsoft.com/office/drawing/2014/main" xmlns="" id="{410BBE8F-5EF1-4C42-9554-F1442715F51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149850" y="1994897"/>
              <a:ext cx="146051" cy="189923"/>
            </a:xfrm>
            <a:custGeom>
              <a:avLst/>
              <a:gdLst/>
              <a:ahLst/>
              <a:cxnLst/>
              <a:rect l="0" t="0" r="0" b="0"/>
              <a:pathLst>
                <a:path w="146051" h="189923">
                  <a:moveTo>
                    <a:pt x="146050" y="30753"/>
                  </a:moveTo>
                  <a:lnTo>
                    <a:pt x="146050" y="30753"/>
                  </a:lnTo>
                  <a:lnTo>
                    <a:pt x="137211" y="16447"/>
                  </a:lnTo>
                  <a:lnTo>
                    <a:pt x="127752" y="9738"/>
                  </a:lnTo>
                  <a:lnTo>
                    <a:pt x="87642" y="0"/>
                  </a:lnTo>
                  <a:lnTo>
                    <a:pt x="85240" y="373"/>
                  </a:lnTo>
                  <a:lnTo>
                    <a:pt x="77530" y="4558"/>
                  </a:lnTo>
                  <a:lnTo>
                    <a:pt x="76252" y="48944"/>
                  </a:lnTo>
                  <a:lnTo>
                    <a:pt x="75501" y="75665"/>
                  </a:lnTo>
                  <a:lnTo>
                    <a:pt x="70734" y="86152"/>
                  </a:lnTo>
                  <a:lnTo>
                    <a:pt x="71144" y="86030"/>
                  </a:lnTo>
                  <a:lnTo>
                    <a:pt x="82136" y="78911"/>
                  </a:lnTo>
                  <a:lnTo>
                    <a:pt x="93419" y="80614"/>
                  </a:lnTo>
                  <a:lnTo>
                    <a:pt x="126054" y="93424"/>
                  </a:lnTo>
                  <a:lnTo>
                    <a:pt x="136222" y="103057"/>
                  </a:lnTo>
                  <a:lnTo>
                    <a:pt x="141682" y="114393"/>
                  </a:lnTo>
                  <a:lnTo>
                    <a:pt x="143138" y="120380"/>
                  </a:lnTo>
                  <a:lnTo>
                    <a:pt x="140993" y="134557"/>
                  </a:lnTo>
                  <a:lnTo>
                    <a:pt x="134630" y="149560"/>
                  </a:lnTo>
                  <a:lnTo>
                    <a:pt x="124747" y="163284"/>
                  </a:lnTo>
                  <a:lnTo>
                    <a:pt x="100540" y="179539"/>
                  </a:lnTo>
                  <a:lnTo>
                    <a:pt x="67654" y="189922"/>
                  </a:lnTo>
                  <a:lnTo>
                    <a:pt x="45357" y="189454"/>
                  </a:lnTo>
                  <a:lnTo>
                    <a:pt x="34471" y="187354"/>
                  </a:lnTo>
                  <a:lnTo>
                    <a:pt x="18613" y="177494"/>
                  </a:lnTo>
                  <a:lnTo>
                    <a:pt x="0" y="1577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287">
              <a:extLst>
                <a:ext uri="{FF2B5EF4-FFF2-40B4-BE49-F238E27FC236}">
                  <a16:creationId xmlns:a16="http://schemas.microsoft.com/office/drawing/2014/main" xmlns="" id="{EA043C17-0ACE-43C9-8726-9138B7F1482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57650" y="1810633"/>
              <a:ext cx="133351" cy="200148"/>
            </a:xfrm>
            <a:custGeom>
              <a:avLst/>
              <a:gdLst/>
              <a:ahLst/>
              <a:cxnLst/>
              <a:rect l="0" t="0" r="0" b="0"/>
              <a:pathLst>
                <a:path w="133351" h="200148">
                  <a:moveTo>
                    <a:pt x="98550" y="5467"/>
                  </a:moveTo>
                  <a:lnTo>
                    <a:pt x="98550" y="5467"/>
                  </a:lnTo>
                  <a:lnTo>
                    <a:pt x="91808" y="2096"/>
                  </a:lnTo>
                  <a:lnTo>
                    <a:pt x="74131" y="0"/>
                  </a:lnTo>
                  <a:lnTo>
                    <a:pt x="59004" y="5154"/>
                  </a:lnTo>
                  <a:lnTo>
                    <a:pt x="26298" y="29080"/>
                  </a:lnTo>
                  <a:lnTo>
                    <a:pt x="17049" y="42773"/>
                  </a:lnTo>
                  <a:lnTo>
                    <a:pt x="14583" y="49388"/>
                  </a:lnTo>
                  <a:lnTo>
                    <a:pt x="15605" y="64263"/>
                  </a:lnTo>
                  <a:lnTo>
                    <a:pt x="17853" y="72181"/>
                  </a:lnTo>
                  <a:lnTo>
                    <a:pt x="29758" y="84742"/>
                  </a:lnTo>
                  <a:lnTo>
                    <a:pt x="69518" y="107674"/>
                  </a:lnTo>
                  <a:lnTo>
                    <a:pt x="115314" y="133292"/>
                  </a:lnTo>
                  <a:lnTo>
                    <a:pt x="129755" y="148591"/>
                  </a:lnTo>
                  <a:lnTo>
                    <a:pt x="132758" y="155917"/>
                  </a:lnTo>
                  <a:lnTo>
                    <a:pt x="133350" y="162917"/>
                  </a:lnTo>
                  <a:lnTo>
                    <a:pt x="132333" y="169700"/>
                  </a:lnTo>
                  <a:lnTo>
                    <a:pt x="118033" y="182882"/>
                  </a:lnTo>
                  <a:lnTo>
                    <a:pt x="94509" y="193679"/>
                  </a:lnTo>
                  <a:lnTo>
                    <a:pt x="50942" y="199757"/>
                  </a:lnTo>
                  <a:lnTo>
                    <a:pt x="14124" y="200147"/>
                  </a:lnTo>
                  <a:lnTo>
                    <a:pt x="1525" y="195238"/>
                  </a:lnTo>
                  <a:lnTo>
                    <a:pt x="0" y="193364"/>
                  </a:lnTo>
                  <a:lnTo>
                    <a:pt x="1100" y="192115"/>
                  </a:lnTo>
                  <a:lnTo>
                    <a:pt x="9650" y="189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288">
              <a:extLst>
                <a:ext uri="{FF2B5EF4-FFF2-40B4-BE49-F238E27FC236}">
                  <a16:creationId xmlns:a16="http://schemas.microsoft.com/office/drawing/2014/main" xmlns="" id="{C3E7E9D4-8FF7-4334-8CCD-FE8BB1F0D24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857750" y="1593091"/>
              <a:ext cx="476251" cy="45210"/>
            </a:xfrm>
            <a:custGeom>
              <a:avLst/>
              <a:gdLst/>
              <a:ahLst/>
              <a:cxnLst/>
              <a:rect l="0" t="0" r="0" b="0"/>
              <a:pathLst>
                <a:path w="476251" h="45210">
                  <a:moveTo>
                    <a:pt x="0" y="45209"/>
                  </a:moveTo>
                  <a:lnTo>
                    <a:pt x="0" y="45209"/>
                  </a:lnTo>
                  <a:lnTo>
                    <a:pt x="3371" y="41838"/>
                  </a:lnTo>
                  <a:lnTo>
                    <a:pt x="49902" y="30462"/>
                  </a:lnTo>
                  <a:lnTo>
                    <a:pt x="92734" y="23133"/>
                  </a:lnTo>
                  <a:lnTo>
                    <a:pt x="123911" y="19203"/>
                  </a:lnTo>
                  <a:lnTo>
                    <a:pt x="158808" y="15172"/>
                  </a:lnTo>
                  <a:lnTo>
                    <a:pt x="195478" y="11073"/>
                  </a:lnTo>
                  <a:lnTo>
                    <a:pt x="233330" y="6929"/>
                  </a:lnTo>
                  <a:lnTo>
                    <a:pt x="271969" y="2756"/>
                  </a:lnTo>
                  <a:lnTo>
                    <a:pt x="307607" y="679"/>
                  </a:lnTo>
                  <a:lnTo>
                    <a:pt x="341244" y="0"/>
                  </a:lnTo>
                  <a:lnTo>
                    <a:pt x="373546" y="253"/>
                  </a:lnTo>
                  <a:lnTo>
                    <a:pt x="420726" y="534"/>
                  </a:lnTo>
                  <a:lnTo>
                    <a:pt x="476250" y="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321">
            <a:extLst>
              <a:ext uri="{FF2B5EF4-FFF2-40B4-BE49-F238E27FC236}">
                <a16:creationId xmlns:a16="http://schemas.microsoft.com/office/drawing/2014/main" xmlns="" id="{F316F46A-A50C-42E3-9B9E-5B881156F97A}"/>
              </a:ext>
            </a:extLst>
          </p:cNvPr>
          <p:cNvGrpSpPr/>
          <p:nvPr/>
        </p:nvGrpSpPr>
        <p:grpSpPr>
          <a:xfrm>
            <a:off x="4009829" y="1600200"/>
            <a:ext cx="487716" cy="558801"/>
            <a:chOff x="4009829" y="1600200"/>
            <a:chExt cx="487716" cy="558801"/>
          </a:xfrm>
        </p:grpSpPr>
        <p:sp>
          <p:nvSpPr>
            <p:cNvPr id="452" name="SMARTInkShape-1289">
              <a:extLst>
                <a:ext uri="{FF2B5EF4-FFF2-40B4-BE49-F238E27FC236}">
                  <a16:creationId xmlns:a16="http://schemas.microsoft.com/office/drawing/2014/main" xmlns="" id="{78685AA1-36F2-49C6-9454-F445406CEE5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23161" y="1949450"/>
              <a:ext cx="74384" cy="209551"/>
            </a:xfrm>
            <a:custGeom>
              <a:avLst/>
              <a:gdLst/>
              <a:ahLst/>
              <a:cxnLst/>
              <a:rect l="0" t="0" r="0" b="0"/>
              <a:pathLst>
                <a:path w="74384" h="209551">
                  <a:moveTo>
                    <a:pt x="53589" y="0"/>
                  </a:moveTo>
                  <a:lnTo>
                    <a:pt x="53589" y="0"/>
                  </a:lnTo>
                  <a:lnTo>
                    <a:pt x="46847" y="0"/>
                  </a:lnTo>
                  <a:lnTo>
                    <a:pt x="32541" y="6742"/>
                  </a:lnTo>
                  <a:lnTo>
                    <a:pt x="24714" y="13815"/>
                  </a:lnTo>
                  <a:lnTo>
                    <a:pt x="18883" y="23073"/>
                  </a:lnTo>
                  <a:lnTo>
                    <a:pt x="5018" y="68272"/>
                  </a:lnTo>
                  <a:lnTo>
                    <a:pt x="0" y="92588"/>
                  </a:lnTo>
                  <a:lnTo>
                    <a:pt x="1079" y="106767"/>
                  </a:lnTo>
                  <a:lnTo>
                    <a:pt x="3910" y="114479"/>
                  </a:lnTo>
                  <a:lnTo>
                    <a:pt x="5653" y="116536"/>
                  </a:lnTo>
                  <a:lnTo>
                    <a:pt x="15116" y="116940"/>
                  </a:lnTo>
                  <a:lnTo>
                    <a:pt x="21590" y="116060"/>
                  </a:lnTo>
                  <a:lnTo>
                    <a:pt x="66261" y="93460"/>
                  </a:lnTo>
                  <a:lnTo>
                    <a:pt x="69798" y="93351"/>
                  </a:lnTo>
                  <a:lnTo>
                    <a:pt x="72861" y="93984"/>
                  </a:lnTo>
                  <a:lnTo>
                    <a:pt x="74199" y="95817"/>
                  </a:lnTo>
                  <a:lnTo>
                    <a:pt x="74383" y="98450"/>
                  </a:lnTo>
                  <a:lnTo>
                    <a:pt x="65885" y="136627"/>
                  </a:lnTo>
                  <a:lnTo>
                    <a:pt x="60722" y="180923"/>
                  </a:lnTo>
                  <a:lnTo>
                    <a:pt x="59939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290">
              <a:extLst>
                <a:ext uri="{FF2B5EF4-FFF2-40B4-BE49-F238E27FC236}">
                  <a16:creationId xmlns:a16="http://schemas.microsoft.com/office/drawing/2014/main" xmlns="" id="{2F7DBE8A-5D8D-44BE-80C8-01B87B68F8D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82872" y="1818920"/>
              <a:ext cx="98629" cy="203589"/>
            </a:xfrm>
            <a:custGeom>
              <a:avLst/>
              <a:gdLst/>
              <a:ahLst/>
              <a:cxnLst/>
              <a:rect l="0" t="0" r="0" b="0"/>
              <a:pathLst>
                <a:path w="98629" h="203589">
                  <a:moveTo>
                    <a:pt x="98628" y="28930"/>
                  </a:moveTo>
                  <a:lnTo>
                    <a:pt x="98628" y="28930"/>
                  </a:lnTo>
                  <a:lnTo>
                    <a:pt x="98628" y="22188"/>
                  </a:lnTo>
                  <a:lnTo>
                    <a:pt x="88515" y="7882"/>
                  </a:lnTo>
                  <a:lnTo>
                    <a:pt x="76024" y="1937"/>
                  </a:lnTo>
                  <a:lnTo>
                    <a:pt x="61066" y="0"/>
                  </a:lnTo>
                  <a:lnTo>
                    <a:pt x="45009" y="1490"/>
                  </a:lnTo>
                  <a:lnTo>
                    <a:pt x="30347" y="8268"/>
                  </a:lnTo>
                  <a:lnTo>
                    <a:pt x="17481" y="19041"/>
                  </a:lnTo>
                  <a:lnTo>
                    <a:pt x="7059" y="33237"/>
                  </a:lnTo>
                  <a:lnTo>
                    <a:pt x="1486" y="48953"/>
                  </a:lnTo>
                  <a:lnTo>
                    <a:pt x="0" y="57096"/>
                  </a:lnTo>
                  <a:lnTo>
                    <a:pt x="2112" y="71787"/>
                  </a:lnTo>
                  <a:lnTo>
                    <a:pt x="4650" y="78668"/>
                  </a:lnTo>
                  <a:lnTo>
                    <a:pt x="16878" y="91958"/>
                  </a:lnTo>
                  <a:lnTo>
                    <a:pt x="62881" y="124118"/>
                  </a:lnTo>
                  <a:lnTo>
                    <a:pt x="86782" y="143212"/>
                  </a:lnTo>
                  <a:lnTo>
                    <a:pt x="93362" y="155922"/>
                  </a:lnTo>
                  <a:lnTo>
                    <a:pt x="90885" y="162980"/>
                  </a:lnTo>
                  <a:lnTo>
                    <a:pt x="76842" y="178349"/>
                  </a:lnTo>
                  <a:lnTo>
                    <a:pt x="45136" y="196126"/>
                  </a:lnTo>
                  <a:lnTo>
                    <a:pt x="15672" y="203588"/>
                  </a:lnTo>
                  <a:lnTo>
                    <a:pt x="9457" y="203224"/>
                  </a:lnTo>
                  <a:lnTo>
                    <a:pt x="5314" y="201571"/>
                  </a:lnTo>
                  <a:lnTo>
                    <a:pt x="2552" y="199057"/>
                  </a:lnTo>
                  <a:lnTo>
                    <a:pt x="2828" y="195970"/>
                  </a:lnTo>
                  <a:lnTo>
                    <a:pt x="16078" y="181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291">
              <a:extLst>
                <a:ext uri="{FF2B5EF4-FFF2-40B4-BE49-F238E27FC236}">
                  <a16:creationId xmlns:a16="http://schemas.microsoft.com/office/drawing/2014/main" xmlns="" id="{D7BE8FCB-8FBB-4EF8-B5BD-AC7B6EAED64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009829" y="1600200"/>
              <a:ext cx="466922" cy="44451"/>
            </a:xfrm>
            <a:custGeom>
              <a:avLst/>
              <a:gdLst/>
              <a:ahLst/>
              <a:cxnLst/>
              <a:rect l="0" t="0" r="0" b="0"/>
              <a:pathLst>
                <a:path w="4669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0652" y="41079"/>
                  </a:lnTo>
                  <a:lnTo>
                    <a:pt x="85322" y="35661"/>
                  </a:lnTo>
                  <a:lnTo>
                    <a:pt x="113038" y="32240"/>
                  </a:lnTo>
                  <a:lnTo>
                    <a:pt x="146332" y="27844"/>
                  </a:lnTo>
                  <a:lnTo>
                    <a:pt x="183345" y="22796"/>
                  </a:lnTo>
                  <a:lnTo>
                    <a:pt x="222837" y="17314"/>
                  </a:lnTo>
                  <a:lnTo>
                    <a:pt x="262571" y="12954"/>
                  </a:lnTo>
                  <a:lnTo>
                    <a:pt x="302465" y="9341"/>
                  </a:lnTo>
                  <a:lnTo>
                    <a:pt x="342467" y="6228"/>
                  </a:lnTo>
                  <a:lnTo>
                    <a:pt x="374074" y="4151"/>
                  </a:lnTo>
                  <a:lnTo>
                    <a:pt x="400084" y="2768"/>
                  </a:lnTo>
                  <a:lnTo>
                    <a:pt x="4669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322">
            <a:extLst>
              <a:ext uri="{FF2B5EF4-FFF2-40B4-BE49-F238E27FC236}">
                <a16:creationId xmlns:a16="http://schemas.microsoft.com/office/drawing/2014/main" xmlns="" id="{D980DEFC-3300-4650-9DB3-E98ACB742E74}"/>
              </a:ext>
            </a:extLst>
          </p:cNvPr>
          <p:cNvGrpSpPr/>
          <p:nvPr/>
        </p:nvGrpSpPr>
        <p:grpSpPr>
          <a:xfrm>
            <a:off x="3060700" y="1600200"/>
            <a:ext cx="450851" cy="617141"/>
            <a:chOff x="3060700" y="1600200"/>
            <a:chExt cx="450851" cy="617141"/>
          </a:xfrm>
        </p:grpSpPr>
        <p:sp>
          <p:nvSpPr>
            <p:cNvPr id="456" name="SMARTInkShape-1292">
              <a:extLst>
                <a:ext uri="{FF2B5EF4-FFF2-40B4-BE49-F238E27FC236}">
                  <a16:creationId xmlns:a16="http://schemas.microsoft.com/office/drawing/2014/main" xmlns="" id="{358B8FEF-7FA4-46EB-90F0-48708F93490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16300" y="2023168"/>
              <a:ext cx="91935" cy="194173"/>
            </a:xfrm>
            <a:custGeom>
              <a:avLst/>
              <a:gdLst/>
              <a:ahLst/>
              <a:cxnLst/>
              <a:rect l="0" t="0" r="0" b="0"/>
              <a:pathLst>
                <a:path w="91935" h="194173">
                  <a:moveTo>
                    <a:pt x="0" y="15182"/>
                  </a:moveTo>
                  <a:lnTo>
                    <a:pt x="0" y="15182"/>
                  </a:lnTo>
                  <a:lnTo>
                    <a:pt x="3371" y="8440"/>
                  </a:lnTo>
                  <a:lnTo>
                    <a:pt x="12552" y="3248"/>
                  </a:lnTo>
                  <a:lnTo>
                    <a:pt x="25334" y="0"/>
                  </a:lnTo>
                  <a:lnTo>
                    <a:pt x="38070" y="908"/>
                  </a:lnTo>
                  <a:lnTo>
                    <a:pt x="47023" y="3664"/>
                  </a:lnTo>
                  <a:lnTo>
                    <a:pt x="50399" y="5387"/>
                  </a:lnTo>
                  <a:lnTo>
                    <a:pt x="52649" y="7946"/>
                  </a:lnTo>
                  <a:lnTo>
                    <a:pt x="55150" y="14553"/>
                  </a:lnTo>
                  <a:lnTo>
                    <a:pt x="49815" y="32948"/>
                  </a:lnTo>
                  <a:lnTo>
                    <a:pt x="31341" y="63931"/>
                  </a:lnTo>
                  <a:lnTo>
                    <a:pt x="21478" y="75768"/>
                  </a:lnTo>
                  <a:lnTo>
                    <a:pt x="21374" y="77445"/>
                  </a:lnTo>
                  <a:lnTo>
                    <a:pt x="23140" y="81190"/>
                  </a:lnTo>
                  <a:lnTo>
                    <a:pt x="30040" y="83324"/>
                  </a:lnTo>
                  <a:lnTo>
                    <a:pt x="70121" y="93770"/>
                  </a:lnTo>
                  <a:lnTo>
                    <a:pt x="85609" y="103300"/>
                  </a:lnTo>
                  <a:lnTo>
                    <a:pt x="90965" y="116670"/>
                  </a:lnTo>
                  <a:lnTo>
                    <a:pt x="91934" y="134371"/>
                  </a:lnTo>
                  <a:lnTo>
                    <a:pt x="87662" y="153997"/>
                  </a:lnTo>
                  <a:lnTo>
                    <a:pt x="77296" y="170717"/>
                  </a:lnTo>
                  <a:lnTo>
                    <a:pt x="63281" y="183792"/>
                  </a:lnTo>
                  <a:lnTo>
                    <a:pt x="47646" y="191955"/>
                  </a:lnTo>
                  <a:lnTo>
                    <a:pt x="33170" y="194172"/>
                  </a:lnTo>
                  <a:lnTo>
                    <a:pt x="12700" y="192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293">
              <a:extLst>
                <a:ext uri="{FF2B5EF4-FFF2-40B4-BE49-F238E27FC236}">
                  <a16:creationId xmlns:a16="http://schemas.microsoft.com/office/drawing/2014/main" xmlns="" id="{67499583-E7E7-4406-90A8-7187373B29F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241258" y="1836788"/>
              <a:ext cx="120947" cy="229997"/>
            </a:xfrm>
            <a:custGeom>
              <a:avLst/>
              <a:gdLst/>
              <a:ahLst/>
              <a:cxnLst/>
              <a:rect l="0" t="0" r="0" b="0"/>
              <a:pathLst>
                <a:path w="120947" h="229997">
                  <a:moveTo>
                    <a:pt x="92492" y="36462"/>
                  </a:moveTo>
                  <a:lnTo>
                    <a:pt x="92492" y="36462"/>
                  </a:lnTo>
                  <a:lnTo>
                    <a:pt x="101330" y="13318"/>
                  </a:lnTo>
                  <a:lnTo>
                    <a:pt x="101206" y="9744"/>
                  </a:lnTo>
                  <a:lnTo>
                    <a:pt x="99712" y="6655"/>
                  </a:lnTo>
                  <a:lnTo>
                    <a:pt x="97305" y="3891"/>
                  </a:lnTo>
                  <a:lnTo>
                    <a:pt x="87105" y="819"/>
                  </a:lnTo>
                  <a:lnTo>
                    <a:pt x="80434" y="0"/>
                  </a:lnTo>
                  <a:lnTo>
                    <a:pt x="63614" y="4734"/>
                  </a:lnTo>
                  <a:lnTo>
                    <a:pt x="24072" y="28392"/>
                  </a:lnTo>
                  <a:lnTo>
                    <a:pt x="2918" y="52023"/>
                  </a:lnTo>
                  <a:lnTo>
                    <a:pt x="320" y="58831"/>
                  </a:lnTo>
                  <a:lnTo>
                    <a:pt x="0" y="64780"/>
                  </a:lnTo>
                  <a:lnTo>
                    <a:pt x="1197" y="70157"/>
                  </a:lnTo>
                  <a:lnTo>
                    <a:pt x="10053" y="79895"/>
                  </a:lnTo>
                  <a:lnTo>
                    <a:pt x="24103" y="88221"/>
                  </a:lnTo>
                  <a:lnTo>
                    <a:pt x="68704" y="101647"/>
                  </a:lnTo>
                  <a:lnTo>
                    <a:pt x="91089" y="111672"/>
                  </a:lnTo>
                  <a:lnTo>
                    <a:pt x="111126" y="126950"/>
                  </a:lnTo>
                  <a:lnTo>
                    <a:pt x="118413" y="140649"/>
                  </a:lnTo>
                  <a:lnTo>
                    <a:pt x="120946" y="156851"/>
                  </a:lnTo>
                  <a:lnTo>
                    <a:pt x="119719" y="175811"/>
                  </a:lnTo>
                  <a:lnTo>
                    <a:pt x="108320" y="202947"/>
                  </a:lnTo>
                  <a:lnTo>
                    <a:pt x="93647" y="216524"/>
                  </a:lnTo>
                  <a:lnTo>
                    <a:pt x="76072" y="225851"/>
                  </a:lnTo>
                  <a:lnTo>
                    <a:pt x="58853" y="229996"/>
                  </a:lnTo>
                  <a:lnTo>
                    <a:pt x="43675" y="228075"/>
                  </a:lnTo>
                  <a:lnTo>
                    <a:pt x="32695" y="223223"/>
                  </a:lnTo>
                  <a:lnTo>
                    <a:pt x="30755" y="220942"/>
                  </a:lnTo>
                  <a:lnTo>
                    <a:pt x="28992" y="2142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294">
              <a:extLst>
                <a:ext uri="{FF2B5EF4-FFF2-40B4-BE49-F238E27FC236}">
                  <a16:creationId xmlns:a16="http://schemas.microsoft.com/office/drawing/2014/main" xmlns="" id="{45E1B6B1-1A3A-454F-9000-C6A225CAA2B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60700" y="1600200"/>
              <a:ext cx="450851" cy="50801"/>
            </a:xfrm>
            <a:custGeom>
              <a:avLst/>
              <a:gdLst/>
              <a:ahLst/>
              <a:cxnLst/>
              <a:rect l="0" t="0" r="0" b="0"/>
              <a:pathLst>
                <a:path w="450851" h="50801">
                  <a:moveTo>
                    <a:pt x="0" y="50800"/>
                  </a:moveTo>
                  <a:lnTo>
                    <a:pt x="0" y="50800"/>
                  </a:lnTo>
                  <a:lnTo>
                    <a:pt x="30287" y="45025"/>
                  </a:lnTo>
                  <a:lnTo>
                    <a:pt x="67788" y="38590"/>
                  </a:lnTo>
                  <a:lnTo>
                    <a:pt x="93876" y="33488"/>
                  </a:lnTo>
                  <a:lnTo>
                    <a:pt x="123967" y="27264"/>
                  </a:lnTo>
                  <a:lnTo>
                    <a:pt x="156728" y="20293"/>
                  </a:lnTo>
                  <a:lnTo>
                    <a:pt x="191974" y="14234"/>
                  </a:lnTo>
                  <a:lnTo>
                    <a:pt x="228877" y="8784"/>
                  </a:lnTo>
                  <a:lnTo>
                    <a:pt x="266885" y="3739"/>
                  </a:lnTo>
                  <a:lnTo>
                    <a:pt x="304218" y="1082"/>
                  </a:lnTo>
                  <a:lnTo>
                    <a:pt x="341100" y="16"/>
                  </a:lnTo>
                  <a:lnTo>
                    <a:pt x="377684" y="10"/>
                  </a:lnTo>
                  <a:lnTo>
                    <a:pt x="450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323">
            <a:extLst>
              <a:ext uri="{FF2B5EF4-FFF2-40B4-BE49-F238E27FC236}">
                <a16:creationId xmlns:a16="http://schemas.microsoft.com/office/drawing/2014/main" xmlns="" id="{A3C3A9C9-EB45-4804-8059-0E09C88F02F2}"/>
              </a:ext>
            </a:extLst>
          </p:cNvPr>
          <p:cNvGrpSpPr/>
          <p:nvPr/>
        </p:nvGrpSpPr>
        <p:grpSpPr>
          <a:xfrm>
            <a:off x="2193729" y="1625600"/>
            <a:ext cx="524072" cy="506505"/>
            <a:chOff x="2193729" y="1625600"/>
            <a:chExt cx="524072" cy="506505"/>
          </a:xfrm>
        </p:grpSpPr>
        <p:sp>
          <p:nvSpPr>
            <p:cNvPr id="460" name="SMARTInkShape-1295">
              <a:extLst>
                <a:ext uri="{FF2B5EF4-FFF2-40B4-BE49-F238E27FC236}">
                  <a16:creationId xmlns:a16="http://schemas.microsoft.com/office/drawing/2014/main" xmlns="" id="{98E29836-23DE-4608-889E-CF5B1E0F80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193729" y="1625600"/>
              <a:ext cx="428822" cy="31751"/>
            </a:xfrm>
            <a:custGeom>
              <a:avLst/>
              <a:gdLst/>
              <a:ahLst/>
              <a:cxnLst/>
              <a:rect l="0" t="0" r="0" b="0"/>
              <a:pathLst>
                <a:path w="4288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4780" y="25975"/>
                  </a:lnTo>
                  <a:lnTo>
                    <a:pt x="89273" y="19540"/>
                  </a:lnTo>
                  <a:lnTo>
                    <a:pt x="118494" y="15849"/>
                  </a:lnTo>
                  <a:lnTo>
                    <a:pt x="151381" y="11977"/>
                  </a:lnTo>
                  <a:lnTo>
                    <a:pt x="186711" y="7985"/>
                  </a:lnTo>
                  <a:lnTo>
                    <a:pt x="222259" y="5323"/>
                  </a:lnTo>
                  <a:lnTo>
                    <a:pt x="257952" y="3549"/>
                  </a:lnTo>
                  <a:lnTo>
                    <a:pt x="293741" y="2366"/>
                  </a:lnTo>
                  <a:lnTo>
                    <a:pt x="324657" y="1577"/>
                  </a:lnTo>
                  <a:lnTo>
                    <a:pt x="352323" y="1051"/>
                  </a:lnTo>
                  <a:lnTo>
                    <a:pt x="394822" y="467"/>
                  </a:lnTo>
                  <a:lnTo>
                    <a:pt x="4288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296">
              <a:extLst>
                <a:ext uri="{FF2B5EF4-FFF2-40B4-BE49-F238E27FC236}">
                  <a16:creationId xmlns:a16="http://schemas.microsoft.com/office/drawing/2014/main" xmlns="" id="{E19C3B40-1721-43EA-A353-D09339ED39C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559050" y="2032000"/>
              <a:ext cx="158751" cy="100105"/>
            </a:xfrm>
            <a:custGeom>
              <a:avLst/>
              <a:gdLst/>
              <a:ahLst/>
              <a:cxnLst/>
              <a:rect l="0" t="0" r="0" b="0"/>
              <a:pathLst>
                <a:path w="158751" h="100105">
                  <a:moveTo>
                    <a:pt x="0" y="0"/>
                  </a:moveTo>
                  <a:lnTo>
                    <a:pt x="0" y="0"/>
                  </a:lnTo>
                  <a:lnTo>
                    <a:pt x="42716" y="3371"/>
                  </a:lnTo>
                  <a:lnTo>
                    <a:pt x="49644" y="6481"/>
                  </a:lnTo>
                  <a:lnTo>
                    <a:pt x="54263" y="10670"/>
                  </a:lnTo>
                  <a:lnTo>
                    <a:pt x="57342" y="15580"/>
                  </a:lnTo>
                  <a:lnTo>
                    <a:pt x="57983" y="20970"/>
                  </a:lnTo>
                  <a:lnTo>
                    <a:pt x="54933" y="32603"/>
                  </a:lnTo>
                  <a:lnTo>
                    <a:pt x="22552" y="75392"/>
                  </a:lnTo>
                  <a:lnTo>
                    <a:pt x="12248" y="88269"/>
                  </a:lnTo>
                  <a:lnTo>
                    <a:pt x="11693" y="91301"/>
                  </a:lnTo>
                  <a:lnTo>
                    <a:pt x="12734" y="94029"/>
                  </a:lnTo>
                  <a:lnTo>
                    <a:pt x="14840" y="96553"/>
                  </a:lnTo>
                  <a:lnTo>
                    <a:pt x="38028" y="100104"/>
                  </a:lnTo>
                  <a:lnTo>
                    <a:pt x="78452" y="94415"/>
                  </a:lnTo>
                  <a:lnTo>
                    <a:pt x="109892" y="89470"/>
                  </a:lnTo>
                  <a:lnTo>
                    <a:pt x="1587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297">
              <a:extLst>
                <a:ext uri="{FF2B5EF4-FFF2-40B4-BE49-F238E27FC236}">
                  <a16:creationId xmlns:a16="http://schemas.microsoft.com/office/drawing/2014/main" xmlns="" id="{684C4474-9F9D-4520-8663-45A944F760C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02227" y="1874893"/>
              <a:ext cx="106024" cy="208830"/>
            </a:xfrm>
            <a:custGeom>
              <a:avLst/>
              <a:gdLst/>
              <a:ahLst/>
              <a:cxnLst/>
              <a:rect l="0" t="0" r="0" b="0"/>
              <a:pathLst>
                <a:path w="106024" h="208830">
                  <a:moveTo>
                    <a:pt x="106023" y="17407"/>
                  </a:moveTo>
                  <a:lnTo>
                    <a:pt x="106023" y="17407"/>
                  </a:lnTo>
                  <a:lnTo>
                    <a:pt x="106023" y="10665"/>
                  </a:lnTo>
                  <a:lnTo>
                    <a:pt x="104142" y="5473"/>
                  </a:lnTo>
                  <a:lnTo>
                    <a:pt x="102652" y="3101"/>
                  </a:lnTo>
                  <a:lnTo>
                    <a:pt x="95353" y="465"/>
                  </a:lnTo>
                  <a:lnTo>
                    <a:pt x="84347" y="0"/>
                  </a:lnTo>
                  <a:lnTo>
                    <a:pt x="42761" y="10690"/>
                  </a:lnTo>
                  <a:lnTo>
                    <a:pt x="12780" y="30583"/>
                  </a:lnTo>
                  <a:lnTo>
                    <a:pt x="2022" y="39961"/>
                  </a:lnTo>
                  <a:lnTo>
                    <a:pt x="0" y="44438"/>
                  </a:lnTo>
                  <a:lnTo>
                    <a:pt x="64" y="48833"/>
                  </a:lnTo>
                  <a:lnTo>
                    <a:pt x="1517" y="53174"/>
                  </a:lnTo>
                  <a:lnTo>
                    <a:pt x="8776" y="61761"/>
                  </a:lnTo>
                  <a:lnTo>
                    <a:pt x="42521" y="87375"/>
                  </a:lnTo>
                  <a:lnTo>
                    <a:pt x="69882" y="102893"/>
                  </a:lnTo>
                  <a:lnTo>
                    <a:pt x="85021" y="117019"/>
                  </a:lnTo>
                  <a:lnTo>
                    <a:pt x="98703" y="140839"/>
                  </a:lnTo>
                  <a:lnTo>
                    <a:pt x="98321" y="149084"/>
                  </a:lnTo>
                  <a:lnTo>
                    <a:pt x="90370" y="165771"/>
                  </a:lnTo>
                  <a:lnTo>
                    <a:pt x="59317" y="197363"/>
                  </a:lnTo>
                  <a:lnTo>
                    <a:pt x="47400" y="206278"/>
                  </a:lnTo>
                  <a:lnTo>
                    <a:pt x="42952" y="208232"/>
                  </a:lnTo>
                  <a:lnTo>
                    <a:pt x="39281" y="208829"/>
                  </a:lnTo>
                  <a:lnTo>
                    <a:pt x="29823" y="207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324">
            <a:extLst>
              <a:ext uri="{FF2B5EF4-FFF2-40B4-BE49-F238E27FC236}">
                <a16:creationId xmlns:a16="http://schemas.microsoft.com/office/drawing/2014/main" xmlns="" id="{32446BAB-0F89-4569-B90A-981E834850C8}"/>
              </a:ext>
            </a:extLst>
          </p:cNvPr>
          <p:cNvGrpSpPr/>
          <p:nvPr/>
        </p:nvGrpSpPr>
        <p:grpSpPr>
          <a:xfrm>
            <a:off x="1328915" y="1600200"/>
            <a:ext cx="525286" cy="527051"/>
            <a:chOff x="1328915" y="1600200"/>
            <a:chExt cx="525286" cy="527051"/>
          </a:xfrm>
        </p:grpSpPr>
        <p:sp>
          <p:nvSpPr>
            <p:cNvPr id="464" name="SMARTInkShape-1298">
              <a:extLst>
                <a:ext uri="{FF2B5EF4-FFF2-40B4-BE49-F238E27FC236}">
                  <a16:creationId xmlns:a16="http://schemas.microsoft.com/office/drawing/2014/main" xmlns="" id="{F5343394-A21C-4FEA-9661-D1914A8C15C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469604" y="1859364"/>
              <a:ext cx="123300" cy="190651"/>
            </a:xfrm>
            <a:custGeom>
              <a:avLst/>
              <a:gdLst/>
              <a:ahLst/>
              <a:cxnLst/>
              <a:rect l="0" t="0" r="0" b="0"/>
              <a:pathLst>
                <a:path w="123300" h="190651">
                  <a:moveTo>
                    <a:pt x="105196" y="45636"/>
                  </a:moveTo>
                  <a:lnTo>
                    <a:pt x="105196" y="45636"/>
                  </a:lnTo>
                  <a:lnTo>
                    <a:pt x="103314" y="16743"/>
                  </a:lnTo>
                  <a:lnTo>
                    <a:pt x="101825" y="11557"/>
                  </a:lnTo>
                  <a:lnTo>
                    <a:pt x="98010" y="7395"/>
                  </a:lnTo>
                  <a:lnTo>
                    <a:pt x="86245" y="888"/>
                  </a:lnTo>
                  <a:lnTo>
                    <a:pt x="57012" y="0"/>
                  </a:lnTo>
                  <a:lnTo>
                    <a:pt x="24911" y="10948"/>
                  </a:lnTo>
                  <a:lnTo>
                    <a:pt x="11188" y="21752"/>
                  </a:lnTo>
                  <a:lnTo>
                    <a:pt x="3442" y="33610"/>
                  </a:lnTo>
                  <a:lnTo>
                    <a:pt x="0" y="45935"/>
                  </a:lnTo>
                  <a:lnTo>
                    <a:pt x="2233" y="58469"/>
                  </a:lnTo>
                  <a:lnTo>
                    <a:pt x="4804" y="64775"/>
                  </a:lnTo>
                  <a:lnTo>
                    <a:pt x="17068" y="75544"/>
                  </a:lnTo>
                  <a:lnTo>
                    <a:pt x="57057" y="93956"/>
                  </a:lnTo>
                  <a:lnTo>
                    <a:pt x="102900" y="111886"/>
                  </a:lnTo>
                  <a:lnTo>
                    <a:pt x="117345" y="123058"/>
                  </a:lnTo>
                  <a:lnTo>
                    <a:pt x="121057" y="129001"/>
                  </a:lnTo>
                  <a:lnTo>
                    <a:pt x="123299" y="141248"/>
                  </a:lnTo>
                  <a:lnTo>
                    <a:pt x="116299" y="155628"/>
                  </a:lnTo>
                  <a:lnTo>
                    <a:pt x="103075" y="170721"/>
                  </a:lnTo>
                  <a:lnTo>
                    <a:pt x="85439" y="184485"/>
                  </a:lnTo>
                  <a:lnTo>
                    <a:pt x="69604" y="190132"/>
                  </a:lnTo>
                  <a:lnTo>
                    <a:pt x="62418" y="190650"/>
                  </a:lnTo>
                  <a:lnTo>
                    <a:pt x="56922" y="188878"/>
                  </a:lnTo>
                  <a:lnTo>
                    <a:pt x="52552" y="185581"/>
                  </a:lnTo>
                  <a:lnTo>
                    <a:pt x="41696" y="1726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299">
              <a:extLst>
                <a:ext uri="{FF2B5EF4-FFF2-40B4-BE49-F238E27FC236}">
                  <a16:creationId xmlns:a16="http://schemas.microsoft.com/office/drawing/2014/main" xmlns="" id="{292F5788-F7ED-4076-B2B0-B7F1D11B4D2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328915" y="1600200"/>
              <a:ext cx="525286" cy="75318"/>
            </a:xfrm>
            <a:custGeom>
              <a:avLst/>
              <a:gdLst/>
              <a:ahLst/>
              <a:cxnLst/>
              <a:rect l="0" t="0" r="0" b="0"/>
              <a:pathLst>
                <a:path w="525286" h="75318">
                  <a:moveTo>
                    <a:pt x="10935" y="69850"/>
                  </a:moveTo>
                  <a:lnTo>
                    <a:pt x="10935" y="69850"/>
                  </a:lnTo>
                  <a:lnTo>
                    <a:pt x="0" y="75317"/>
                  </a:lnTo>
                  <a:lnTo>
                    <a:pt x="32360" y="67295"/>
                  </a:lnTo>
                  <a:lnTo>
                    <a:pt x="71257" y="60248"/>
                  </a:lnTo>
                  <a:lnTo>
                    <a:pt x="98422" y="56393"/>
                  </a:lnTo>
                  <a:lnTo>
                    <a:pt x="128526" y="52412"/>
                  </a:lnTo>
                  <a:lnTo>
                    <a:pt x="163413" y="48347"/>
                  </a:lnTo>
                  <a:lnTo>
                    <a:pt x="201487" y="44226"/>
                  </a:lnTo>
                  <a:lnTo>
                    <a:pt x="241686" y="40067"/>
                  </a:lnTo>
                  <a:lnTo>
                    <a:pt x="281891" y="34473"/>
                  </a:lnTo>
                  <a:lnTo>
                    <a:pt x="322100" y="27921"/>
                  </a:lnTo>
                  <a:lnTo>
                    <a:pt x="362312" y="20731"/>
                  </a:lnTo>
                  <a:lnTo>
                    <a:pt x="396175" y="15231"/>
                  </a:lnTo>
                  <a:lnTo>
                    <a:pt x="425806" y="10860"/>
                  </a:lnTo>
                  <a:lnTo>
                    <a:pt x="472605" y="4827"/>
                  </a:lnTo>
                  <a:lnTo>
                    <a:pt x="517930" y="635"/>
                  </a:lnTo>
                  <a:lnTo>
                    <a:pt x="5252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300">
              <a:extLst>
                <a:ext uri="{FF2B5EF4-FFF2-40B4-BE49-F238E27FC236}">
                  <a16:creationId xmlns:a16="http://schemas.microsoft.com/office/drawing/2014/main" xmlns="" id="{FDE1A3F4-EB98-42C1-9B85-8CC7A1CDF45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679756" y="2019300"/>
              <a:ext cx="15695" cy="107951"/>
            </a:xfrm>
            <a:custGeom>
              <a:avLst/>
              <a:gdLst/>
              <a:ahLst/>
              <a:cxnLst/>
              <a:rect l="0" t="0" r="0" b="0"/>
              <a:pathLst>
                <a:path w="15695" h="107951">
                  <a:moveTo>
                    <a:pt x="15694" y="0"/>
                  </a:moveTo>
                  <a:lnTo>
                    <a:pt x="15694" y="0"/>
                  </a:lnTo>
                  <a:lnTo>
                    <a:pt x="12323" y="3371"/>
                  </a:lnTo>
                  <a:lnTo>
                    <a:pt x="6856" y="15580"/>
                  </a:lnTo>
                  <a:lnTo>
                    <a:pt x="1621" y="53618"/>
                  </a:lnTo>
                  <a:lnTo>
                    <a:pt x="0" y="81504"/>
                  </a:lnTo>
                  <a:lnTo>
                    <a:pt x="2994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8" name="SMARTInkShape-1301">
            <a:extLst>
              <a:ext uri="{FF2B5EF4-FFF2-40B4-BE49-F238E27FC236}">
                <a16:creationId xmlns:a16="http://schemas.microsoft.com/office/drawing/2014/main" xmlns="" id="{CDB72DAC-40A0-4DF5-AB8D-9621F0B8CAF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27829" y="3255526"/>
            <a:ext cx="238982" cy="1049775"/>
          </a:xfrm>
          <a:custGeom>
            <a:avLst/>
            <a:gdLst/>
            <a:ahLst/>
            <a:cxnLst/>
            <a:rect l="0" t="0" r="0" b="0"/>
            <a:pathLst>
              <a:path w="238982" h="1049775">
                <a:moveTo>
                  <a:pt x="3371" y="46474"/>
                </a:moveTo>
                <a:lnTo>
                  <a:pt x="3371" y="46474"/>
                </a:lnTo>
                <a:lnTo>
                  <a:pt x="0" y="36361"/>
                </a:lnTo>
                <a:lnTo>
                  <a:pt x="226" y="27633"/>
                </a:lnTo>
                <a:lnTo>
                  <a:pt x="1273" y="23330"/>
                </a:lnTo>
                <a:lnTo>
                  <a:pt x="13729" y="14786"/>
                </a:lnTo>
                <a:lnTo>
                  <a:pt x="35491" y="6990"/>
                </a:lnTo>
                <a:lnTo>
                  <a:pt x="66330" y="1174"/>
                </a:lnTo>
                <a:lnTo>
                  <a:pt x="101203" y="0"/>
                </a:lnTo>
                <a:lnTo>
                  <a:pt x="135752" y="4652"/>
                </a:lnTo>
                <a:lnTo>
                  <a:pt x="165218" y="18479"/>
                </a:lnTo>
                <a:lnTo>
                  <a:pt x="184899" y="40146"/>
                </a:lnTo>
                <a:lnTo>
                  <a:pt x="192124" y="52839"/>
                </a:lnTo>
                <a:lnTo>
                  <a:pt x="196387" y="83875"/>
                </a:lnTo>
                <a:lnTo>
                  <a:pt x="192166" y="120247"/>
                </a:lnTo>
                <a:lnTo>
                  <a:pt x="180884" y="162282"/>
                </a:lnTo>
                <a:lnTo>
                  <a:pt x="168343" y="204953"/>
                </a:lnTo>
                <a:lnTo>
                  <a:pt x="154302" y="247437"/>
                </a:lnTo>
                <a:lnTo>
                  <a:pt x="136303" y="289837"/>
                </a:lnTo>
                <a:lnTo>
                  <a:pt x="122189" y="330319"/>
                </a:lnTo>
                <a:lnTo>
                  <a:pt x="112623" y="368066"/>
                </a:lnTo>
                <a:lnTo>
                  <a:pt x="108372" y="401305"/>
                </a:lnTo>
                <a:lnTo>
                  <a:pt x="110245" y="434423"/>
                </a:lnTo>
                <a:lnTo>
                  <a:pt x="117193" y="466546"/>
                </a:lnTo>
                <a:lnTo>
                  <a:pt x="137676" y="509841"/>
                </a:lnTo>
                <a:lnTo>
                  <a:pt x="155960" y="541457"/>
                </a:lnTo>
                <a:lnTo>
                  <a:pt x="177728" y="578087"/>
                </a:lnTo>
                <a:lnTo>
                  <a:pt x="200102" y="618591"/>
                </a:lnTo>
                <a:lnTo>
                  <a:pt x="219452" y="662463"/>
                </a:lnTo>
                <a:lnTo>
                  <a:pt x="231816" y="707832"/>
                </a:lnTo>
                <a:lnTo>
                  <a:pt x="238252" y="755278"/>
                </a:lnTo>
                <a:lnTo>
                  <a:pt x="238981" y="780771"/>
                </a:lnTo>
                <a:lnTo>
                  <a:pt x="238760" y="806938"/>
                </a:lnTo>
                <a:lnTo>
                  <a:pt x="235792" y="832145"/>
                </a:lnTo>
                <a:lnTo>
                  <a:pt x="230990" y="856710"/>
                </a:lnTo>
                <a:lnTo>
                  <a:pt x="216013" y="903290"/>
                </a:lnTo>
                <a:lnTo>
                  <a:pt x="192894" y="945159"/>
                </a:lnTo>
                <a:lnTo>
                  <a:pt x="164274" y="981171"/>
                </a:lnTo>
                <a:lnTo>
                  <a:pt x="79571" y="10497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5" name="SMARTInkShape-Group326">
            <a:extLst>
              <a:ext uri="{FF2B5EF4-FFF2-40B4-BE49-F238E27FC236}">
                <a16:creationId xmlns:a16="http://schemas.microsoft.com/office/drawing/2014/main" xmlns="" id="{08A826DE-6703-4260-BA07-7371DB850BF3}"/>
              </a:ext>
            </a:extLst>
          </p:cNvPr>
          <p:cNvGrpSpPr/>
          <p:nvPr/>
        </p:nvGrpSpPr>
        <p:grpSpPr>
          <a:xfrm>
            <a:off x="9068985" y="3424288"/>
            <a:ext cx="671916" cy="288092"/>
            <a:chOff x="9068985" y="3424288"/>
            <a:chExt cx="671916" cy="288092"/>
          </a:xfrm>
        </p:grpSpPr>
        <p:sp>
          <p:nvSpPr>
            <p:cNvPr id="469" name="SMARTInkShape-1302">
              <a:extLst>
                <a:ext uri="{FF2B5EF4-FFF2-40B4-BE49-F238E27FC236}">
                  <a16:creationId xmlns:a16="http://schemas.microsoft.com/office/drawing/2014/main" xmlns="" id="{4CE4C5CB-62C1-44F5-BED6-2BC91A195B4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652000" y="3563712"/>
              <a:ext cx="88901" cy="100799"/>
            </a:xfrm>
            <a:custGeom>
              <a:avLst/>
              <a:gdLst/>
              <a:ahLst/>
              <a:cxnLst/>
              <a:rect l="0" t="0" r="0" b="0"/>
              <a:pathLst>
                <a:path w="88901" h="100799">
                  <a:moveTo>
                    <a:pt x="0" y="24038"/>
                  </a:moveTo>
                  <a:lnTo>
                    <a:pt x="0" y="24038"/>
                  </a:lnTo>
                  <a:lnTo>
                    <a:pt x="705" y="40644"/>
                  </a:lnTo>
                  <a:lnTo>
                    <a:pt x="6087" y="84320"/>
                  </a:lnTo>
                  <a:lnTo>
                    <a:pt x="2901" y="97796"/>
                  </a:lnTo>
                  <a:lnTo>
                    <a:pt x="1932" y="100020"/>
                  </a:lnTo>
                  <a:lnTo>
                    <a:pt x="1290" y="100798"/>
                  </a:lnTo>
                  <a:lnTo>
                    <a:pt x="860" y="100611"/>
                  </a:lnTo>
                  <a:lnTo>
                    <a:pt x="12291" y="61286"/>
                  </a:lnTo>
                  <a:lnTo>
                    <a:pt x="35511" y="14153"/>
                  </a:lnTo>
                  <a:lnTo>
                    <a:pt x="44241" y="5533"/>
                  </a:lnTo>
                  <a:lnTo>
                    <a:pt x="52824" y="1703"/>
                  </a:lnTo>
                  <a:lnTo>
                    <a:pt x="61342" y="0"/>
                  </a:lnTo>
                  <a:lnTo>
                    <a:pt x="65587" y="956"/>
                  </a:lnTo>
                  <a:lnTo>
                    <a:pt x="74071" y="5784"/>
                  </a:lnTo>
                  <a:lnTo>
                    <a:pt x="80663" y="18277"/>
                  </a:lnTo>
                  <a:lnTo>
                    <a:pt x="86459" y="45144"/>
                  </a:lnTo>
                  <a:lnTo>
                    <a:pt x="88900" y="74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303">
              <a:extLst>
                <a:ext uri="{FF2B5EF4-FFF2-40B4-BE49-F238E27FC236}">
                  <a16:creationId xmlns:a16="http://schemas.microsoft.com/office/drawing/2014/main" xmlns="" id="{F0500807-5493-48B4-A86F-F35160B05E5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620250" y="35369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883" y="149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304">
              <a:extLst>
                <a:ext uri="{FF2B5EF4-FFF2-40B4-BE49-F238E27FC236}">
                  <a16:creationId xmlns:a16="http://schemas.microsoft.com/office/drawing/2014/main" xmlns="" id="{7C22F602-6A8C-4762-96E8-E45384549B1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613900" y="3614033"/>
              <a:ext cx="12701" cy="49918"/>
            </a:xfrm>
            <a:custGeom>
              <a:avLst/>
              <a:gdLst/>
              <a:ahLst/>
              <a:cxnLst/>
              <a:rect l="0" t="0" r="0" b="0"/>
              <a:pathLst>
                <a:path w="12701" h="499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700" y="49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305">
              <a:extLst>
                <a:ext uri="{FF2B5EF4-FFF2-40B4-BE49-F238E27FC236}">
                  <a16:creationId xmlns:a16="http://schemas.microsoft.com/office/drawing/2014/main" xmlns="" id="{8E5CD468-74A2-4516-A696-07C00AE05BC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504844" y="3561304"/>
              <a:ext cx="83657" cy="115347"/>
            </a:xfrm>
            <a:custGeom>
              <a:avLst/>
              <a:gdLst/>
              <a:ahLst/>
              <a:cxnLst/>
              <a:rect l="0" t="0" r="0" b="0"/>
              <a:pathLst>
                <a:path w="83657" h="115347">
                  <a:moveTo>
                    <a:pt x="51906" y="58196"/>
                  </a:moveTo>
                  <a:lnTo>
                    <a:pt x="51906" y="58196"/>
                  </a:lnTo>
                  <a:lnTo>
                    <a:pt x="51201" y="20647"/>
                  </a:lnTo>
                  <a:lnTo>
                    <a:pt x="48535" y="10698"/>
                  </a:lnTo>
                  <a:lnTo>
                    <a:pt x="43117" y="3454"/>
                  </a:lnTo>
                  <a:lnTo>
                    <a:pt x="39697" y="534"/>
                  </a:lnTo>
                  <a:lnTo>
                    <a:pt x="36004" y="0"/>
                  </a:lnTo>
                  <a:lnTo>
                    <a:pt x="28141" y="3168"/>
                  </a:lnTo>
                  <a:lnTo>
                    <a:pt x="12408" y="19627"/>
                  </a:lnTo>
                  <a:lnTo>
                    <a:pt x="1084" y="49120"/>
                  </a:lnTo>
                  <a:lnTo>
                    <a:pt x="0" y="81299"/>
                  </a:lnTo>
                  <a:lnTo>
                    <a:pt x="4150" y="103063"/>
                  </a:lnTo>
                  <a:lnTo>
                    <a:pt x="7367" y="107157"/>
                  </a:lnTo>
                  <a:lnTo>
                    <a:pt x="16588" y="111707"/>
                  </a:lnTo>
                  <a:lnTo>
                    <a:pt x="21306" y="110803"/>
                  </a:lnTo>
                  <a:lnTo>
                    <a:pt x="30310" y="104155"/>
                  </a:lnTo>
                  <a:lnTo>
                    <a:pt x="51246" y="78276"/>
                  </a:lnTo>
                  <a:lnTo>
                    <a:pt x="62706" y="55744"/>
                  </a:lnTo>
                  <a:lnTo>
                    <a:pt x="63339" y="55150"/>
                  </a:lnTo>
                  <a:lnTo>
                    <a:pt x="63760" y="55460"/>
                  </a:lnTo>
                  <a:lnTo>
                    <a:pt x="64042" y="56372"/>
                  </a:lnTo>
                  <a:lnTo>
                    <a:pt x="64554" y="86647"/>
                  </a:lnTo>
                  <a:lnTo>
                    <a:pt x="68348" y="95770"/>
                  </a:lnTo>
                  <a:lnTo>
                    <a:pt x="83656" y="1153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306">
              <a:extLst>
                <a:ext uri="{FF2B5EF4-FFF2-40B4-BE49-F238E27FC236}">
                  <a16:creationId xmlns:a16="http://schemas.microsoft.com/office/drawing/2014/main" xmlns="" id="{E4572478-F757-49AD-BC7A-C0B2C10B103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335554" y="3443465"/>
              <a:ext cx="119597" cy="243714"/>
            </a:xfrm>
            <a:custGeom>
              <a:avLst/>
              <a:gdLst/>
              <a:ahLst/>
              <a:cxnLst/>
              <a:rect l="0" t="0" r="0" b="0"/>
              <a:pathLst>
                <a:path w="119597" h="243714">
                  <a:moveTo>
                    <a:pt x="11646" y="10935"/>
                  </a:moveTo>
                  <a:lnTo>
                    <a:pt x="11646" y="10935"/>
                  </a:lnTo>
                  <a:lnTo>
                    <a:pt x="711" y="0"/>
                  </a:lnTo>
                  <a:lnTo>
                    <a:pt x="122" y="1528"/>
                  </a:lnTo>
                  <a:lnTo>
                    <a:pt x="0" y="15909"/>
                  </a:lnTo>
                  <a:lnTo>
                    <a:pt x="7804" y="61385"/>
                  </a:lnTo>
                  <a:lnTo>
                    <a:pt x="14172" y="93329"/>
                  </a:lnTo>
                  <a:lnTo>
                    <a:pt x="19354" y="131045"/>
                  </a:lnTo>
                  <a:lnTo>
                    <a:pt x="22128" y="167563"/>
                  </a:lnTo>
                  <a:lnTo>
                    <a:pt x="21807" y="212330"/>
                  </a:lnTo>
                  <a:lnTo>
                    <a:pt x="17243" y="237824"/>
                  </a:lnTo>
                  <a:lnTo>
                    <a:pt x="15378" y="242628"/>
                  </a:lnTo>
                  <a:lnTo>
                    <a:pt x="14133" y="243713"/>
                  </a:lnTo>
                  <a:lnTo>
                    <a:pt x="13305" y="242320"/>
                  </a:lnTo>
                  <a:lnTo>
                    <a:pt x="12752" y="239275"/>
                  </a:lnTo>
                  <a:lnTo>
                    <a:pt x="22709" y="199607"/>
                  </a:lnTo>
                  <a:lnTo>
                    <a:pt x="42445" y="155918"/>
                  </a:lnTo>
                  <a:lnTo>
                    <a:pt x="46995" y="147806"/>
                  </a:lnTo>
                  <a:lnTo>
                    <a:pt x="52145" y="142400"/>
                  </a:lnTo>
                  <a:lnTo>
                    <a:pt x="63510" y="136391"/>
                  </a:lnTo>
                  <a:lnTo>
                    <a:pt x="69507" y="136200"/>
                  </a:lnTo>
                  <a:lnTo>
                    <a:pt x="81812" y="139751"/>
                  </a:lnTo>
                  <a:lnTo>
                    <a:pt x="97269" y="149683"/>
                  </a:lnTo>
                  <a:lnTo>
                    <a:pt x="102615" y="161266"/>
                  </a:lnTo>
                  <a:lnTo>
                    <a:pt x="113428" y="206279"/>
                  </a:lnTo>
                  <a:lnTo>
                    <a:pt x="119596" y="226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307">
              <a:extLst>
                <a:ext uri="{FF2B5EF4-FFF2-40B4-BE49-F238E27FC236}">
                  <a16:creationId xmlns:a16="http://schemas.microsoft.com/office/drawing/2014/main" xmlns="" id="{EA722127-94E3-4004-B3F7-EC2D9C1692C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068985" y="3424288"/>
              <a:ext cx="163916" cy="288092"/>
            </a:xfrm>
            <a:custGeom>
              <a:avLst/>
              <a:gdLst/>
              <a:ahLst/>
              <a:cxnLst/>
              <a:rect l="0" t="0" r="0" b="0"/>
              <a:pathLst>
                <a:path w="163916" h="288092">
                  <a:moveTo>
                    <a:pt x="163915" y="36462"/>
                  </a:moveTo>
                  <a:lnTo>
                    <a:pt x="163915" y="36462"/>
                  </a:lnTo>
                  <a:lnTo>
                    <a:pt x="155076" y="13318"/>
                  </a:lnTo>
                  <a:lnTo>
                    <a:pt x="147287" y="6655"/>
                  </a:lnTo>
                  <a:lnTo>
                    <a:pt x="137476" y="2048"/>
                  </a:lnTo>
                  <a:lnTo>
                    <a:pt x="128410" y="0"/>
                  </a:lnTo>
                  <a:lnTo>
                    <a:pt x="105260" y="8961"/>
                  </a:lnTo>
                  <a:lnTo>
                    <a:pt x="72687" y="35133"/>
                  </a:lnTo>
                  <a:lnTo>
                    <a:pt x="39596" y="79813"/>
                  </a:lnTo>
                  <a:lnTo>
                    <a:pt x="21879" y="114996"/>
                  </a:lnTo>
                  <a:lnTo>
                    <a:pt x="8361" y="151799"/>
                  </a:lnTo>
                  <a:lnTo>
                    <a:pt x="0" y="189323"/>
                  </a:lnTo>
                  <a:lnTo>
                    <a:pt x="1459" y="221522"/>
                  </a:lnTo>
                  <a:lnTo>
                    <a:pt x="4809" y="236035"/>
                  </a:lnTo>
                  <a:lnTo>
                    <a:pt x="17942" y="257806"/>
                  </a:lnTo>
                  <a:lnTo>
                    <a:pt x="26383" y="266574"/>
                  </a:lnTo>
                  <a:lnTo>
                    <a:pt x="65232" y="285657"/>
                  </a:lnTo>
                  <a:lnTo>
                    <a:pt x="96301" y="288091"/>
                  </a:lnTo>
                  <a:lnTo>
                    <a:pt x="144865" y="2841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327">
            <a:extLst>
              <a:ext uri="{FF2B5EF4-FFF2-40B4-BE49-F238E27FC236}">
                <a16:creationId xmlns:a16="http://schemas.microsoft.com/office/drawing/2014/main" xmlns="" id="{BA7A7158-B809-4E9D-AED5-C0AB5175E415}"/>
              </a:ext>
            </a:extLst>
          </p:cNvPr>
          <p:cNvGrpSpPr/>
          <p:nvPr/>
        </p:nvGrpSpPr>
        <p:grpSpPr>
          <a:xfrm>
            <a:off x="10007598" y="3365500"/>
            <a:ext cx="596903" cy="302227"/>
            <a:chOff x="10007598" y="3365500"/>
            <a:chExt cx="596903" cy="302227"/>
          </a:xfrm>
        </p:grpSpPr>
        <p:sp>
          <p:nvSpPr>
            <p:cNvPr id="476" name="SMARTInkShape-1308">
              <a:extLst>
                <a:ext uri="{FF2B5EF4-FFF2-40B4-BE49-F238E27FC236}">
                  <a16:creationId xmlns:a16="http://schemas.microsoft.com/office/drawing/2014/main" xmlns="" id="{1D092B62-35BF-44F8-9AAF-B5F91F877FA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490200" y="3497321"/>
              <a:ext cx="114301" cy="109480"/>
            </a:xfrm>
            <a:custGeom>
              <a:avLst/>
              <a:gdLst/>
              <a:ahLst/>
              <a:cxnLst/>
              <a:rect l="0" t="0" r="0" b="0"/>
              <a:pathLst>
                <a:path w="114301" h="109480">
                  <a:moveTo>
                    <a:pt x="0" y="33279"/>
                  </a:moveTo>
                  <a:lnTo>
                    <a:pt x="0" y="33279"/>
                  </a:lnTo>
                  <a:lnTo>
                    <a:pt x="0" y="36650"/>
                  </a:lnTo>
                  <a:lnTo>
                    <a:pt x="3763" y="40186"/>
                  </a:lnTo>
                  <a:lnTo>
                    <a:pt x="6741" y="42117"/>
                  </a:lnTo>
                  <a:lnTo>
                    <a:pt x="21049" y="44834"/>
                  </a:lnTo>
                  <a:lnTo>
                    <a:pt x="42063" y="42269"/>
                  </a:lnTo>
                  <a:lnTo>
                    <a:pt x="54208" y="37039"/>
                  </a:lnTo>
                  <a:lnTo>
                    <a:pt x="59422" y="33669"/>
                  </a:lnTo>
                  <a:lnTo>
                    <a:pt x="62898" y="29306"/>
                  </a:lnTo>
                  <a:lnTo>
                    <a:pt x="66759" y="18813"/>
                  </a:lnTo>
                  <a:lnTo>
                    <a:pt x="66380" y="14463"/>
                  </a:lnTo>
                  <a:lnTo>
                    <a:pt x="64713" y="10857"/>
                  </a:lnTo>
                  <a:lnTo>
                    <a:pt x="62194" y="7748"/>
                  </a:lnTo>
                  <a:lnTo>
                    <a:pt x="48533" y="0"/>
                  </a:lnTo>
                  <a:lnTo>
                    <a:pt x="35208" y="1085"/>
                  </a:lnTo>
                  <a:lnTo>
                    <a:pt x="27707" y="3349"/>
                  </a:lnTo>
                  <a:lnTo>
                    <a:pt x="13726" y="13391"/>
                  </a:lnTo>
                  <a:lnTo>
                    <a:pt x="7034" y="20021"/>
                  </a:lnTo>
                  <a:lnTo>
                    <a:pt x="3278" y="27968"/>
                  </a:lnTo>
                  <a:lnTo>
                    <a:pt x="986" y="46206"/>
                  </a:lnTo>
                  <a:lnTo>
                    <a:pt x="10408" y="76307"/>
                  </a:lnTo>
                  <a:lnTo>
                    <a:pt x="22736" y="91443"/>
                  </a:lnTo>
                  <a:lnTo>
                    <a:pt x="38326" y="102169"/>
                  </a:lnTo>
                  <a:lnTo>
                    <a:pt x="57016" y="109288"/>
                  </a:lnTo>
                  <a:lnTo>
                    <a:pt x="114300" y="1094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309">
              <a:extLst>
                <a:ext uri="{FF2B5EF4-FFF2-40B4-BE49-F238E27FC236}">
                  <a16:creationId xmlns:a16="http://schemas.microsoft.com/office/drawing/2014/main" xmlns="" id="{FFF45E04-623B-434C-951A-7A9BDB2190D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429680" y="3365500"/>
              <a:ext cx="16071" cy="215901"/>
            </a:xfrm>
            <a:custGeom>
              <a:avLst/>
              <a:gdLst/>
              <a:ahLst/>
              <a:cxnLst/>
              <a:rect l="0" t="0" r="0" b="0"/>
              <a:pathLst>
                <a:path w="16071" h="215901">
                  <a:moveTo>
                    <a:pt x="3370" y="0"/>
                  </a:moveTo>
                  <a:lnTo>
                    <a:pt x="3370" y="0"/>
                  </a:lnTo>
                  <a:lnTo>
                    <a:pt x="0" y="10113"/>
                  </a:lnTo>
                  <a:lnTo>
                    <a:pt x="1972" y="54182"/>
                  </a:lnTo>
                  <a:lnTo>
                    <a:pt x="2748" y="86875"/>
                  </a:lnTo>
                  <a:lnTo>
                    <a:pt x="4976" y="120691"/>
                  </a:lnTo>
                  <a:lnTo>
                    <a:pt x="8316" y="153829"/>
                  </a:lnTo>
                  <a:lnTo>
                    <a:pt x="13459" y="195314"/>
                  </a:lnTo>
                  <a:lnTo>
                    <a:pt x="1607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310">
              <a:extLst>
                <a:ext uri="{FF2B5EF4-FFF2-40B4-BE49-F238E27FC236}">
                  <a16:creationId xmlns:a16="http://schemas.microsoft.com/office/drawing/2014/main" xmlns="" id="{0DA502BC-810B-4A90-9A5D-9993145DD7B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180765" y="3536950"/>
              <a:ext cx="163386" cy="127001"/>
            </a:xfrm>
            <a:custGeom>
              <a:avLst/>
              <a:gdLst/>
              <a:ahLst/>
              <a:cxnLst/>
              <a:rect l="0" t="0" r="0" b="0"/>
              <a:pathLst>
                <a:path w="163386" h="127001">
                  <a:moveTo>
                    <a:pt x="10985" y="0"/>
                  </a:moveTo>
                  <a:lnTo>
                    <a:pt x="10985" y="0"/>
                  </a:lnTo>
                  <a:lnTo>
                    <a:pt x="7614" y="0"/>
                  </a:lnTo>
                  <a:lnTo>
                    <a:pt x="4078" y="1882"/>
                  </a:lnTo>
                  <a:lnTo>
                    <a:pt x="2146" y="3371"/>
                  </a:lnTo>
                  <a:lnTo>
                    <a:pt x="0" y="12552"/>
                  </a:lnTo>
                  <a:lnTo>
                    <a:pt x="675" y="33587"/>
                  </a:lnTo>
                  <a:lnTo>
                    <a:pt x="8477" y="78689"/>
                  </a:lnTo>
                  <a:lnTo>
                    <a:pt x="11652" y="103200"/>
                  </a:lnTo>
                  <a:lnTo>
                    <a:pt x="17395" y="112424"/>
                  </a:lnTo>
                  <a:lnTo>
                    <a:pt x="20903" y="114460"/>
                  </a:lnTo>
                  <a:lnTo>
                    <a:pt x="24652" y="115112"/>
                  </a:lnTo>
                  <a:lnTo>
                    <a:pt x="28563" y="114841"/>
                  </a:lnTo>
                  <a:lnTo>
                    <a:pt x="38553" y="105134"/>
                  </a:lnTo>
                  <a:lnTo>
                    <a:pt x="48636" y="89059"/>
                  </a:lnTo>
                  <a:lnTo>
                    <a:pt x="62742" y="48114"/>
                  </a:lnTo>
                  <a:lnTo>
                    <a:pt x="74768" y="19430"/>
                  </a:lnTo>
                  <a:lnTo>
                    <a:pt x="82371" y="9341"/>
                  </a:lnTo>
                  <a:lnTo>
                    <a:pt x="85387" y="7638"/>
                  </a:lnTo>
                  <a:lnTo>
                    <a:pt x="88105" y="7209"/>
                  </a:lnTo>
                  <a:lnTo>
                    <a:pt x="89916" y="9745"/>
                  </a:lnTo>
                  <a:lnTo>
                    <a:pt x="94579" y="26798"/>
                  </a:lnTo>
                  <a:lnTo>
                    <a:pt x="116537" y="69450"/>
                  </a:lnTo>
                  <a:lnTo>
                    <a:pt x="138766" y="103925"/>
                  </a:lnTo>
                  <a:lnTo>
                    <a:pt x="163385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311">
              <a:extLst>
                <a:ext uri="{FF2B5EF4-FFF2-40B4-BE49-F238E27FC236}">
                  <a16:creationId xmlns:a16="http://schemas.microsoft.com/office/drawing/2014/main" xmlns="" id="{E4AFBBAB-CE85-44D6-B485-52FDEA41D53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007598" y="3492500"/>
              <a:ext cx="133353" cy="175227"/>
            </a:xfrm>
            <a:custGeom>
              <a:avLst/>
              <a:gdLst/>
              <a:ahLst/>
              <a:cxnLst/>
              <a:rect l="0" t="0" r="0" b="0"/>
              <a:pathLst>
                <a:path w="133353" h="175227">
                  <a:moveTo>
                    <a:pt x="2" y="57150"/>
                  </a:moveTo>
                  <a:lnTo>
                    <a:pt x="2" y="57150"/>
                  </a:lnTo>
                  <a:lnTo>
                    <a:pt x="0" y="53779"/>
                  </a:lnTo>
                  <a:lnTo>
                    <a:pt x="707" y="52786"/>
                  </a:lnTo>
                  <a:lnTo>
                    <a:pt x="1883" y="52124"/>
                  </a:lnTo>
                  <a:lnTo>
                    <a:pt x="25420" y="45890"/>
                  </a:lnTo>
                  <a:lnTo>
                    <a:pt x="33881" y="45410"/>
                  </a:lnTo>
                  <a:lnTo>
                    <a:pt x="50806" y="52403"/>
                  </a:lnTo>
                  <a:lnTo>
                    <a:pt x="59270" y="58219"/>
                  </a:lnTo>
                  <a:lnTo>
                    <a:pt x="72440" y="75969"/>
                  </a:lnTo>
                  <a:lnTo>
                    <a:pt x="89022" y="121858"/>
                  </a:lnTo>
                  <a:lnTo>
                    <a:pt x="88275" y="132745"/>
                  </a:lnTo>
                  <a:lnTo>
                    <a:pt x="79920" y="152366"/>
                  </a:lnTo>
                  <a:lnTo>
                    <a:pt x="62723" y="172537"/>
                  </a:lnTo>
                  <a:lnTo>
                    <a:pt x="57336" y="174997"/>
                  </a:lnTo>
                  <a:lnTo>
                    <a:pt x="52337" y="175226"/>
                  </a:lnTo>
                  <a:lnTo>
                    <a:pt x="47592" y="173967"/>
                  </a:lnTo>
                  <a:lnTo>
                    <a:pt x="45133" y="168894"/>
                  </a:lnTo>
                  <a:lnTo>
                    <a:pt x="44285" y="151970"/>
                  </a:lnTo>
                  <a:lnTo>
                    <a:pt x="54514" y="111899"/>
                  </a:lnTo>
                  <a:lnTo>
                    <a:pt x="74322" y="71020"/>
                  </a:lnTo>
                  <a:lnTo>
                    <a:pt x="105593" y="26467"/>
                  </a:lnTo>
                  <a:lnTo>
                    <a:pt x="1333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4681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SMARTInkShape-Group480">
            <a:extLst>
              <a:ext uri="{FF2B5EF4-FFF2-40B4-BE49-F238E27FC236}">
                <a16:creationId xmlns:a16="http://schemas.microsoft.com/office/drawing/2014/main" xmlns="" id="{8602A852-ABE7-4D22-A47A-2BFE4F94BFD1}"/>
              </a:ext>
            </a:extLst>
          </p:cNvPr>
          <p:cNvGrpSpPr/>
          <p:nvPr/>
        </p:nvGrpSpPr>
        <p:grpSpPr>
          <a:xfrm>
            <a:off x="3927279" y="2613664"/>
            <a:ext cx="2067325" cy="720128"/>
            <a:chOff x="3927279" y="2613664"/>
            <a:chExt cx="2067325" cy="720128"/>
          </a:xfrm>
        </p:grpSpPr>
        <p:sp>
          <p:nvSpPr>
            <p:cNvPr id="553" name="SMARTInkShape-2195">
              <a:extLst>
                <a:ext uri="{FF2B5EF4-FFF2-40B4-BE49-F238E27FC236}">
                  <a16:creationId xmlns:a16="http://schemas.microsoft.com/office/drawing/2014/main" xmlns="" id="{B4A8C1F1-18B8-4B4C-AED7-90F5DC30B00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933950" y="2800055"/>
              <a:ext cx="228601" cy="121859"/>
            </a:xfrm>
            <a:custGeom>
              <a:avLst/>
              <a:gdLst/>
              <a:ahLst/>
              <a:cxnLst/>
              <a:rect l="0" t="0" r="0" b="0"/>
              <a:pathLst>
                <a:path w="228601" h="121859">
                  <a:moveTo>
                    <a:pt x="0" y="70145"/>
                  </a:moveTo>
                  <a:lnTo>
                    <a:pt x="0" y="70145"/>
                  </a:lnTo>
                  <a:lnTo>
                    <a:pt x="3371" y="66774"/>
                  </a:lnTo>
                  <a:lnTo>
                    <a:pt x="47397" y="43705"/>
                  </a:lnTo>
                  <a:lnTo>
                    <a:pt x="67431" y="29542"/>
                  </a:lnTo>
                  <a:lnTo>
                    <a:pt x="75360" y="18232"/>
                  </a:lnTo>
                  <a:lnTo>
                    <a:pt x="76345" y="12959"/>
                  </a:lnTo>
                  <a:lnTo>
                    <a:pt x="75591" y="8032"/>
                  </a:lnTo>
                  <a:lnTo>
                    <a:pt x="73677" y="3336"/>
                  </a:lnTo>
                  <a:lnTo>
                    <a:pt x="70285" y="911"/>
                  </a:lnTo>
                  <a:lnTo>
                    <a:pt x="65906" y="0"/>
                  </a:lnTo>
                  <a:lnTo>
                    <a:pt x="60871" y="99"/>
                  </a:lnTo>
                  <a:lnTo>
                    <a:pt x="47750" y="7733"/>
                  </a:lnTo>
                  <a:lnTo>
                    <a:pt x="33922" y="21240"/>
                  </a:lnTo>
                  <a:lnTo>
                    <a:pt x="23073" y="39002"/>
                  </a:lnTo>
                  <a:lnTo>
                    <a:pt x="15773" y="68835"/>
                  </a:lnTo>
                  <a:lnTo>
                    <a:pt x="19710" y="87672"/>
                  </a:lnTo>
                  <a:lnTo>
                    <a:pt x="23723" y="96646"/>
                  </a:lnTo>
                  <a:lnTo>
                    <a:pt x="35708" y="108499"/>
                  </a:lnTo>
                  <a:lnTo>
                    <a:pt x="51853" y="116119"/>
                  </a:lnTo>
                  <a:lnTo>
                    <a:pt x="73140" y="121858"/>
                  </a:lnTo>
                  <a:lnTo>
                    <a:pt x="94831" y="121115"/>
                  </a:lnTo>
                  <a:lnTo>
                    <a:pt x="105554" y="118942"/>
                  </a:lnTo>
                  <a:lnTo>
                    <a:pt x="123113" y="109001"/>
                  </a:lnTo>
                  <a:lnTo>
                    <a:pt x="137266" y="94470"/>
                  </a:lnTo>
                  <a:lnTo>
                    <a:pt x="148261" y="76253"/>
                  </a:lnTo>
                  <a:lnTo>
                    <a:pt x="155642" y="42791"/>
                  </a:lnTo>
                  <a:lnTo>
                    <a:pt x="155487" y="27884"/>
                  </a:lnTo>
                  <a:lnTo>
                    <a:pt x="153772" y="21023"/>
                  </a:lnTo>
                  <a:lnTo>
                    <a:pt x="153315" y="21169"/>
                  </a:lnTo>
                  <a:lnTo>
                    <a:pt x="153010" y="22678"/>
                  </a:lnTo>
                  <a:lnTo>
                    <a:pt x="158295" y="45377"/>
                  </a:lnTo>
                  <a:lnTo>
                    <a:pt x="175885" y="91553"/>
                  </a:lnTo>
                  <a:lnTo>
                    <a:pt x="183063" y="100356"/>
                  </a:lnTo>
                  <a:lnTo>
                    <a:pt x="186248" y="102280"/>
                  </a:lnTo>
                  <a:lnTo>
                    <a:pt x="189076" y="102857"/>
                  </a:lnTo>
                  <a:lnTo>
                    <a:pt x="191667" y="102536"/>
                  </a:lnTo>
                  <a:lnTo>
                    <a:pt x="193394" y="100206"/>
                  </a:lnTo>
                  <a:lnTo>
                    <a:pt x="208581" y="56417"/>
                  </a:lnTo>
                  <a:lnTo>
                    <a:pt x="214057" y="41466"/>
                  </a:lnTo>
                  <a:lnTo>
                    <a:pt x="228600" y="193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196">
              <a:extLst>
                <a:ext uri="{FF2B5EF4-FFF2-40B4-BE49-F238E27FC236}">
                  <a16:creationId xmlns:a16="http://schemas.microsoft.com/office/drawing/2014/main" xmlns="" id="{2038161F-CF11-4AA4-8DDD-AAD4B654914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636405" y="2851312"/>
              <a:ext cx="86838" cy="104592"/>
            </a:xfrm>
            <a:custGeom>
              <a:avLst/>
              <a:gdLst/>
              <a:ahLst/>
              <a:cxnLst/>
              <a:rect l="0" t="0" r="0" b="0"/>
              <a:pathLst>
                <a:path w="86838" h="104592">
                  <a:moveTo>
                    <a:pt x="11795" y="18888"/>
                  </a:moveTo>
                  <a:lnTo>
                    <a:pt x="11795" y="18888"/>
                  </a:lnTo>
                  <a:lnTo>
                    <a:pt x="11089" y="25369"/>
                  </a:lnTo>
                  <a:lnTo>
                    <a:pt x="6328" y="54862"/>
                  </a:lnTo>
                  <a:lnTo>
                    <a:pt x="3680" y="91603"/>
                  </a:lnTo>
                  <a:lnTo>
                    <a:pt x="0" y="104591"/>
                  </a:lnTo>
                  <a:lnTo>
                    <a:pt x="404" y="104245"/>
                  </a:lnTo>
                  <a:lnTo>
                    <a:pt x="18903" y="59329"/>
                  </a:lnTo>
                  <a:lnTo>
                    <a:pt x="28360" y="38273"/>
                  </a:lnTo>
                  <a:lnTo>
                    <a:pt x="58757" y="4089"/>
                  </a:lnTo>
                  <a:lnTo>
                    <a:pt x="62859" y="1261"/>
                  </a:lnTo>
                  <a:lnTo>
                    <a:pt x="66299" y="81"/>
                  </a:lnTo>
                  <a:lnTo>
                    <a:pt x="69297" y="0"/>
                  </a:lnTo>
                  <a:lnTo>
                    <a:pt x="76391" y="3673"/>
                  </a:lnTo>
                  <a:lnTo>
                    <a:pt x="80260" y="6628"/>
                  </a:lnTo>
                  <a:lnTo>
                    <a:pt x="84557" y="17437"/>
                  </a:lnTo>
                  <a:lnTo>
                    <a:pt x="86837" y="60586"/>
                  </a:lnTo>
                  <a:lnTo>
                    <a:pt x="81645" y="10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197">
              <a:extLst>
                <a:ext uri="{FF2B5EF4-FFF2-40B4-BE49-F238E27FC236}">
                  <a16:creationId xmlns:a16="http://schemas.microsoft.com/office/drawing/2014/main" xmlns="" id="{64918723-4896-4842-9975-3F41E5D5F92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559300" y="2845077"/>
              <a:ext cx="50801" cy="114024"/>
            </a:xfrm>
            <a:custGeom>
              <a:avLst/>
              <a:gdLst/>
              <a:ahLst/>
              <a:cxnLst/>
              <a:rect l="0" t="0" r="0" b="0"/>
              <a:pathLst>
                <a:path w="50801" h="114024">
                  <a:moveTo>
                    <a:pt x="0" y="50523"/>
                  </a:moveTo>
                  <a:lnTo>
                    <a:pt x="0" y="50523"/>
                  </a:lnTo>
                  <a:lnTo>
                    <a:pt x="705" y="64320"/>
                  </a:lnTo>
                  <a:lnTo>
                    <a:pt x="3371" y="70296"/>
                  </a:lnTo>
                  <a:lnTo>
                    <a:pt x="8789" y="75304"/>
                  </a:lnTo>
                  <a:lnTo>
                    <a:pt x="12209" y="77627"/>
                  </a:lnTo>
                  <a:lnTo>
                    <a:pt x="15901" y="77764"/>
                  </a:lnTo>
                  <a:lnTo>
                    <a:pt x="23765" y="74154"/>
                  </a:lnTo>
                  <a:lnTo>
                    <a:pt x="36126" y="60818"/>
                  </a:lnTo>
                  <a:lnTo>
                    <a:pt x="45355" y="40089"/>
                  </a:lnTo>
                  <a:lnTo>
                    <a:pt x="46498" y="24249"/>
                  </a:lnTo>
                  <a:lnTo>
                    <a:pt x="43949" y="9918"/>
                  </a:lnTo>
                  <a:lnTo>
                    <a:pt x="38112" y="1197"/>
                  </a:lnTo>
                  <a:lnTo>
                    <a:pt x="33875" y="0"/>
                  </a:lnTo>
                  <a:lnTo>
                    <a:pt x="23522" y="2433"/>
                  </a:lnTo>
                  <a:lnTo>
                    <a:pt x="19209" y="6468"/>
                  </a:lnTo>
                  <a:lnTo>
                    <a:pt x="12535" y="18478"/>
                  </a:lnTo>
                  <a:lnTo>
                    <a:pt x="10980" y="35105"/>
                  </a:lnTo>
                  <a:lnTo>
                    <a:pt x="15953" y="64299"/>
                  </a:lnTo>
                  <a:lnTo>
                    <a:pt x="30276" y="99026"/>
                  </a:lnTo>
                  <a:lnTo>
                    <a:pt x="38384" y="107358"/>
                  </a:lnTo>
                  <a:lnTo>
                    <a:pt x="50800" y="1140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198">
              <a:extLst>
                <a:ext uri="{FF2B5EF4-FFF2-40B4-BE49-F238E27FC236}">
                  <a16:creationId xmlns:a16="http://schemas.microsoft.com/office/drawing/2014/main" xmlns="" id="{06E81CE8-9F75-4D5D-B9D9-E063F493793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457700" y="2857500"/>
              <a:ext cx="76201" cy="103641"/>
            </a:xfrm>
            <a:custGeom>
              <a:avLst/>
              <a:gdLst/>
              <a:ahLst/>
              <a:cxnLst/>
              <a:rect l="0" t="0" r="0" b="0"/>
              <a:pathLst>
                <a:path w="76201" h="10364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479" y="27437"/>
                  </a:lnTo>
                  <a:lnTo>
                    <a:pt x="32603" y="69535"/>
                  </a:lnTo>
                  <a:lnTo>
                    <a:pt x="49797" y="101428"/>
                  </a:lnTo>
                  <a:lnTo>
                    <a:pt x="52248" y="103602"/>
                  </a:lnTo>
                  <a:lnTo>
                    <a:pt x="54587" y="103640"/>
                  </a:lnTo>
                  <a:lnTo>
                    <a:pt x="56854" y="102255"/>
                  </a:lnTo>
                  <a:lnTo>
                    <a:pt x="59068" y="99920"/>
                  </a:lnTo>
                  <a:lnTo>
                    <a:pt x="64797" y="61327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199">
              <a:extLst>
                <a:ext uri="{FF2B5EF4-FFF2-40B4-BE49-F238E27FC236}">
                  <a16:creationId xmlns:a16="http://schemas.microsoft.com/office/drawing/2014/main" xmlns="" id="{524EA1A9-72DF-4A36-B580-0F52828CFF9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382383" y="2805517"/>
              <a:ext cx="11818" cy="32934"/>
            </a:xfrm>
            <a:custGeom>
              <a:avLst/>
              <a:gdLst/>
              <a:ahLst/>
              <a:cxnLst/>
              <a:rect l="0" t="0" r="0" b="0"/>
              <a:pathLst>
                <a:path w="11818" h="32934">
                  <a:moveTo>
                    <a:pt x="5467" y="32933"/>
                  </a:moveTo>
                  <a:lnTo>
                    <a:pt x="5467" y="32933"/>
                  </a:lnTo>
                  <a:lnTo>
                    <a:pt x="0" y="2226"/>
                  </a:lnTo>
                  <a:lnTo>
                    <a:pt x="1116" y="467"/>
                  </a:lnTo>
                  <a:lnTo>
                    <a:pt x="3273" y="0"/>
                  </a:lnTo>
                  <a:lnTo>
                    <a:pt x="11817" y="1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200">
              <a:extLst>
                <a:ext uri="{FF2B5EF4-FFF2-40B4-BE49-F238E27FC236}">
                  <a16:creationId xmlns:a16="http://schemas.microsoft.com/office/drawing/2014/main" xmlns="" id="{DF9C2AAE-F348-4382-BA53-D406ED8162D4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361329" y="2800350"/>
              <a:ext cx="48872" cy="18168"/>
            </a:xfrm>
            <a:custGeom>
              <a:avLst/>
              <a:gdLst/>
              <a:ahLst/>
              <a:cxnLst/>
              <a:rect l="0" t="0" r="0" b="0"/>
              <a:pathLst>
                <a:path w="48872" h="18168">
                  <a:moveTo>
                    <a:pt x="29821" y="12700"/>
                  </a:moveTo>
                  <a:lnTo>
                    <a:pt x="29821" y="12700"/>
                  </a:lnTo>
                  <a:lnTo>
                    <a:pt x="11659" y="13406"/>
                  </a:lnTo>
                  <a:lnTo>
                    <a:pt x="0" y="18167"/>
                  </a:lnTo>
                  <a:lnTo>
                    <a:pt x="488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201">
              <a:extLst>
                <a:ext uri="{FF2B5EF4-FFF2-40B4-BE49-F238E27FC236}">
                  <a16:creationId xmlns:a16="http://schemas.microsoft.com/office/drawing/2014/main" xmlns="" id="{4CC91437-5670-4114-BBAF-AF28DEBFCB79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789431" y="3233089"/>
              <a:ext cx="112770" cy="69077"/>
            </a:xfrm>
            <a:custGeom>
              <a:avLst/>
              <a:gdLst/>
              <a:ahLst/>
              <a:cxnLst/>
              <a:rect l="0" t="0" r="0" b="0"/>
              <a:pathLst>
                <a:path w="112770" h="69077">
                  <a:moveTo>
                    <a:pt x="42919" y="30811"/>
                  </a:moveTo>
                  <a:lnTo>
                    <a:pt x="42919" y="30811"/>
                  </a:lnTo>
                  <a:lnTo>
                    <a:pt x="39548" y="24069"/>
                  </a:lnTo>
                  <a:lnTo>
                    <a:pt x="35746" y="6196"/>
                  </a:lnTo>
                  <a:lnTo>
                    <a:pt x="33198" y="3818"/>
                  </a:lnTo>
                  <a:lnTo>
                    <a:pt x="24752" y="470"/>
                  </a:lnTo>
                  <a:lnTo>
                    <a:pt x="22340" y="0"/>
                  </a:lnTo>
                  <a:lnTo>
                    <a:pt x="19322" y="1804"/>
                  </a:lnTo>
                  <a:lnTo>
                    <a:pt x="12205" y="9452"/>
                  </a:lnTo>
                  <a:lnTo>
                    <a:pt x="3637" y="32400"/>
                  </a:lnTo>
                  <a:lnTo>
                    <a:pt x="0" y="54801"/>
                  </a:lnTo>
                  <a:lnTo>
                    <a:pt x="901" y="60210"/>
                  </a:lnTo>
                  <a:lnTo>
                    <a:pt x="5665" y="68101"/>
                  </a:lnTo>
                  <a:lnTo>
                    <a:pt x="9616" y="69076"/>
                  </a:lnTo>
                  <a:lnTo>
                    <a:pt x="19651" y="66397"/>
                  </a:lnTo>
                  <a:lnTo>
                    <a:pt x="37200" y="53585"/>
                  </a:lnTo>
                  <a:lnTo>
                    <a:pt x="45787" y="40462"/>
                  </a:lnTo>
                  <a:lnTo>
                    <a:pt x="57982" y="12326"/>
                  </a:lnTo>
                  <a:lnTo>
                    <a:pt x="57900" y="10021"/>
                  </a:lnTo>
                  <a:lnTo>
                    <a:pt x="57140" y="8485"/>
                  </a:lnTo>
                  <a:lnTo>
                    <a:pt x="57339" y="8166"/>
                  </a:lnTo>
                  <a:lnTo>
                    <a:pt x="59440" y="9692"/>
                  </a:lnTo>
                  <a:lnTo>
                    <a:pt x="83483" y="38358"/>
                  </a:lnTo>
                  <a:lnTo>
                    <a:pt x="91756" y="44278"/>
                  </a:lnTo>
                  <a:lnTo>
                    <a:pt x="95939" y="45433"/>
                  </a:lnTo>
                  <a:lnTo>
                    <a:pt x="112769" y="43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202">
              <a:extLst>
                <a:ext uri="{FF2B5EF4-FFF2-40B4-BE49-F238E27FC236}">
                  <a16:creationId xmlns:a16="http://schemas.microsoft.com/office/drawing/2014/main" xmlns="" id="{940ADB78-8D16-4A9E-BC09-705647E6BFA7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900242" y="3184329"/>
              <a:ext cx="50928" cy="132237"/>
            </a:xfrm>
            <a:custGeom>
              <a:avLst/>
              <a:gdLst/>
              <a:ahLst/>
              <a:cxnLst/>
              <a:rect l="0" t="0" r="0" b="0"/>
              <a:pathLst>
                <a:path w="50928" h="132237">
                  <a:moveTo>
                    <a:pt x="33708" y="3371"/>
                  </a:moveTo>
                  <a:lnTo>
                    <a:pt x="33708" y="3371"/>
                  </a:lnTo>
                  <a:lnTo>
                    <a:pt x="23595" y="0"/>
                  </a:lnTo>
                  <a:lnTo>
                    <a:pt x="14867" y="227"/>
                  </a:lnTo>
                  <a:lnTo>
                    <a:pt x="6990" y="2679"/>
                  </a:lnTo>
                  <a:lnTo>
                    <a:pt x="1138" y="6120"/>
                  </a:lnTo>
                  <a:lnTo>
                    <a:pt x="0" y="8732"/>
                  </a:lnTo>
                  <a:lnTo>
                    <a:pt x="617" y="15396"/>
                  </a:lnTo>
                  <a:lnTo>
                    <a:pt x="8303" y="30452"/>
                  </a:lnTo>
                  <a:lnTo>
                    <a:pt x="41004" y="73319"/>
                  </a:lnTo>
                  <a:lnTo>
                    <a:pt x="48962" y="92300"/>
                  </a:lnTo>
                  <a:lnTo>
                    <a:pt x="50927" y="110624"/>
                  </a:lnTo>
                  <a:lnTo>
                    <a:pt x="48887" y="120655"/>
                  </a:lnTo>
                  <a:lnTo>
                    <a:pt x="45239" y="124598"/>
                  </a:lnTo>
                  <a:lnTo>
                    <a:pt x="33658" y="130863"/>
                  </a:lnTo>
                  <a:lnTo>
                    <a:pt x="20986" y="132236"/>
                  </a:lnTo>
                  <a:lnTo>
                    <a:pt x="1958" y="130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203">
              <a:extLst>
                <a:ext uri="{FF2B5EF4-FFF2-40B4-BE49-F238E27FC236}">
                  <a16:creationId xmlns:a16="http://schemas.microsoft.com/office/drawing/2014/main" xmlns="" id="{4E5F59C8-2A03-4CA9-A048-E5EA6255760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404411" y="2889250"/>
              <a:ext cx="21540" cy="101601"/>
            </a:xfrm>
            <a:custGeom>
              <a:avLst/>
              <a:gdLst/>
              <a:ahLst/>
              <a:cxnLst/>
              <a:rect l="0" t="0" r="0" b="0"/>
              <a:pathLst>
                <a:path w="21540" h="101601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0" y="15580"/>
                  </a:lnTo>
                  <a:lnTo>
                    <a:pt x="654" y="35974"/>
                  </a:lnTo>
                  <a:lnTo>
                    <a:pt x="7901" y="71808"/>
                  </a:lnTo>
                  <a:lnTo>
                    <a:pt x="21539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204">
              <a:extLst>
                <a:ext uri="{FF2B5EF4-FFF2-40B4-BE49-F238E27FC236}">
                  <a16:creationId xmlns:a16="http://schemas.microsoft.com/office/drawing/2014/main" xmlns="" id="{DC3F765A-36D4-42E8-948A-D518FF9AC786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257868" y="2855489"/>
              <a:ext cx="118522" cy="314888"/>
            </a:xfrm>
            <a:custGeom>
              <a:avLst/>
              <a:gdLst/>
              <a:ahLst/>
              <a:cxnLst/>
              <a:rect l="0" t="0" r="0" b="0"/>
              <a:pathLst>
                <a:path w="118522" h="314888">
                  <a:moveTo>
                    <a:pt x="79182" y="33761"/>
                  </a:moveTo>
                  <a:lnTo>
                    <a:pt x="79182" y="33761"/>
                  </a:lnTo>
                  <a:lnTo>
                    <a:pt x="75811" y="23648"/>
                  </a:lnTo>
                  <a:lnTo>
                    <a:pt x="68511" y="14920"/>
                  </a:lnTo>
                  <a:lnTo>
                    <a:pt x="57506" y="7043"/>
                  </a:lnTo>
                  <a:lnTo>
                    <a:pt x="43207" y="1190"/>
                  </a:lnTo>
                  <a:lnTo>
                    <a:pt x="29327" y="0"/>
                  </a:lnTo>
                  <a:lnTo>
                    <a:pt x="22661" y="670"/>
                  </a:lnTo>
                  <a:lnTo>
                    <a:pt x="16807" y="3939"/>
                  </a:lnTo>
                  <a:lnTo>
                    <a:pt x="6539" y="15098"/>
                  </a:lnTo>
                  <a:lnTo>
                    <a:pt x="1035" y="33227"/>
                  </a:lnTo>
                  <a:lnTo>
                    <a:pt x="0" y="53985"/>
                  </a:lnTo>
                  <a:lnTo>
                    <a:pt x="4244" y="72618"/>
                  </a:lnTo>
                  <a:lnTo>
                    <a:pt x="12715" y="84662"/>
                  </a:lnTo>
                  <a:lnTo>
                    <a:pt x="17937" y="88862"/>
                  </a:lnTo>
                  <a:lnTo>
                    <a:pt x="23535" y="90956"/>
                  </a:lnTo>
                  <a:lnTo>
                    <a:pt x="35400" y="91402"/>
                  </a:lnTo>
                  <a:lnTo>
                    <a:pt x="47729" y="85485"/>
                  </a:lnTo>
                  <a:lnTo>
                    <a:pt x="64689" y="70254"/>
                  </a:lnTo>
                  <a:lnTo>
                    <a:pt x="76769" y="52334"/>
                  </a:lnTo>
                  <a:lnTo>
                    <a:pt x="83801" y="37430"/>
                  </a:lnTo>
                  <a:lnTo>
                    <a:pt x="85084" y="38324"/>
                  </a:lnTo>
                  <a:lnTo>
                    <a:pt x="88390" y="44961"/>
                  </a:lnTo>
                  <a:lnTo>
                    <a:pt x="96967" y="81678"/>
                  </a:lnTo>
                  <a:lnTo>
                    <a:pt x="106873" y="118749"/>
                  </a:lnTo>
                  <a:lnTo>
                    <a:pt x="114590" y="164149"/>
                  </a:lnTo>
                  <a:lnTo>
                    <a:pt x="118521" y="209899"/>
                  </a:lnTo>
                  <a:lnTo>
                    <a:pt x="107536" y="256773"/>
                  </a:lnTo>
                  <a:lnTo>
                    <a:pt x="84861" y="301526"/>
                  </a:lnTo>
                  <a:lnTo>
                    <a:pt x="78735" y="309638"/>
                  </a:lnTo>
                  <a:lnTo>
                    <a:pt x="72534" y="313634"/>
                  </a:lnTo>
                  <a:lnTo>
                    <a:pt x="66283" y="314887"/>
                  </a:lnTo>
                  <a:lnTo>
                    <a:pt x="60000" y="314312"/>
                  </a:lnTo>
                  <a:lnTo>
                    <a:pt x="54399" y="311106"/>
                  </a:lnTo>
                  <a:lnTo>
                    <a:pt x="44414" y="300018"/>
                  </a:lnTo>
                  <a:lnTo>
                    <a:pt x="34229" y="267796"/>
                  </a:lnTo>
                  <a:lnTo>
                    <a:pt x="36625" y="241023"/>
                  </a:lnTo>
                  <a:lnTo>
                    <a:pt x="47432" y="1988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205">
              <a:extLst>
                <a:ext uri="{FF2B5EF4-FFF2-40B4-BE49-F238E27FC236}">
                  <a16:creationId xmlns:a16="http://schemas.microsoft.com/office/drawing/2014/main" xmlns="" id="{1E6BF345-2985-4385-BBFF-842839747977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172356" y="3153198"/>
              <a:ext cx="81141" cy="122543"/>
            </a:xfrm>
            <a:custGeom>
              <a:avLst/>
              <a:gdLst/>
              <a:ahLst/>
              <a:cxnLst/>
              <a:rect l="0" t="0" r="0" b="0"/>
              <a:pathLst>
                <a:path w="81141" h="122543">
                  <a:moveTo>
                    <a:pt x="66394" y="9102"/>
                  </a:moveTo>
                  <a:lnTo>
                    <a:pt x="66394" y="9102"/>
                  </a:lnTo>
                  <a:lnTo>
                    <a:pt x="60619" y="4033"/>
                  </a:lnTo>
                  <a:lnTo>
                    <a:pt x="54185" y="264"/>
                  </a:lnTo>
                  <a:lnTo>
                    <a:pt x="44740" y="0"/>
                  </a:lnTo>
                  <a:lnTo>
                    <a:pt x="39258" y="917"/>
                  </a:lnTo>
                  <a:lnTo>
                    <a:pt x="29404" y="9462"/>
                  </a:lnTo>
                  <a:lnTo>
                    <a:pt x="8210" y="44686"/>
                  </a:lnTo>
                  <a:lnTo>
                    <a:pt x="0" y="80088"/>
                  </a:lnTo>
                  <a:lnTo>
                    <a:pt x="1843" y="99212"/>
                  </a:lnTo>
                  <a:lnTo>
                    <a:pt x="4310" y="107275"/>
                  </a:lnTo>
                  <a:lnTo>
                    <a:pt x="8777" y="113356"/>
                  </a:lnTo>
                  <a:lnTo>
                    <a:pt x="21267" y="121995"/>
                  </a:lnTo>
                  <a:lnTo>
                    <a:pt x="38105" y="122542"/>
                  </a:lnTo>
                  <a:lnTo>
                    <a:pt x="55938" y="117375"/>
                  </a:lnTo>
                  <a:lnTo>
                    <a:pt x="70919" y="108023"/>
                  </a:lnTo>
                  <a:lnTo>
                    <a:pt x="75761" y="101861"/>
                  </a:lnTo>
                  <a:lnTo>
                    <a:pt x="81140" y="87487"/>
                  </a:lnTo>
                  <a:lnTo>
                    <a:pt x="77887" y="71692"/>
                  </a:lnTo>
                  <a:lnTo>
                    <a:pt x="69385" y="56675"/>
                  </a:lnTo>
                  <a:lnTo>
                    <a:pt x="48562" y="37419"/>
                  </a:lnTo>
                  <a:lnTo>
                    <a:pt x="40829" y="32976"/>
                  </a:lnTo>
                  <a:lnTo>
                    <a:pt x="38769" y="32779"/>
                  </a:lnTo>
                  <a:lnTo>
                    <a:pt x="34644" y="345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206">
              <a:extLst>
                <a:ext uri="{FF2B5EF4-FFF2-40B4-BE49-F238E27FC236}">
                  <a16:creationId xmlns:a16="http://schemas.microsoft.com/office/drawing/2014/main" xmlns="" id="{393221B5-88C7-4075-AAC0-F0F031DBF32D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324067" y="3152840"/>
              <a:ext cx="98834" cy="114534"/>
            </a:xfrm>
            <a:custGeom>
              <a:avLst/>
              <a:gdLst/>
              <a:ahLst/>
              <a:cxnLst/>
              <a:rect l="0" t="0" r="0" b="0"/>
              <a:pathLst>
                <a:path w="98834" h="114534">
                  <a:moveTo>
                    <a:pt x="73433" y="9460"/>
                  </a:moveTo>
                  <a:lnTo>
                    <a:pt x="73433" y="9460"/>
                  </a:lnTo>
                  <a:lnTo>
                    <a:pt x="70062" y="6089"/>
                  </a:lnTo>
                  <a:lnTo>
                    <a:pt x="64644" y="4434"/>
                  </a:lnTo>
                  <a:lnTo>
                    <a:pt x="53660" y="1621"/>
                  </a:lnTo>
                  <a:lnTo>
                    <a:pt x="49668" y="0"/>
                  </a:lnTo>
                  <a:lnTo>
                    <a:pt x="41468" y="82"/>
                  </a:lnTo>
                  <a:lnTo>
                    <a:pt x="37307" y="1091"/>
                  </a:lnTo>
                  <a:lnTo>
                    <a:pt x="21336" y="12625"/>
                  </a:lnTo>
                  <a:lnTo>
                    <a:pt x="6570" y="36190"/>
                  </a:lnTo>
                  <a:lnTo>
                    <a:pt x="0" y="62144"/>
                  </a:lnTo>
                  <a:lnTo>
                    <a:pt x="2226" y="79206"/>
                  </a:lnTo>
                  <a:lnTo>
                    <a:pt x="8624" y="94786"/>
                  </a:lnTo>
                  <a:lnTo>
                    <a:pt x="18524" y="106414"/>
                  </a:lnTo>
                  <a:lnTo>
                    <a:pt x="31860" y="112523"/>
                  </a:lnTo>
                  <a:lnTo>
                    <a:pt x="46489" y="114533"/>
                  </a:lnTo>
                  <a:lnTo>
                    <a:pt x="67331" y="110991"/>
                  </a:lnTo>
                  <a:lnTo>
                    <a:pt x="98833" y="983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207">
              <a:extLst>
                <a:ext uri="{FF2B5EF4-FFF2-40B4-BE49-F238E27FC236}">
                  <a16:creationId xmlns:a16="http://schemas.microsoft.com/office/drawing/2014/main" xmlns="" id="{C5B03119-883B-45A9-92C0-EF3030C11702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430322" y="3170472"/>
              <a:ext cx="87829" cy="102896"/>
            </a:xfrm>
            <a:custGeom>
              <a:avLst/>
              <a:gdLst/>
              <a:ahLst/>
              <a:cxnLst/>
              <a:rect l="0" t="0" r="0" b="0"/>
              <a:pathLst>
                <a:path w="87829" h="102896">
                  <a:moveTo>
                    <a:pt x="62428" y="36278"/>
                  </a:moveTo>
                  <a:lnTo>
                    <a:pt x="62428" y="36278"/>
                  </a:lnTo>
                  <a:lnTo>
                    <a:pt x="61722" y="25433"/>
                  </a:lnTo>
                  <a:lnTo>
                    <a:pt x="57359" y="10957"/>
                  </a:lnTo>
                  <a:lnTo>
                    <a:pt x="53590" y="4328"/>
                  </a:lnTo>
                  <a:lnTo>
                    <a:pt x="50891" y="2278"/>
                  </a:lnTo>
                  <a:lnTo>
                    <a:pt x="44130" y="0"/>
                  </a:lnTo>
                  <a:lnTo>
                    <a:pt x="39646" y="1509"/>
                  </a:lnTo>
                  <a:lnTo>
                    <a:pt x="23222" y="14452"/>
                  </a:lnTo>
                  <a:lnTo>
                    <a:pt x="11137" y="28224"/>
                  </a:lnTo>
                  <a:lnTo>
                    <a:pt x="4354" y="43752"/>
                  </a:lnTo>
                  <a:lnTo>
                    <a:pt x="0" y="76717"/>
                  </a:lnTo>
                  <a:lnTo>
                    <a:pt x="3167" y="89763"/>
                  </a:lnTo>
                  <a:lnTo>
                    <a:pt x="5987" y="95218"/>
                  </a:lnTo>
                  <a:lnTo>
                    <a:pt x="11396" y="98855"/>
                  </a:lnTo>
                  <a:lnTo>
                    <a:pt x="26812" y="102895"/>
                  </a:lnTo>
                  <a:lnTo>
                    <a:pt x="43541" y="100928"/>
                  </a:lnTo>
                  <a:lnTo>
                    <a:pt x="87828" y="870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208">
              <a:extLst>
                <a:ext uri="{FF2B5EF4-FFF2-40B4-BE49-F238E27FC236}">
                  <a16:creationId xmlns:a16="http://schemas.microsoft.com/office/drawing/2014/main" xmlns="" id="{AC0C0390-3CF5-4CF8-9F99-BCB1AE136480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537209" y="3171968"/>
              <a:ext cx="152392" cy="91687"/>
            </a:xfrm>
            <a:custGeom>
              <a:avLst/>
              <a:gdLst/>
              <a:ahLst/>
              <a:cxnLst/>
              <a:rect l="0" t="0" r="0" b="0"/>
              <a:pathLst>
                <a:path w="152392" h="91687">
                  <a:moveTo>
                    <a:pt x="12691" y="15732"/>
                  </a:moveTo>
                  <a:lnTo>
                    <a:pt x="12691" y="15732"/>
                  </a:lnTo>
                  <a:lnTo>
                    <a:pt x="1135" y="4177"/>
                  </a:lnTo>
                  <a:lnTo>
                    <a:pt x="499" y="1659"/>
                  </a:lnTo>
                  <a:lnTo>
                    <a:pt x="330" y="0"/>
                  </a:lnTo>
                  <a:lnTo>
                    <a:pt x="217" y="305"/>
                  </a:lnTo>
                  <a:lnTo>
                    <a:pt x="0" y="44298"/>
                  </a:lnTo>
                  <a:lnTo>
                    <a:pt x="3364" y="68960"/>
                  </a:lnTo>
                  <a:lnTo>
                    <a:pt x="8781" y="81957"/>
                  </a:lnTo>
                  <a:lnTo>
                    <a:pt x="12201" y="87399"/>
                  </a:lnTo>
                  <a:lnTo>
                    <a:pt x="15892" y="90321"/>
                  </a:lnTo>
                  <a:lnTo>
                    <a:pt x="19764" y="91563"/>
                  </a:lnTo>
                  <a:lnTo>
                    <a:pt x="23756" y="91686"/>
                  </a:lnTo>
                  <a:lnTo>
                    <a:pt x="39488" y="85117"/>
                  </a:lnTo>
                  <a:lnTo>
                    <a:pt x="49531" y="74322"/>
                  </a:lnTo>
                  <a:lnTo>
                    <a:pt x="61236" y="52377"/>
                  </a:lnTo>
                  <a:lnTo>
                    <a:pt x="69085" y="22364"/>
                  </a:lnTo>
                  <a:lnTo>
                    <a:pt x="69337" y="22270"/>
                  </a:lnTo>
                  <a:lnTo>
                    <a:pt x="76682" y="37803"/>
                  </a:lnTo>
                  <a:lnTo>
                    <a:pt x="78635" y="43146"/>
                  </a:lnTo>
                  <a:lnTo>
                    <a:pt x="86450" y="52846"/>
                  </a:lnTo>
                  <a:lnTo>
                    <a:pt x="105342" y="67200"/>
                  </a:lnTo>
                  <a:lnTo>
                    <a:pt x="121753" y="71198"/>
                  </a:lnTo>
                  <a:lnTo>
                    <a:pt x="152391" y="66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209">
              <a:extLst>
                <a:ext uri="{FF2B5EF4-FFF2-40B4-BE49-F238E27FC236}">
                  <a16:creationId xmlns:a16="http://schemas.microsoft.com/office/drawing/2014/main" xmlns="" id="{B8DBE24C-086E-49A7-A311-3091DDA7F2E0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708911" y="3136900"/>
              <a:ext cx="101340" cy="102495"/>
            </a:xfrm>
            <a:custGeom>
              <a:avLst/>
              <a:gdLst/>
              <a:ahLst/>
              <a:cxnLst/>
              <a:rect l="0" t="0" r="0" b="0"/>
              <a:pathLst>
                <a:path w="101340" h="102495">
                  <a:moveTo>
                    <a:pt x="6089" y="63500"/>
                  </a:moveTo>
                  <a:lnTo>
                    <a:pt x="6089" y="63500"/>
                  </a:lnTo>
                  <a:lnTo>
                    <a:pt x="0" y="34300"/>
                  </a:lnTo>
                  <a:lnTo>
                    <a:pt x="1325" y="33450"/>
                  </a:lnTo>
                  <a:lnTo>
                    <a:pt x="6559" y="32506"/>
                  </a:lnTo>
                  <a:lnTo>
                    <a:pt x="20809" y="38716"/>
                  </a:lnTo>
                  <a:lnTo>
                    <a:pt x="38437" y="52864"/>
                  </a:lnTo>
                  <a:lnTo>
                    <a:pt x="45160" y="66299"/>
                  </a:lnTo>
                  <a:lnTo>
                    <a:pt x="46953" y="73833"/>
                  </a:lnTo>
                  <a:lnTo>
                    <a:pt x="46738" y="80266"/>
                  </a:lnTo>
                  <a:lnTo>
                    <a:pt x="42734" y="91178"/>
                  </a:lnTo>
                  <a:lnTo>
                    <a:pt x="35919" y="101883"/>
                  </a:lnTo>
                  <a:lnTo>
                    <a:pt x="33030" y="102494"/>
                  </a:lnTo>
                  <a:lnTo>
                    <a:pt x="29695" y="101491"/>
                  </a:lnTo>
                  <a:lnTo>
                    <a:pt x="26059" y="99410"/>
                  </a:lnTo>
                  <a:lnTo>
                    <a:pt x="23636" y="95201"/>
                  </a:lnTo>
                  <a:lnTo>
                    <a:pt x="20943" y="82999"/>
                  </a:lnTo>
                  <a:lnTo>
                    <a:pt x="22798" y="56891"/>
                  </a:lnTo>
                  <a:lnTo>
                    <a:pt x="34558" y="30183"/>
                  </a:lnTo>
                  <a:lnTo>
                    <a:pt x="47434" y="16708"/>
                  </a:lnTo>
                  <a:lnTo>
                    <a:pt x="54819" y="11139"/>
                  </a:lnTo>
                  <a:lnTo>
                    <a:pt x="72432" y="4951"/>
                  </a:lnTo>
                  <a:lnTo>
                    <a:pt x="1013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210">
              <a:extLst>
                <a:ext uri="{FF2B5EF4-FFF2-40B4-BE49-F238E27FC236}">
                  <a16:creationId xmlns:a16="http://schemas.microsoft.com/office/drawing/2014/main" xmlns="" id="{B30A425E-6976-42B6-92D2-8F96B82825D1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810454" y="2968338"/>
              <a:ext cx="184150" cy="289213"/>
            </a:xfrm>
            <a:custGeom>
              <a:avLst/>
              <a:gdLst/>
              <a:ahLst/>
              <a:cxnLst/>
              <a:rect l="0" t="0" r="0" b="0"/>
              <a:pathLst>
                <a:path w="184150" h="289213">
                  <a:moveTo>
                    <a:pt x="25196" y="193962"/>
                  </a:moveTo>
                  <a:lnTo>
                    <a:pt x="25196" y="193962"/>
                  </a:lnTo>
                  <a:lnTo>
                    <a:pt x="25196" y="200704"/>
                  </a:lnTo>
                  <a:lnTo>
                    <a:pt x="27077" y="205895"/>
                  </a:lnTo>
                  <a:lnTo>
                    <a:pt x="28567" y="208267"/>
                  </a:lnTo>
                  <a:lnTo>
                    <a:pt x="30971" y="209849"/>
                  </a:lnTo>
                  <a:lnTo>
                    <a:pt x="37405" y="211606"/>
                  </a:lnTo>
                  <a:lnTo>
                    <a:pt x="44969" y="210506"/>
                  </a:lnTo>
                  <a:lnTo>
                    <a:pt x="53034" y="206959"/>
                  </a:lnTo>
                  <a:lnTo>
                    <a:pt x="61322" y="200679"/>
                  </a:lnTo>
                  <a:lnTo>
                    <a:pt x="63391" y="197029"/>
                  </a:lnTo>
                  <a:lnTo>
                    <a:pt x="64066" y="193185"/>
                  </a:lnTo>
                  <a:lnTo>
                    <a:pt x="63809" y="189211"/>
                  </a:lnTo>
                  <a:lnTo>
                    <a:pt x="62227" y="185856"/>
                  </a:lnTo>
                  <a:lnTo>
                    <a:pt x="56706" y="180246"/>
                  </a:lnTo>
                  <a:lnTo>
                    <a:pt x="45786" y="179164"/>
                  </a:lnTo>
                  <a:lnTo>
                    <a:pt x="38923" y="179863"/>
                  </a:lnTo>
                  <a:lnTo>
                    <a:pt x="15779" y="190961"/>
                  </a:lnTo>
                  <a:lnTo>
                    <a:pt x="5019" y="203682"/>
                  </a:lnTo>
                  <a:lnTo>
                    <a:pt x="1159" y="211025"/>
                  </a:lnTo>
                  <a:lnTo>
                    <a:pt x="0" y="218743"/>
                  </a:lnTo>
                  <a:lnTo>
                    <a:pt x="2473" y="234844"/>
                  </a:lnTo>
                  <a:lnTo>
                    <a:pt x="7225" y="241678"/>
                  </a:lnTo>
                  <a:lnTo>
                    <a:pt x="21912" y="253034"/>
                  </a:lnTo>
                  <a:lnTo>
                    <a:pt x="38318" y="259022"/>
                  </a:lnTo>
                  <a:lnTo>
                    <a:pt x="46644" y="260618"/>
                  </a:lnTo>
                  <a:lnTo>
                    <a:pt x="63422" y="258630"/>
                  </a:lnTo>
                  <a:lnTo>
                    <a:pt x="109081" y="237957"/>
                  </a:lnTo>
                  <a:lnTo>
                    <a:pt x="123156" y="229038"/>
                  </a:lnTo>
                  <a:lnTo>
                    <a:pt x="131764" y="218018"/>
                  </a:lnTo>
                  <a:lnTo>
                    <a:pt x="132931" y="213527"/>
                  </a:lnTo>
                  <a:lnTo>
                    <a:pt x="132296" y="209827"/>
                  </a:lnTo>
                  <a:lnTo>
                    <a:pt x="130463" y="206655"/>
                  </a:lnTo>
                  <a:lnTo>
                    <a:pt x="127123" y="205247"/>
                  </a:lnTo>
                  <a:lnTo>
                    <a:pt x="117769" y="205563"/>
                  </a:lnTo>
                  <a:lnTo>
                    <a:pt x="100604" y="213078"/>
                  </a:lnTo>
                  <a:lnTo>
                    <a:pt x="92105" y="224095"/>
                  </a:lnTo>
                  <a:lnTo>
                    <a:pt x="88853" y="230984"/>
                  </a:lnTo>
                  <a:lnTo>
                    <a:pt x="87119" y="244283"/>
                  </a:lnTo>
                  <a:lnTo>
                    <a:pt x="87645" y="250792"/>
                  </a:lnTo>
                  <a:lnTo>
                    <a:pt x="89406" y="255838"/>
                  </a:lnTo>
                  <a:lnTo>
                    <a:pt x="95125" y="263326"/>
                  </a:lnTo>
                  <a:lnTo>
                    <a:pt x="98628" y="264899"/>
                  </a:lnTo>
                  <a:lnTo>
                    <a:pt x="106280" y="264766"/>
                  </a:lnTo>
                  <a:lnTo>
                    <a:pt x="121893" y="257353"/>
                  </a:lnTo>
                  <a:lnTo>
                    <a:pt x="131908" y="244478"/>
                  </a:lnTo>
                  <a:lnTo>
                    <a:pt x="149835" y="204097"/>
                  </a:lnTo>
                  <a:lnTo>
                    <a:pt x="166078" y="157689"/>
                  </a:lnTo>
                  <a:lnTo>
                    <a:pt x="176240" y="114576"/>
                  </a:lnTo>
                  <a:lnTo>
                    <a:pt x="183343" y="67662"/>
                  </a:lnTo>
                  <a:lnTo>
                    <a:pt x="184149" y="25646"/>
                  </a:lnTo>
                  <a:lnTo>
                    <a:pt x="181259" y="12607"/>
                  </a:lnTo>
                  <a:lnTo>
                    <a:pt x="176510" y="4619"/>
                  </a:lnTo>
                  <a:lnTo>
                    <a:pt x="170522" y="0"/>
                  </a:lnTo>
                  <a:lnTo>
                    <a:pt x="163708" y="449"/>
                  </a:lnTo>
                  <a:lnTo>
                    <a:pt x="148610" y="10354"/>
                  </a:lnTo>
                  <a:lnTo>
                    <a:pt x="138137" y="35923"/>
                  </a:lnTo>
                  <a:lnTo>
                    <a:pt x="133247" y="74333"/>
                  </a:lnTo>
                  <a:lnTo>
                    <a:pt x="133920" y="99393"/>
                  </a:lnTo>
                  <a:lnTo>
                    <a:pt x="135777" y="126683"/>
                  </a:lnTo>
                  <a:lnTo>
                    <a:pt x="139134" y="152637"/>
                  </a:lnTo>
                  <a:lnTo>
                    <a:pt x="143488" y="177701"/>
                  </a:lnTo>
                  <a:lnTo>
                    <a:pt x="152558" y="222718"/>
                  </a:lnTo>
                  <a:lnTo>
                    <a:pt x="160926" y="267628"/>
                  </a:lnTo>
                  <a:lnTo>
                    <a:pt x="164896" y="2892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211">
              <a:extLst>
                <a:ext uri="{FF2B5EF4-FFF2-40B4-BE49-F238E27FC236}">
                  <a16:creationId xmlns:a16="http://schemas.microsoft.com/office/drawing/2014/main" xmlns="" id="{028AB07E-21F6-4209-AF8A-D7599BC63C28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937000" y="2702339"/>
              <a:ext cx="133351" cy="386247"/>
            </a:xfrm>
            <a:custGeom>
              <a:avLst/>
              <a:gdLst/>
              <a:ahLst/>
              <a:cxnLst/>
              <a:rect l="0" t="0" r="0" b="0"/>
              <a:pathLst>
                <a:path w="133351" h="386247">
                  <a:moveTo>
                    <a:pt x="0" y="155161"/>
                  </a:moveTo>
                  <a:lnTo>
                    <a:pt x="0" y="155161"/>
                  </a:lnTo>
                  <a:lnTo>
                    <a:pt x="0" y="151503"/>
                  </a:lnTo>
                  <a:lnTo>
                    <a:pt x="3763" y="190041"/>
                  </a:lnTo>
                  <a:lnTo>
                    <a:pt x="10052" y="236051"/>
                  </a:lnTo>
                  <a:lnTo>
                    <a:pt x="11523" y="271545"/>
                  </a:lnTo>
                  <a:lnTo>
                    <a:pt x="12177" y="308487"/>
                  </a:lnTo>
                  <a:lnTo>
                    <a:pt x="12545" y="354872"/>
                  </a:lnTo>
                  <a:lnTo>
                    <a:pt x="8305" y="385371"/>
                  </a:lnTo>
                  <a:lnTo>
                    <a:pt x="7653" y="386246"/>
                  </a:lnTo>
                  <a:lnTo>
                    <a:pt x="7219" y="385417"/>
                  </a:lnTo>
                  <a:lnTo>
                    <a:pt x="7227" y="341415"/>
                  </a:lnTo>
                  <a:lnTo>
                    <a:pt x="9797" y="303087"/>
                  </a:lnTo>
                  <a:lnTo>
                    <a:pt x="10764" y="277767"/>
                  </a:lnTo>
                  <a:lnTo>
                    <a:pt x="11410" y="248893"/>
                  </a:lnTo>
                  <a:lnTo>
                    <a:pt x="11840" y="217649"/>
                  </a:lnTo>
                  <a:lnTo>
                    <a:pt x="12832" y="186942"/>
                  </a:lnTo>
                  <a:lnTo>
                    <a:pt x="14200" y="156593"/>
                  </a:lnTo>
                  <a:lnTo>
                    <a:pt x="15816" y="126482"/>
                  </a:lnTo>
                  <a:lnTo>
                    <a:pt x="18305" y="100058"/>
                  </a:lnTo>
                  <a:lnTo>
                    <a:pt x="24834" y="53765"/>
                  </a:lnTo>
                  <a:lnTo>
                    <a:pt x="33072" y="12229"/>
                  </a:lnTo>
                  <a:lnTo>
                    <a:pt x="36159" y="5545"/>
                  </a:lnTo>
                  <a:lnTo>
                    <a:pt x="39628" y="1795"/>
                  </a:lnTo>
                  <a:lnTo>
                    <a:pt x="43352" y="0"/>
                  </a:lnTo>
                  <a:lnTo>
                    <a:pt x="47245" y="3037"/>
                  </a:lnTo>
                  <a:lnTo>
                    <a:pt x="60173" y="31065"/>
                  </a:lnTo>
                  <a:lnTo>
                    <a:pt x="71194" y="66611"/>
                  </a:lnTo>
                  <a:lnTo>
                    <a:pt x="83147" y="108280"/>
                  </a:lnTo>
                  <a:lnTo>
                    <a:pt x="95515" y="153375"/>
                  </a:lnTo>
                  <a:lnTo>
                    <a:pt x="101777" y="177254"/>
                  </a:lnTo>
                  <a:lnTo>
                    <a:pt x="112968" y="223541"/>
                  </a:lnTo>
                  <a:lnTo>
                    <a:pt x="120293" y="262928"/>
                  </a:lnTo>
                  <a:lnTo>
                    <a:pt x="128383" y="303351"/>
                  </a:lnTo>
                  <a:lnTo>
                    <a:pt x="133350" y="3266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212">
              <a:extLst>
                <a:ext uri="{FF2B5EF4-FFF2-40B4-BE49-F238E27FC236}">
                  <a16:creationId xmlns:a16="http://schemas.microsoft.com/office/drawing/2014/main" xmlns="" id="{11BDA590-C547-4939-8C86-B654F758EE3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927279" y="2940050"/>
              <a:ext cx="136722" cy="6351"/>
            </a:xfrm>
            <a:custGeom>
              <a:avLst/>
              <a:gdLst/>
              <a:ahLst/>
              <a:cxnLst/>
              <a:rect l="0" t="0" r="0" b="0"/>
              <a:pathLst>
                <a:path w="1367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36183" y="1986"/>
                  </a:lnTo>
                  <a:lnTo>
                    <a:pt x="78082" y="588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213">
              <a:extLst>
                <a:ext uri="{FF2B5EF4-FFF2-40B4-BE49-F238E27FC236}">
                  <a16:creationId xmlns:a16="http://schemas.microsoft.com/office/drawing/2014/main" xmlns="" id="{9A026415-732F-4F69-8EA9-69554DB3BCFF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654550" y="3110247"/>
              <a:ext cx="133351" cy="223545"/>
            </a:xfrm>
            <a:custGeom>
              <a:avLst/>
              <a:gdLst/>
              <a:ahLst/>
              <a:cxnLst/>
              <a:rect l="0" t="0" r="0" b="0"/>
              <a:pathLst>
                <a:path w="133351" h="223545">
                  <a:moveTo>
                    <a:pt x="0" y="33003"/>
                  </a:moveTo>
                  <a:lnTo>
                    <a:pt x="0" y="33003"/>
                  </a:lnTo>
                  <a:lnTo>
                    <a:pt x="705" y="18500"/>
                  </a:lnTo>
                  <a:lnTo>
                    <a:pt x="5467" y="432"/>
                  </a:lnTo>
                  <a:lnTo>
                    <a:pt x="6467" y="0"/>
                  </a:lnTo>
                  <a:lnTo>
                    <a:pt x="7839" y="1123"/>
                  </a:lnTo>
                  <a:lnTo>
                    <a:pt x="9460" y="3283"/>
                  </a:lnTo>
                  <a:lnTo>
                    <a:pt x="17129" y="39284"/>
                  </a:lnTo>
                  <a:lnTo>
                    <a:pt x="21254" y="70366"/>
                  </a:lnTo>
                  <a:lnTo>
                    <a:pt x="25439" y="105348"/>
                  </a:lnTo>
                  <a:lnTo>
                    <a:pt x="28945" y="140650"/>
                  </a:lnTo>
                  <a:lnTo>
                    <a:pt x="31624" y="186175"/>
                  </a:lnTo>
                  <a:lnTo>
                    <a:pt x="37108" y="223544"/>
                  </a:lnTo>
                  <a:lnTo>
                    <a:pt x="37438" y="222824"/>
                  </a:lnTo>
                  <a:lnTo>
                    <a:pt x="39453" y="179679"/>
                  </a:lnTo>
                  <a:lnTo>
                    <a:pt x="48222" y="142157"/>
                  </a:lnTo>
                  <a:lnTo>
                    <a:pt x="63827" y="102803"/>
                  </a:lnTo>
                  <a:lnTo>
                    <a:pt x="67951" y="96470"/>
                  </a:lnTo>
                  <a:lnTo>
                    <a:pt x="72111" y="92953"/>
                  </a:lnTo>
                  <a:lnTo>
                    <a:pt x="76297" y="91314"/>
                  </a:lnTo>
                  <a:lnTo>
                    <a:pt x="80499" y="90927"/>
                  </a:lnTo>
                  <a:lnTo>
                    <a:pt x="84710" y="92786"/>
                  </a:lnTo>
                  <a:lnTo>
                    <a:pt x="93152" y="100495"/>
                  </a:lnTo>
                  <a:lnTo>
                    <a:pt x="102468" y="120107"/>
                  </a:lnTo>
                  <a:lnTo>
                    <a:pt x="107573" y="160746"/>
                  </a:lnTo>
                  <a:lnTo>
                    <a:pt x="116646" y="199368"/>
                  </a:lnTo>
                  <a:lnTo>
                    <a:pt x="119391" y="202474"/>
                  </a:lnTo>
                  <a:lnTo>
                    <a:pt x="122633" y="203839"/>
                  </a:lnTo>
                  <a:lnTo>
                    <a:pt x="133350" y="204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214">
              <a:extLst>
                <a:ext uri="{FF2B5EF4-FFF2-40B4-BE49-F238E27FC236}">
                  <a16:creationId xmlns:a16="http://schemas.microsoft.com/office/drawing/2014/main" xmlns="" id="{52D46B4D-6C28-46D8-A21B-4153626A009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621185" y="2613664"/>
              <a:ext cx="118539" cy="252757"/>
            </a:xfrm>
            <a:custGeom>
              <a:avLst/>
              <a:gdLst/>
              <a:ahLst/>
              <a:cxnLst/>
              <a:rect l="0" t="0" r="0" b="0"/>
              <a:pathLst>
                <a:path w="118539" h="252757">
                  <a:moveTo>
                    <a:pt x="23965" y="104136"/>
                  </a:moveTo>
                  <a:lnTo>
                    <a:pt x="23965" y="104136"/>
                  </a:lnTo>
                  <a:lnTo>
                    <a:pt x="23965" y="146231"/>
                  </a:lnTo>
                  <a:lnTo>
                    <a:pt x="27336" y="184890"/>
                  </a:lnTo>
                  <a:lnTo>
                    <a:pt x="29021" y="229945"/>
                  </a:lnTo>
                  <a:lnTo>
                    <a:pt x="26683" y="243777"/>
                  </a:lnTo>
                  <a:lnTo>
                    <a:pt x="23291" y="250865"/>
                  </a:lnTo>
                  <a:lnTo>
                    <a:pt x="21399" y="252756"/>
                  </a:lnTo>
                  <a:lnTo>
                    <a:pt x="20137" y="251194"/>
                  </a:lnTo>
                  <a:lnTo>
                    <a:pt x="11205" y="214109"/>
                  </a:lnTo>
                  <a:lnTo>
                    <a:pt x="5829" y="183587"/>
                  </a:lnTo>
                  <a:lnTo>
                    <a:pt x="1793" y="143681"/>
                  </a:lnTo>
                  <a:lnTo>
                    <a:pt x="717" y="119210"/>
                  </a:lnTo>
                  <a:lnTo>
                    <a:pt x="0" y="93019"/>
                  </a:lnTo>
                  <a:lnTo>
                    <a:pt x="4846" y="52628"/>
                  </a:lnTo>
                  <a:lnTo>
                    <a:pt x="14057" y="24094"/>
                  </a:lnTo>
                  <a:lnTo>
                    <a:pt x="25206" y="9060"/>
                  </a:lnTo>
                  <a:lnTo>
                    <a:pt x="37216" y="1908"/>
                  </a:lnTo>
                  <a:lnTo>
                    <a:pt x="43382" y="0"/>
                  </a:lnTo>
                  <a:lnTo>
                    <a:pt x="48905" y="1551"/>
                  </a:lnTo>
                  <a:lnTo>
                    <a:pt x="58803" y="10800"/>
                  </a:lnTo>
                  <a:lnTo>
                    <a:pt x="64144" y="29963"/>
                  </a:lnTo>
                  <a:lnTo>
                    <a:pt x="64399" y="53531"/>
                  </a:lnTo>
                  <a:lnTo>
                    <a:pt x="51080" y="95525"/>
                  </a:lnTo>
                  <a:lnTo>
                    <a:pt x="38020" y="127034"/>
                  </a:lnTo>
                  <a:lnTo>
                    <a:pt x="38979" y="127163"/>
                  </a:lnTo>
                  <a:lnTo>
                    <a:pt x="43808" y="125424"/>
                  </a:lnTo>
                  <a:lnTo>
                    <a:pt x="61202" y="127220"/>
                  </a:lnTo>
                  <a:lnTo>
                    <a:pt x="84230" y="138963"/>
                  </a:lnTo>
                  <a:lnTo>
                    <a:pt x="105557" y="155848"/>
                  </a:lnTo>
                  <a:lnTo>
                    <a:pt x="115025" y="171804"/>
                  </a:lnTo>
                  <a:lnTo>
                    <a:pt x="118538" y="180998"/>
                  </a:lnTo>
                  <a:lnTo>
                    <a:pt x="118058" y="189950"/>
                  </a:lnTo>
                  <a:lnTo>
                    <a:pt x="109999" y="207422"/>
                  </a:lnTo>
                  <a:lnTo>
                    <a:pt x="89595" y="233125"/>
                  </a:lnTo>
                  <a:lnTo>
                    <a:pt x="70068" y="244484"/>
                  </a:lnTo>
                  <a:lnTo>
                    <a:pt x="48688" y="250474"/>
                  </a:lnTo>
                  <a:lnTo>
                    <a:pt x="11265" y="2501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215">
              <a:extLst>
                <a:ext uri="{FF2B5EF4-FFF2-40B4-BE49-F238E27FC236}">
                  <a16:creationId xmlns:a16="http://schemas.microsoft.com/office/drawing/2014/main" xmlns="" id="{3AAD7F96-F31F-46D4-82B8-066216F3553F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140200" y="30353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216">
              <a:extLst>
                <a:ext uri="{FF2B5EF4-FFF2-40B4-BE49-F238E27FC236}">
                  <a16:creationId xmlns:a16="http://schemas.microsoft.com/office/drawing/2014/main" xmlns="" id="{AB3C8D92-DD2D-4289-8375-30382A3441D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186550" y="2792748"/>
              <a:ext cx="136530" cy="121903"/>
            </a:xfrm>
            <a:custGeom>
              <a:avLst/>
              <a:gdLst/>
              <a:ahLst/>
              <a:cxnLst/>
              <a:rect l="0" t="0" r="0" b="0"/>
              <a:pathLst>
                <a:path w="136530" h="121903">
                  <a:moveTo>
                    <a:pt x="7750" y="58402"/>
                  </a:moveTo>
                  <a:lnTo>
                    <a:pt x="7750" y="58402"/>
                  </a:lnTo>
                  <a:lnTo>
                    <a:pt x="11121" y="58402"/>
                  </a:lnTo>
                  <a:lnTo>
                    <a:pt x="19959" y="55031"/>
                  </a:lnTo>
                  <a:lnTo>
                    <a:pt x="25642" y="49613"/>
                  </a:lnTo>
                  <a:lnTo>
                    <a:pt x="28144" y="46193"/>
                  </a:lnTo>
                  <a:lnTo>
                    <a:pt x="30925" y="36748"/>
                  </a:lnTo>
                  <a:lnTo>
                    <a:pt x="31456" y="25495"/>
                  </a:lnTo>
                  <a:lnTo>
                    <a:pt x="29341" y="13437"/>
                  </a:lnTo>
                  <a:lnTo>
                    <a:pt x="24166" y="4786"/>
                  </a:lnTo>
                  <a:lnTo>
                    <a:pt x="20810" y="1491"/>
                  </a:lnTo>
                  <a:lnTo>
                    <a:pt x="17163" y="0"/>
                  </a:lnTo>
                  <a:lnTo>
                    <a:pt x="9346" y="225"/>
                  </a:lnTo>
                  <a:lnTo>
                    <a:pt x="5992" y="3390"/>
                  </a:lnTo>
                  <a:lnTo>
                    <a:pt x="383" y="14432"/>
                  </a:lnTo>
                  <a:lnTo>
                    <a:pt x="0" y="39886"/>
                  </a:lnTo>
                  <a:lnTo>
                    <a:pt x="7728" y="69770"/>
                  </a:lnTo>
                  <a:lnTo>
                    <a:pt x="16912" y="84857"/>
                  </a:lnTo>
                  <a:lnTo>
                    <a:pt x="27345" y="94854"/>
                  </a:lnTo>
                  <a:lnTo>
                    <a:pt x="36684" y="99297"/>
                  </a:lnTo>
                  <a:lnTo>
                    <a:pt x="40445" y="99071"/>
                  </a:lnTo>
                  <a:lnTo>
                    <a:pt x="43658" y="97509"/>
                  </a:lnTo>
                  <a:lnTo>
                    <a:pt x="49814" y="90599"/>
                  </a:lnTo>
                  <a:lnTo>
                    <a:pt x="63383" y="63168"/>
                  </a:lnTo>
                  <a:lnTo>
                    <a:pt x="73067" y="37314"/>
                  </a:lnTo>
                  <a:lnTo>
                    <a:pt x="74578" y="35171"/>
                  </a:lnTo>
                  <a:lnTo>
                    <a:pt x="75585" y="35154"/>
                  </a:lnTo>
                  <a:lnTo>
                    <a:pt x="76257" y="36553"/>
                  </a:lnTo>
                  <a:lnTo>
                    <a:pt x="71054" y="81102"/>
                  </a:lnTo>
                  <a:lnTo>
                    <a:pt x="65850" y="99709"/>
                  </a:lnTo>
                  <a:lnTo>
                    <a:pt x="66239" y="100051"/>
                  </a:lnTo>
                  <a:lnTo>
                    <a:pt x="68552" y="98549"/>
                  </a:lnTo>
                  <a:lnTo>
                    <a:pt x="86593" y="66796"/>
                  </a:lnTo>
                  <a:lnTo>
                    <a:pt x="107154" y="49679"/>
                  </a:lnTo>
                  <a:lnTo>
                    <a:pt x="124378" y="42412"/>
                  </a:lnTo>
                  <a:lnTo>
                    <a:pt x="128541" y="44214"/>
                  </a:lnTo>
                  <a:lnTo>
                    <a:pt x="135048" y="53742"/>
                  </a:lnTo>
                  <a:lnTo>
                    <a:pt x="136529" y="67385"/>
                  </a:lnTo>
                  <a:lnTo>
                    <a:pt x="134854" y="111964"/>
                  </a:lnTo>
                  <a:lnTo>
                    <a:pt x="134750" y="1219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217">
              <a:extLst>
                <a:ext uri="{FF2B5EF4-FFF2-40B4-BE49-F238E27FC236}">
                  <a16:creationId xmlns:a16="http://schemas.microsoft.com/office/drawing/2014/main" xmlns="" id="{78E99014-D58E-4A1F-905C-6640F42C2E4B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392910" y="2622550"/>
              <a:ext cx="36341" cy="271633"/>
            </a:xfrm>
            <a:custGeom>
              <a:avLst/>
              <a:gdLst/>
              <a:ahLst/>
              <a:cxnLst/>
              <a:rect l="0" t="0" r="0" b="0"/>
              <a:pathLst>
                <a:path w="36341" h="271633">
                  <a:moveTo>
                    <a:pt x="23640" y="0"/>
                  </a:moveTo>
                  <a:lnTo>
                    <a:pt x="23640" y="0"/>
                  </a:lnTo>
                  <a:lnTo>
                    <a:pt x="20269" y="3371"/>
                  </a:lnTo>
                  <a:lnTo>
                    <a:pt x="13514" y="39001"/>
                  </a:lnTo>
                  <a:lnTo>
                    <a:pt x="12084" y="72602"/>
                  </a:lnTo>
                  <a:lnTo>
                    <a:pt x="9567" y="109173"/>
                  </a:lnTo>
                  <a:lnTo>
                    <a:pt x="6096" y="147300"/>
                  </a:lnTo>
                  <a:lnTo>
                    <a:pt x="2202" y="187763"/>
                  </a:lnTo>
                  <a:lnTo>
                    <a:pt x="0" y="221739"/>
                  </a:lnTo>
                  <a:lnTo>
                    <a:pt x="1959" y="264561"/>
                  </a:lnTo>
                  <a:lnTo>
                    <a:pt x="4247" y="268801"/>
                  </a:lnTo>
                  <a:lnTo>
                    <a:pt x="7184" y="270923"/>
                  </a:lnTo>
                  <a:lnTo>
                    <a:pt x="10552" y="271632"/>
                  </a:lnTo>
                  <a:lnTo>
                    <a:pt x="14209" y="269988"/>
                  </a:lnTo>
                  <a:lnTo>
                    <a:pt x="22035" y="262517"/>
                  </a:lnTo>
                  <a:lnTo>
                    <a:pt x="3634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481">
            <a:extLst>
              <a:ext uri="{FF2B5EF4-FFF2-40B4-BE49-F238E27FC236}">
                <a16:creationId xmlns:a16="http://schemas.microsoft.com/office/drawing/2014/main" xmlns="" id="{22DD0378-E974-489C-8E54-E49351813CAC}"/>
              </a:ext>
            </a:extLst>
          </p:cNvPr>
          <p:cNvGrpSpPr/>
          <p:nvPr/>
        </p:nvGrpSpPr>
        <p:grpSpPr>
          <a:xfrm>
            <a:off x="2625561" y="2735498"/>
            <a:ext cx="955840" cy="505027"/>
            <a:chOff x="2625561" y="2735498"/>
            <a:chExt cx="955840" cy="505027"/>
          </a:xfrm>
        </p:grpSpPr>
        <p:sp>
          <p:nvSpPr>
            <p:cNvPr id="577" name="SMARTInkShape-2218">
              <a:extLst>
                <a:ext uri="{FF2B5EF4-FFF2-40B4-BE49-F238E27FC236}">
                  <a16:creationId xmlns:a16="http://schemas.microsoft.com/office/drawing/2014/main" xmlns="" id="{5BDB2628-F5EC-4E06-9C51-7FD6BBBA05F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625561" y="2758328"/>
              <a:ext cx="122441" cy="411077"/>
            </a:xfrm>
            <a:custGeom>
              <a:avLst/>
              <a:gdLst/>
              <a:ahLst/>
              <a:cxnLst/>
              <a:rect l="0" t="0" r="0" b="0"/>
              <a:pathLst>
                <a:path w="122441" h="411077">
                  <a:moveTo>
                    <a:pt x="9689" y="169022"/>
                  </a:moveTo>
                  <a:lnTo>
                    <a:pt x="9689" y="169022"/>
                  </a:lnTo>
                  <a:lnTo>
                    <a:pt x="4663" y="157089"/>
                  </a:lnTo>
                  <a:lnTo>
                    <a:pt x="3601" y="148007"/>
                  </a:lnTo>
                  <a:lnTo>
                    <a:pt x="4219" y="147251"/>
                  </a:lnTo>
                  <a:lnTo>
                    <a:pt x="5337" y="147452"/>
                  </a:lnTo>
                  <a:lnTo>
                    <a:pt x="6788" y="148292"/>
                  </a:lnTo>
                  <a:lnTo>
                    <a:pt x="15571" y="166329"/>
                  </a:lnTo>
                  <a:lnTo>
                    <a:pt x="23740" y="200758"/>
                  </a:lnTo>
                  <a:lnTo>
                    <a:pt x="28399" y="231810"/>
                  </a:lnTo>
                  <a:lnTo>
                    <a:pt x="34232" y="268189"/>
                  </a:lnTo>
                  <a:lnTo>
                    <a:pt x="43880" y="310228"/>
                  </a:lnTo>
                  <a:lnTo>
                    <a:pt x="51461" y="347256"/>
                  </a:lnTo>
                  <a:lnTo>
                    <a:pt x="57814" y="388343"/>
                  </a:lnTo>
                  <a:lnTo>
                    <a:pt x="59961" y="411076"/>
                  </a:lnTo>
                  <a:lnTo>
                    <a:pt x="58725" y="410119"/>
                  </a:lnTo>
                  <a:lnTo>
                    <a:pt x="53590" y="401530"/>
                  </a:lnTo>
                  <a:lnTo>
                    <a:pt x="42766" y="363972"/>
                  </a:lnTo>
                  <a:lnTo>
                    <a:pt x="30975" y="321048"/>
                  </a:lnTo>
                  <a:lnTo>
                    <a:pt x="23880" y="295773"/>
                  </a:lnTo>
                  <a:lnTo>
                    <a:pt x="17738" y="268339"/>
                  </a:lnTo>
                  <a:lnTo>
                    <a:pt x="12233" y="239467"/>
                  </a:lnTo>
                  <a:lnTo>
                    <a:pt x="7152" y="209635"/>
                  </a:lnTo>
                  <a:lnTo>
                    <a:pt x="3764" y="181281"/>
                  </a:lnTo>
                  <a:lnTo>
                    <a:pt x="1506" y="153911"/>
                  </a:lnTo>
                  <a:lnTo>
                    <a:pt x="0" y="127198"/>
                  </a:lnTo>
                  <a:lnTo>
                    <a:pt x="209" y="82465"/>
                  </a:lnTo>
                  <a:lnTo>
                    <a:pt x="3359" y="46591"/>
                  </a:lnTo>
                  <a:lnTo>
                    <a:pt x="9463" y="21240"/>
                  </a:lnTo>
                  <a:lnTo>
                    <a:pt x="14477" y="12645"/>
                  </a:lnTo>
                  <a:lnTo>
                    <a:pt x="27574" y="1214"/>
                  </a:lnTo>
                  <a:lnTo>
                    <a:pt x="36429" y="0"/>
                  </a:lnTo>
                  <a:lnTo>
                    <a:pt x="57557" y="4295"/>
                  </a:lnTo>
                  <a:lnTo>
                    <a:pt x="89880" y="25356"/>
                  </a:lnTo>
                  <a:lnTo>
                    <a:pt x="115059" y="64052"/>
                  </a:lnTo>
                  <a:lnTo>
                    <a:pt x="121666" y="91324"/>
                  </a:lnTo>
                  <a:lnTo>
                    <a:pt x="122440" y="104523"/>
                  </a:lnTo>
                  <a:lnTo>
                    <a:pt x="115775" y="130478"/>
                  </a:lnTo>
                  <a:lnTo>
                    <a:pt x="103405" y="154008"/>
                  </a:lnTo>
                  <a:lnTo>
                    <a:pt x="88500" y="171521"/>
                  </a:lnTo>
                  <a:lnTo>
                    <a:pt x="70586" y="180716"/>
                  </a:lnTo>
                  <a:lnTo>
                    <a:pt x="52982" y="184097"/>
                  </a:lnTo>
                  <a:lnTo>
                    <a:pt x="40454" y="183248"/>
                  </a:lnTo>
                  <a:lnTo>
                    <a:pt x="36549" y="181328"/>
                  </a:lnTo>
                  <a:lnTo>
                    <a:pt x="33946" y="178638"/>
                  </a:lnTo>
                  <a:lnTo>
                    <a:pt x="32210" y="175432"/>
                  </a:lnTo>
                  <a:lnTo>
                    <a:pt x="33170" y="173295"/>
                  </a:lnTo>
                  <a:lnTo>
                    <a:pt x="35926" y="171871"/>
                  </a:lnTo>
                  <a:lnTo>
                    <a:pt x="47789" y="1690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219">
              <a:extLst>
                <a:ext uri="{FF2B5EF4-FFF2-40B4-BE49-F238E27FC236}">
                  <a16:creationId xmlns:a16="http://schemas.microsoft.com/office/drawing/2014/main" xmlns="" id="{6BB83605-83F2-400C-90E1-9518016D2E0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175000" y="3041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220">
              <a:extLst>
                <a:ext uri="{FF2B5EF4-FFF2-40B4-BE49-F238E27FC236}">
                  <a16:creationId xmlns:a16="http://schemas.microsoft.com/office/drawing/2014/main" xmlns="" id="{95C43E7F-8EA7-4E6A-B493-72DD34BEF12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338845" y="2735498"/>
              <a:ext cx="242556" cy="505027"/>
            </a:xfrm>
            <a:custGeom>
              <a:avLst/>
              <a:gdLst/>
              <a:ahLst/>
              <a:cxnLst/>
              <a:rect l="0" t="0" r="0" b="0"/>
              <a:pathLst>
                <a:path w="242556" h="505027">
                  <a:moveTo>
                    <a:pt x="83805" y="198202"/>
                  </a:moveTo>
                  <a:lnTo>
                    <a:pt x="83805" y="198202"/>
                  </a:lnTo>
                  <a:lnTo>
                    <a:pt x="69499" y="189364"/>
                  </a:lnTo>
                  <a:lnTo>
                    <a:pt x="54847" y="176831"/>
                  </a:lnTo>
                  <a:lnTo>
                    <a:pt x="44124" y="171536"/>
                  </a:lnTo>
                  <a:lnTo>
                    <a:pt x="38302" y="171252"/>
                  </a:lnTo>
                  <a:lnTo>
                    <a:pt x="26186" y="174700"/>
                  </a:lnTo>
                  <a:lnTo>
                    <a:pt x="15628" y="182818"/>
                  </a:lnTo>
                  <a:lnTo>
                    <a:pt x="10837" y="187946"/>
                  </a:lnTo>
                  <a:lnTo>
                    <a:pt x="723" y="215389"/>
                  </a:lnTo>
                  <a:lnTo>
                    <a:pt x="0" y="250331"/>
                  </a:lnTo>
                  <a:lnTo>
                    <a:pt x="8223" y="271230"/>
                  </a:lnTo>
                  <a:lnTo>
                    <a:pt x="21286" y="287809"/>
                  </a:lnTo>
                  <a:lnTo>
                    <a:pt x="36498" y="297528"/>
                  </a:lnTo>
                  <a:lnTo>
                    <a:pt x="52667" y="300438"/>
                  </a:lnTo>
                  <a:lnTo>
                    <a:pt x="60929" y="300226"/>
                  </a:lnTo>
                  <a:lnTo>
                    <a:pt x="67849" y="297262"/>
                  </a:lnTo>
                  <a:lnTo>
                    <a:pt x="79300" y="286444"/>
                  </a:lnTo>
                  <a:lnTo>
                    <a:pt x="85331" y="272228"/>
                  </a:lnTo>
                  <a:lnTo>
                    <a:pt x="86939" y="264486"/>
                  </a:lnTo>
                  <a:lnTo>
                    <a:pt x="81199" y="246476"/>
                  </a:lnTo>
                  <a:lnTo>
                    <a:pt x="53828" y="201528"/>
                  </a:lnTo>
                  <a:lnTo>
                    <a:pt x="49315" y="186980"/>
                  </a:lnTo>
                  <a:lnTo>
                    <a:pt x="50146" y="163519"/>
                  </a:lnTo>
                  <a:lnTo>
                    <a:pt x="66886" y="124532"/>
                  </a:lnTo>
                  <a:lnTo>
                    <a:pt x="85142" y="89120"/>
                  </a:lnTo>
                  <a:lnTo>
                    <a:pt x="114356" y="42991"/>
                  </a:lnTo>
                  <a:lnTo>
                    <a:pt x="142258" y="1440"/>
                  </a:lnTo>
                  <a:lnTo>
                    <a:pt x="145352" y="0"/>
                  </a:lnTo>
                  <a:lnTo>
                    <a:pt x="152552" y="281"/>
                  </a:lnTo>
                  <a:lnTo>
                    <a:pt x="155742" y="2049"/>
                  </a:lnTo>
                  <a:lnTo>
                    <a:pt x="161168" y="7777"/>
                  </a:lnTo>
                  <a:lnTo>
                    <a:pt x="168189" y="29047"/>
                  </a:lnTo>
                  <a:lnTo>
                    <a:pt x="164625" y="67806"/>
                  </a:lnTo>
                  <a:lnTo>
                    <a:pt x="158295" y="104500"/>
                  </a:lnTo>
                  <a:lnTo>
                    <a:pt x="150073" y="148796"/>
                  </a:lnTo>
                  <a:lnTo>
                    <a:pt x="144917" y="174437"/>
                  </a:lnTo>
                  <a:lnTo>
                    <a:pt x="139363" y="201409"/>
                  </a:lnTo>
                  <a:lnTo>
                    <a:pt x="133543" y="230679"/>
                  </a:lnTo>
                  <a:lnTo>
                    <a:pt x="127547" y="261481"/>
                  </a:lnTo>
                  <a:lnTo>
                    <a:pt x="121433" y="293305"/>
                  </a:lnTo>
                  <a:lnTo>
                    <a:pt x="116651" y="322987"/>
                  </a:lnTo>
                  <a:lnTo>
                    <a:pt x="112757" y="351242"/>
                  </a:lnTo>
                  <a:lnTo>
                    <a:pt x="109457" y="378545"/>
                  </a:lnTo>
                  <a:lnTo>
                    <a:pt x="107671" y="425816"/>
                  </a:lnTo>
                  <a:lnTo>
                    <a:pt x="111345" y="464464"/>
                  </a:lnTo>
                  <a:lnTo>
                    <a:pt x="122386" y="491048"/>
                  </a:lnTo>
                  <a:lnTo>
                    <a:pt x="129281" y="498561"/>
                  </a:lnTo>
                  <a:lnTo>
                    <a:pt x="136700" y="502863"/>
                  </a:lnTo>
                  <a:lnTo>
                    <a:pt x="144468" y="505026"/>
                  </a:lnTo>
                  <a:lnTo>
                    <a:pt x="152469" y="502235"/>
                  </a:lnTo>
                  <a:lnTo>
                    <a:pt x="168885" y="487844"/>
                  </a:lnTo>
                  <a:lnTo>
                    <a:pt x="190623" y="449200"/>
                  </a:lnTo>
                  <a:lnTo>
                    <a:pt x="200356" y="402002"/>
                  </a:lnTo>
                  <a:lnTo>
                    <a:pt x="196499" y="359012"/>
                  </a:lnTo>
                  <a:lnTo>
                    <a:pt x="186419" y="332946"/>
                  </a:lnTo>
                  <a:lnTo>
                    <a:pt x="178565" y="325116"/>
                  </a:lnTo>
                  <a:lnTo>
                    <a:pt x="174495" y="323028"/>
                  </a:lnTo>
                  <a:lnTo>
                    <a:pt x="171781" y="322342"/>
                  </a:lnTo>
                  <a:lnTo>
                    <a:pt x="169973" y="322589"/>
                  </a:lnTo>
                  <a:lnTo>
                    <a:pt x="168766" y="323460"/>
                  </a:lnTo>
                  <a:lnTo>
                    <a:pt x="168668" y="324041"/>
                  </a:lnTo>
                  <a:lnTo>
                    <a:pt x="169308" y="324428"/>
                  </a:lnTo>
                  <a:lnTo>
                    <a:pt x="170440" y="324686"/>
                  </a:lnTo>
                  <a:lnTo>
                    <a:pt x="211532" y="313635"/>
                  </a:lnTo>
                  <a:lnTo>
                    <a:pt x="242555" y="2998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221">
              <a:extLst>
                <a:ext uri="{FF2B5EF4-FFF2-40B4-BE49-F238E27FC236}">
                  <a16:creationId xmlns:a16="http://schemas.microsoft.com/office/drawing/2014/main" xmlns="" id="{BB8E478D-DACD-44B9-95A9-895FB82B69E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016511" y="2833865"/>
              <a:ext cx="97619" cy="265659"/>
            </a:xfrm>
            <a:custGeom>
              <a:avLst/>
              <a:gdLst/>
              <a:ahLst/>
              <a:cxnLst/>
              <a:rect l="0" t="0" r="0" b="0"/>
              <a:pathLst>
                <a:path w="97619" h="265659">
                  <a:moveTo>
                    <a:pt x="6089" y="10935"/>
                  </a:moveTo>
                  <a:lnTo>
                    <a:pt x="6089" y="10935"/>
                  </a:lnTo>
                  <a:lnTo>
                    <a:pt x="622" y="0"/>
                  </a:lnTo>
                  <a:lnTo>
                    <a:pt x="327" y="117"/>
                  </a:lnTo>
                  <a:lnTo>
                    <a:pt x="0" y="2129"/>
                  </a:lnTo>
                  <a:lnTo>
                    <a:pt x="8562" y="44443"/>
                  </a:lnTo>
                  <a:lnTo>
                    <a:pt x="17640" y="91419"/>
                  </a:lnTo>
                  <a:lnTo>
                    <a:pt x="22512" y="127139"/>
                  </a:lnTo>
                  <a:lnTo>
                    <a:pt x="27028" y="164181"/>
                  </a:lnTo>
                  <a:lnTo>
                    <a:pt x="33270" y="198048"/>
                  </a:lnTo>
                  <a:lnTo>
                    <a:pt x="39072" y="235474"/>
                  </a:lnTo>
                  <a:lnTo>
                    <a:pt x="38082" y="254020"/>
                  </a:lnTo>
                  <a:lnTo>
                    <a:pt x="41231" y="212718"/>
                  </a:lnTo>
                  <a:lnTo>
                    <a:pt x="50055" y="172244"/>
                  </a:lnTo>
                  <a:lnTo>
                    <a:pt x="64973" y="140374"/>
                  </a:lnTo>
                  <a:lnTo>
                    <a:pt x="70595" y="132434"/>
                  </a:lnTo>
                  <a:lnTo>
                    <a:pt x="73787" y="131445"/>
                  </a:lnTo>
                  <a:lnTo>
                    <a:pt x="77327" y="132197"/>
                  </a:lnTo>
                  <a:lnTo>
                    <a:pt x="81098" y="134110"/>
                  </a:lnTo>
                  <a:lnTo>
                    <a:pt x="87169" y="141879"/>
                  </a:lnTo>
                  <a:lnTo>
                    <a:pt x="94554" y="161916"/>
                  </a:lnTo>
                  <a:lnTo>
                    <a:pt x="97618" y="179638"/>
                  </a:lnTo>
                  <a:lnTo>
                    <a:pt x="94670" y="206187"/>
                  </a:lnTo>
                  <a:lnTo>
                    <a:pt x="84468" y="234672"/>
                  </a:lnTo>
                  <a:lnTo>
                    <a:pt x="69059" y="255733"/>
                  </a:lnTo>
                  <a:lnTo>
                    <a:pt x="59711" y="263903"/>
                  </a:lnTo>
                  <a:lnTo>
                    <a:pt x="55242" y="265658"/>
                  </a:lnTo>
                  <a:lnTo>
                    <a:pt x="37839" y="264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222">
              <a:extLst>
                <a:ext uri="{FF2B5EF4-FFF2-40B4-BE49-F238E27FC236}">
                  <a16:creationId xmlns:a16="http://schemas.microsoft.com/office/drawing/2014/main" xmlns="" id="{E5AC0379-7132-42C5-AB0D-B4EC961F333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907865" y="2973827"/>
              <a:ext cx="82512" cy="138278"/>
            </a:xfrm>
            <a:custGeom>
              <a:avLst/>
              <a:gdLst/>
              <a:ahLst/>
              <a:cxnLst/>
              <a:rect l="0" t="0" r="0" b="0"/>
              <a:pathLst>
                <a:path w="82512" h="138278">
                  <a:moveTo>
                    <a:pt x="44885" y="17023"/>
                  </a:moveTo>
                  <a:lnTo>
                    <a:pt x="44885" y="17023"/>
                  </a:lnTo>
                  <a:lnTo>
                    <a:pt x="44885" y="4814"/>
                  </a:lnTo>
                  <a:lnTo>
                    <a:pt x="44179" y="2533"/>
                  </a:lnTo>
                  <a:lnTo>
                    <a:pt x="43003" y="1014"/>
                  </a:lnTo>
                  <a:lnTo>
                    <a:pt x="41514" y="0"/>
                  </a:lnTo>
                  <a:lnTo>
                    <a:pt x="34215" y="2637"/>
                  </a:lnTo>
                  <a:lnTo>
                    <a:pt x="29305" y="5316"/>
                  </a:lnTo>
                  <a:lnTo>
                    <a:pt x="15653" y="22569"/>
                  </a:lnTo>
                  <a:lnTo>
                    <a:pt x="2670" y="55668"/>
                  </a:lnTo>
                  <a:lnTo>
                    <a:pt x="0" y="93385"/>
                  </a:lnTo>
                  <a:lnTo>
                    <a:pt x="5886" y="114932"/>
                  </a:lnTo>
                  <a:lnTo>
                    <a:pt x="10418" y="124629"/>
                  </a:lnTo>
                  <a:lnTo>
                    <a:pt x="16263" y="131094"/>
                  </a:lnTo>
                  <a:lnTo>
                    <a:pt x="30283" y="138277"/>
                  </a:lnTo>
                  <a:lnTo>
                    <a:pt x="47802" y="135824"/>
                  </a:lnTo>
                  <a:lnTo>
                    <a:pt x="57413" y="132207"/>
                  </a:lnTo>
                  <a:lnTo>
                    <a:pt x="71855" y="118781"/>
                  </a:lnTo>
                  <a:lnTo>
                    <a:pt x="77682" y="110262"/>
                  </a:lnTo>
                  <a:lnTo>
                    <a:pt x="82274" y="89507"/>
                  </a:lnTo>
                  <a:lnTo>
                    <a:pt x="82511" y="78046"/>
                  </a:lnTo>
                  <a:lnTo>
                    <a:pt x="75248" y="57785"/>
                  </a:lnTo>
                  <a:lnTo>
                    <a:pt x="54332" y="28524"/>
                  </a:lnTo>
                  <a:lnTo>
                    <a:pt x="47202" y="22135"/>
                  </a:lnTo>
                  <a:lnTo>
                    <a:pt x="44313" y="20431"/>
                  </a:lnTo>
                  <a:lnTo>
                    <a:pt x="43092" y="18590"/>
                  </a:lnTo>
                  <a:lnTo>
                    <a:pt x="42985" y="16656"/>
                  </a:lnTo>
                  <a:lnTo>
                    <a:pt x="44885" y="106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223">
              <a:extLst>
                <a:ext uri="{FF2B5EF4-FFF2-40B4-BE49-F238E27FC236}">
                  <a16:creationId xmlns:a16="http://schemas.microsoft.com/office/drawing/2014/main" xmlns="" id="{B28FAC65-6ABF-4B95-A58B-136D4236EA5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749550" y="2913487"/>
              <a:ext cx="146051" cy="201329"/>
            </a:xfrm>
            <a:custGeom>
              <a:avLst/>
              <a:gdLst/>
              <a:ahLst/>
              <a:cxnLst/>
              <a:rect l="0" t="0" r="0" b="0"/>
              <a:pathLst>
                <a:path w="146051" h="201329">
                  <a:moveTo>
                    <a:pt x="0" y="121813"/>
                  </a:moveTo>
                  <a:lnTo>
                    <a:pt x="0" y="121813"/>
                  </a:lnTo>
                  <a:lnTo>
                    <a:pt x="706" y="107310"/>
                  </a:lnTo>
                  <a:lnTo>
                    <a:pt x="5775" y="93684"/>
                  </a:lnTo>
                  <a:lnTo>
                    <a:pt x="12209" y="82500"/>
                  </a:lnTo>
                  <a:lnTo>
                    <a:pt x="17312" y="78671"/>
                  </a:lnTo>
                  <a:lnTo>
                    <a:pt x="30507" y="74417"/>
                  </a:lnTo>
                  <a:lnTo>
                    <a:pt x="37271" y="75399"/>
                  </a:lnTo>
                  <a:lnTo>
                    <a:pt x="50432" y="82134"/>
                  </a:lnTo>
                  <a:lnTo>
                    <a:pt x="69741" y="104569"/>
                  </a:lnTo>
                  <a:lnTo>
                    <a:pt x="76857" y="127319"/>
                  </a:lnTo>
                  <a:lnTo>
                    <a:pt x="78982" y="164132"/>
                  </a:lnTo>
                  <a:lnTo>
                    <a:pt x="76025" y="184366"/>
                  </a:lnTo>
                  <a:lnTo>
                    <a:pt x="70008" y="198063"/>
                  </a:lnTo>
                  <a:lnTo>
                    <a:pt x="67133" y="200868"/>
                  </a:lnTo>
                  <a:lnTo>
                    <a:pt x="64511" y="201328"/>
                  </a:lnTo>
                  <a:lnTo>
                    <a:pt x="62057" y="200223"/>
                  </a:lnTo>
                  <a:lnTo>
                    <a:pt x="59331" y="189588"/>
                  </a:lnTo>
                  <a:lnTo>
                    <a:pt x="59530" y="170279"/>
                  </a:lnTo>
                  <a:lnTo>
                    <a:pt x="68987" y="124414"/>
                  </a:lnTo>
                  <a:lnTo>
                    <a:pt x="81696" y="91454"/>
                  </a:lnTo>
                  <a:lnTo>
                    <a:pt x="104718" y="44535"/>
                  </a:lnTo>
                  <a:lnTo>
                    <a:pt x="133557" y="2250"/>
                  </a:lnTo>
                  <a:lnTo>
                    <a:pt x="136310" y="477"/>
                  </a:lnTo>
                  <a:lnTo>
                    <a:pt x="138851" y="0"/>
                  </a:lnTo>
                  <a:lnTo>
                    <a:pt x="146050" y="11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4" name="SMARTInkShape-2224">
            <a:extLst>
              <a:ext uri="{FF2B5EF4-FFF2-40B4-BE49-F238E27FC236}">
                <a16:creationId xmlns:a16="http://schemas.microsoft.com/office/drawing/2014/main" xmlns="" id="{04850FDE-C309-4743-8567-E3ABCA2431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03600" y="3292050"/>
            <a:ext cx="6883401" cy="168701"/>
          </a:xfrm>
          <a:custGeom>
            <a:avLst/>
            <a:gdLst/>
            <a:ahLst/>
            <a:cxnLst/>
            <a:rect l="0" t="0" r="0" b="0"/>
            <a:pathLst>
              <a:path w="6883401" h="168701">
                <a:moveTo>
                  <a:pt x="0" y="168700"/>
                </a:moveTo>
                <a:lnTo>
                  <a:pt x="0" y="168700"/>
                </a:lnTo>
                <a:lnTo>
                  <a:pt x="30339" y="165172"/>
                </a:lnTo>
                <a:lnTo>
                  <a:pt x="80904" y="159292"/>
                </a:lnTo>
                <a:lnTo>
                  <a:pt x="144952" y="151844"/>
                </a:lnTo>
                <a:lnTo>
                  <a:pt x="223635" y="144058"/>
                </a:lnTo>
                <a:lnTo>
                  <a:pt x="312073" y="136044"/>
                </a:lnTo>
                <a:lnTo>
                  <a:pt x="407015" y="127879"/>
                </a:lnTo>
                <a:lnTo>
                  <a:pt x="512644" y="119614"/>
                </a:lnTo>
                <a:lnTo>
                  <a:pt x="625396" y="111282"/>
                </a:lnTo>
                <a:lnTo>
                  <a:pt x="742897" y="102904"/>
                </a:lnTo>
                <a:lnTo>
                  <a:pt x="865681" y="94498"/>
                </a:lnTo>
                <a:lnTo>
                  <a:pt x="991988" y="86071"/>
                </a:lnTo>
                <a:lnTo>
                  <a:pt x="1120641" y="77630"/>
                </a:lnTo>
                <a:lnTo>
                  <a:pt x="1256505" y="68475"/>
                </a:lnTo>
                <a:lnTo>
                  <a:pt x="1397176" y="58845"/>
                </a:lnTo>
                <a:lnTo>
                  <a:pt x="1541051" y="48897"/>
                </a:lnTo>
                <a:lnTo>
                  <a:pt x="1694118" y="40148"/>
                </a:lnTo>
                <a:lnTo>
                  <a:pt x="1853311" y="32198"/>
                </a:lnTo>
                <a:lnTo>
                  <a:pt x="2016590" y="24782"/>
                </a:lnTo>
                <a:lnTo>
                  <a:pt x="2190355" y="18427"/>
                </a:lnTo>
                <a:lnTo>
                  <a:pt x="2371109" y="12779"/>
                </a:lnTo>
                <a:lnTo>
                  <a:pt x="2556523" y="7603"/>
                </a:lnTo>
                <a:lnTo>
                  <a:pt x="2739398" y="4152"/>
                </a:lnTo>
                <a:lnTo>
                  <a:pt x="2920583" y="1850"/>
                </a:lnTo>
                <a:lnTo>
                  <a:pt x="3100638" y="318"/>
                </a:lnTo>
                <a:lnTo>
                  <a:pt x="3280648" y="0"/>
                </a:lnTo>
                <a:lnTo>
                  <a:pt x="3460626" y="494"/>
                </a:lnTo>
                <a:lnTo>
                  <a:pt x="3640584" y="1530"/>
                </a:lnTo>
                <a:lnTo>
                  <a:pt x="3821233" y="3631"/>
                </a:lnTo>
                <a:lnTo>
                  <a:pt x="4002345" y="6443"/>
                </a:lnTo>
                <a:lnTo>
                  <a:pt x="4183762" y="9729"/>
                </a:lnTo>
                <a:lnTo>
                  <a:pt x="4365386" y="14036"/>
                </a:lnTo>
                <a:lnTo>
                  <a:pt x="4547146" y="19023"/>
                </a:lnTo>
                <a:lnTo>
                  <a:pt x="4728997" y="24466"/>
                </a:lnTo>
                <a:lnTo>
                  <a:pt x="4905265" y="30210"/>
                </a:lnTo>
                <a:lnTo>
                  <a:pt x="5077810" y="36157"/>
                </a:lnTo>
                <a:lnTo>
                  <a:pt x="5247873" y="42238"/>
                </a:lnTo>
                <a:lnTo>
                  <a:pt x="5409931" y="47704"/>
                </a:lnTo>
                <a:lnTo>
                  <a:pt x="5566653" y="52757"/>
                </a:lnTo>
                <a:lnTo>
                  <a:pt x="5719821" y="57539"/>
                </a:lnTo>
                <a:lnTo>
                  <a:pt x="5864265" y="61431"/>
                </a:lnTo>
                <a:lnTo>
                  <a:pt x="6002893" y="64732"/>
                </a:lnTo>
                <a:lnTo>
                  <a:pt x="6137645" y="67638"/>
                </a:lnTo>
                <a:lnTo>
                  <a:pt x="6259230" y="69575"/>
                </a:lnTo>
                <a:lnTo>
                  <a:pt x="6372036" y="70867"/>
                </a:lnTo>
                <a:lnTo>
                  <a:pt x="6478991" y="71728"/>
                </a:lnTo>
                <a:lnTo>
                  <a:pt x="6571459" y="71596"/>
                </a:lnTo>
                <a:lnTo>
                  <a:pt x="6654273" y="70803"/>
                </a:lnTo>
                <a:lnTo>
                  <a:pt x="6730649" y="69568"/>
                </a:lnTo>
                <a:lnTo>
                  <a:pt x="6781567" y="68746"/>
                </a:lnTo>
                <a:lnTo>
                  <a:pt x="6883400" y="67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8" name="SMARTInkShape-Group483">
            <a:extLst>
              <a:ext uri="{FF2B5EF4-FFF2-40B4-BE49-F238E27FC236}">
                <a16:creationId xmlns:a16="http://schemas.microsoft.com/office/drawing/2014/main" xmlns="" id="{E78C594F-7768-48EF-89A0-27470B970309}"/>
              </a:ext>
            </a:extLst>
          </p:cNvPr>
          <p:cNvGrpSpPr/>
          <p:nvPr/>
        </p:nvGrpSpPr>
        <p:grpSpPr>
          <a:xfrm>
            <a:off x="10454205" y="1905000"/>
            <a:ext cx="594796" cy="266701"/>
            <a:chOff x="10454205" y="1905000"/>
            <a:chExt cx="594796" cy="266701"/>
          </a:xfrm>
        </p:grpSpPr>
        <p:sp>
          <p:nvSpPr>
            <p:cNvPr id="585" name="SMARTInkShape-2225">
              <a:extLst>
                <a:ext uri="{FF2B5EF4-FFF2-40B4-BE49-F238E27FC236}">
                  <a16:creationId xmlns:a16="http://schemas.microsoft.com/office/drawing/2014/main" xmlns="" id="{D6A3C183-C3FB-4754-8DC7-19AAB7243C9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0454205" y="1914804"/>
              <a:ext cx="213518" cy="256897"/>
            </a:xfrm>
            <a:custGeom>
              <a:avLst/>
              <a:gdLst/>
              <a:ahLst/>
              <a:cxnLst/>
              <a:rect l="0" t="0" r="0" b="0"/>
              <a:pathLst>
                <a:path w="213518" h="256897">
                  <a:moveTo>
                    <a:pt x="23295" y="15596"/>
                  </a:moveTo>
                  <a:lnTo>
                    <a:pt x="23295" y="15596"/>
                  </a:lnTo>
                  <a:lnTo>
                    <a:pt x="8546" y="2731"/>
                  </a:lnTo>
                  <a:lnTo>
                    <a:pt x="4998" y="669"/>
                  </a:lnTo>
                  <a:lnTo>
                    <a:pt x="2630" y="0"/>
                  </a:lnTo>
                  <a:lnTo>
                    <a:pt x="1051" y="260"/>
                  </a:lnTo>
                  <a:lnTo>
                    <a:pt x="0" y="1139"/>
                  </a:lnTo>
                  <a:lnTo>
                    <a:pt x="43231" y="22121"/>
                  </a:lnTo>
                  <a:lnTo>
                    <a:pt x="89722" y="40342"/>
                  </a:lnTo>
                  <a:lnTo>
                    <a:pt x="133681" y="54992"/>
                  </a:lnTo>
                  <a:lnTo>
                    <a:pt x="177091" y="70702"/>
                  </a:lnTo>
                  <a:lnTo>
                    <a:pt x="210624" y="78605"/>
                  </a:lnTo>
                  <a:lnTo>
                    <a:pt x="211683" y="79474"/>
                  </a:lnTo>
                  <a:lnTo>
                    <a:pt x="213517" y="84520"/>
                  </a:lnTo>
                  <a:lnTo>
                    <a:pt x="183281" y="130235"/>
                  </a:lnTo>
                  <a:lnTo>
                    <a:pt x="144633" y="170598"/>
                  </a:lnTo>
                  <a:lnTo>
                    <a:pt x="102206" y="200595"/>
                  </a:lnTo>
                  <a:lnTo>
                    <a:pt x="63609" y="222811"/>
                  </a:lnTo>
                  <a:lnTo>
                    <a:pt x="22418" y="247843"/>
                  </a:lnTo>
                  <a:lnTo>
                    <a:pt x="17730" y="252872"/>
                  </a:lnTo>
                  <a:lnTo>
                    <a:pt x="17470" y="254214"/>
                  </a:lnTo>
                  <a:lnTo>
                    <a:pt x="19410" y="255108"/>
                  </a:lnTo>
                  <a:lnTo>
                    <a:pt x="35995" y="256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226">
              <a:extLst>
                <a:ext uri="{FF2B5EF4-FFF2-40B4-BE49-F238E27FC236}">
                  <a16:creationId xmlns:a16="http://schemas.microsoft.com/office/drawing/2014/main" xmlns="" id="{CBE2EA6B-E68C-46B0-943E-4FE7CD8D405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0800562" y="1905000"/>
              <a:ext cx="163303" cy="237553"/>
            </a:xfrm>
            <a:custGeom>
              <a:avLst/>
              <a:gdLst/>
              <a:ahLst/>
              <a:cxnLst/>
              <a:rect l="0" t="0" r="0" b="0"/>
              <a:pathLst>
                <a:path w="163303" h="237553">
                  <a:moveTo>
                    <a:pt x="108738" y="69850"/>
                  </a:moveTo>
                  <a:lnTo>
                    <a:pt x="108738" y="69850"/>
                  </a:lnTo>
                  <a:lnTo>
                    <a:pt x="105368" y="59737"/>
                  </a:lnTo>
                  <a:lnTo>
                    <a:pt x="98068" y="52890"/>
                  </a:lnTo>
                  <a:lnTo>
                    <a:pt x="93158" y="50077"/>
                  </a:lnTo>
                  <a:lnTo>
                    <a:pt x="78294" y="48832"/>
                  </a:lnTo>
                  <a:lnTo>
                    <a:pt x="69394" y="49488"/>
                  </a:lnTo>
                  <a:lnTo>
                    <a:pt x="40008" y="63895"/>
                  </a:lnTo>
                  <a:lnTo>
                    <a:pt x="15701" y="92780"/>
                  </a:lnTo>
                  <a:lnTo>
                    <a:pt x="1835" y="131520"/>
                  </a:lnTo>
                  <a:lnTo>
                    <a:pt x="0" y="170908"/>
                  </a:lnTo>
                  <a:lnTo>
                    <a:pt x="7297" y="206018"/>
                  </a:lnTo>
                  <a:lnTo>
                    <a:pt x="16381" y="222327"/>
                  </a:lnTo>
                  <a:lnTo>
                    <a:pt x="21767" y="228651"/>
                  </a:lnTo>
                  <a:lnTo>
                    <a:pt x="35277" y="235678"/>
                  </a:lnTo>
                  <a:lnTo>
                    <a:pt x="42830" y="237552"/>
                  </a:lnTo>
                  <a:lnTo>
                    <a:pt x="62511" y="233990"/>
                  </a:lnTo>
                  <a:lnTo>
                    <a:pt x="85370" y="223940"/>
                  </a:lnTo>
                  <a:lnTo>
                    <a:pt x="120630" y="197037"/>
                  </a:lnTo>
                  <a:lnTo>
                    <a:pt x="148167" y="157002"/>
                  </a:lnTo>
                  <a:lnTo>
                    <a:pt x="160599" y="123401"/>
                  </a:lnTo>
                  <a:lnTo>
                    <a:pt x="163302" y="91064"/>
                  </a:lnTo>
                  <a:lnTo>
                    <a:pt x="162047" y="75526"/>
                  </a:lnTo>
                  <a:lnTo>
                    <a:pt x="151245" y="52617"/>
                  </a:lnTo>
                  <a:lnTo>
                    <a:pt x="125332" y="27820"/>
                  </a:lnTo>
                  <a:lnTo>
                    <a:pt x="83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227">
              <a:extLst>
                <a:ext uri="{FF2B5EF4-FFF2-40B4-BE49-F238E27FC236}">
                  <a16:creationId xmlns:a16="http://schemas.microsoft.com/office/drawing/2014/main" xmlns="" id="{037CBBFF-B135-450D-BF2A-55EE4DF80FD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1036300" y="2114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SMARTInkShape-Group484">
            <a:extLst>
              <a:ext uri="{FF2B5EF4-FFF2-40B4-BE49-F238E27FC236}">
                <a16:creationId xmlns:a16="http://schemas.microsoft.com/office/drawing/2014/main" xmlns="" id="{9C4ECF48-6C4B-4672-9440-B07EE9AE5F71}"/>
              </a:ext>
            </a:extLst>
          </p:cNvPr>
          <p:cNvGrpSpPr/>
          <p:nvPr/>
        </p:nvGrpSpPr>
        <p:grpSpPr>
          <a:xfrm>
            <a:off x="9309098" y="1831779"/>
            <a:ext cx="752649" cy="366352"/>
            <a:chOff x="9309098" y="1831779"/>
            <a:chExt cx="752649" cy="366352"/>
          </a:xfrm>
        </p:grpSpPr>
        <p:sp>
          <p:nvSpPr>
            <p:cNvPr id="589" name="SMARTInkShape-2228">
              <a:extLst>
                <a:ext uri="{FF2B5EF4-FFF2-40B4-BE49-F238E27FC236}">
                  <a16:creationId xmlns:a16="http://schemas.microsoft.com/office/drawing/2014/main" xmlns="" id="{AB9D9309-6C5F-42F5-982E-33118180EFC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309098" y="1852139"/>
              <a:ext cx="127236" cy="345992"/>
            </a:xfrm>
            <a:custGeom>
              <a:avLst/>
              <a:gdLst/>
              <a:ahLst/>
              <a:cxnLst/>
              <a:rect l="0" t="0" r="0" b="0"/>
              <a:pathLst>
                <a:path w="127236" h="345992">
                  <a:moveTo>
                    <a:pt x="2" y="173511"/>
                  </a:moveTo>
                  <a:lnTo>
                    <a:pt x="2" y="173511"/>
                  </a:lnTo>
                  <a:lnTo>
                    <a:pt x="0" y="158584"/>
                  </a:lnTo>
                  <a:lnTo>
                    <a:pt x="1883" y="154412"/>
                  </a:lnTo>
                  <a:lnTo>
                    <a:pt x="5469" y="149356"/>
                  </a:lnTo>
                  <a:lnTo>
                    <a:pt x="7843" y="152427"/>
                  </a:lnTo>
                  <a:lnTo>
                    <a:pt x="18484" y="176010"/>
                  </a:lnTo>
                  <a:lnTo>
                    <a:pt x="23352" y="214625"/>
                  </a:lnTo>
                  <a:lnTo>
                    <a:pt x="24794" y="258443"/>
                  </a:lnTo>
                  <a:lnTo>
                    <a:pt x="25222" y="299335"/>
                  </a:lnTo>
                  <a:lnTo>
                    <a:pt x="20298" y="338118"/>
                  </a:lnTo>
                  <a:lnTo>
                    <a:pt x="16549" y="345447"/>
                  </a:lnTo>
                  <a:lnTo>
                    <a:pt x="15265" y="345991"/>
                  </a:lnTo>
                  <a:lnTo>
                    <a:pt x="14411" y="344942"/>
                  </a:lnTo>
                  <a:lnTo>
                    <a:pt x="13841" y="342832"/>
                  </a:lnTo>
                  <a:lnTo>
                    <a:pt x="17879" y="304011"/>
                  </a:lnTo>
                  <a:lnTo>
                    <a:pt x="19235" y="273139"/>
                  </a:lnTo>
                  <a:lnTo>
                    <a:pt x="22192" y="233547"/>
                  </a:lnTo>
                  <a:lnTo>
                    <a:pt x="25857" y="186318"/>
                  </a:lnTo>
                  <a:lnTo>
                    <a:pt x="27823" y="160882"/>
                  </a:lnTo>
                  <a:lnTo>
                    <a:pt x="31247" y="136164"/>
                  </a:lnTo>
                  <a:lnTo>
                    <a:pt x="35649" y="111924"/>
                  </a:lnTo>
                  <a:lnTo>
                    <a:pt x="46184" y="68528"/>
                  </a:lnTo>
                  <a:lnTo>
                    <a:pt x="64014" y="26380"/>
                  </a:lnTo>
                  <a:lnTo>
                    <a:pt x="76429" y="10282"/>
                  </a:lnTo>
                  <a:lnTo>
                    <a:pt x="90884" y="2187"/>
                  </a:lnTo>
                  <a:lnTo>
                    <a:pt x="98691" y="28"/>
                  </a:lnTo>
                  <a:lnTo>
                    <a:pt x="105306" y="0"/>
                  </a:lnTo>
                  <a:lnTo>
                    <a:pt x="116419" y="3732"/>
                  </a:lnTo>
                  <a:lnTo>
                    <a:pt x="124180" y="17620"/>
                  </a:lnTo>
                  <a:lnTo>
                    <a:pt x="127235" y="27250"/>
                  </a:lnTo>
                  <a:lnTo>
                    <a:pt x="126869" y="49240"/>
                  </a:lnTo>
                  <a:lnTo>
                    <a:pt x="124797" y="61030"/>
                  </a:lnTo>
                  <a:lnTo>
                    <a:pt x="109323" y="85419"/>
                  </a:lnTo>
                  <a:lnTo>
                    <a:pt x="69261" y="122087"/>
                  </a:lnTo>
                  <a:lnTo>
                    <a:pt x="35580" y="137143"/>
                  </a:lnTo>
                  <a:lnTo>
                    <a:pt x="12702" y="14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229">
              <a:extLst>
                <a:ext uri="{FF2B5EF4-FFF2-40B4-BE49-F238E27FC236}">
                  <a16:creationId xmlns:a16="http://schemas.microsoft.com/office/drawing/2014/main" xmlns="" id="{61F99A54-2420-4785-8CA2-72F54794160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404348" y="1974850"/>
              <a:ext cx="177803" cy="175626"/>
            </a:xfrm>
            <a:custGeom>
              <a:avLst/>
              <a:gdLst/>
              <a:ahLst/>
              <a:cxnLst/>
              <a:rect l="0" t="0" r="0" b="0"/>
              <a:pathLst>
                <a:path w="177803" h="175626">
                  <a:moveTo>
                    <a:pt x="2" y="82550"/>
                  </a:moveTo>
                  <a:lnTo>
                    <a:pt x="2" y="82550"/>
                  </a:lnTo>
                  <a:lnTo>
                    <a:pt x="0" y="75808"/>
                  </a:lnTo>
                  <a:lnTo>
                    <a:pt x="1413" y="73116"/>
                  </a:lnTo>
                  <a:lnTo>
                    <a:pt x="6743" y="68244"/>
                  </a:lnTo>
                  <a:lnTo>
                    <a:pt x="10846" y="67368"/>
                  </a:lnTo>
                  <a:lnTo>
                    <a:pt x="21049" y="68276"/>
                  </a:lnTo>
                  <a:lnTo>
                    <a:pt x="32641" y="76677"/>
                  </a:lnTo>
                  <a:lnTo>
                    <a:pt x="57328" y="105065"/>
                  </a:lnTo>
                  <a:lnTo>
                    <a:pt x="64286" y="123131"/>
                  </a:lnTo>
                  <a:lnTo>
                    <a:pt x="68752" y="156731"/>
                  </a:lnTo>
                  <a:lnTo>
                    <a:pt x="67482" y="166790"/>
                  </a:lnTo>
                  <a:lnTo>
                    <a:pt x="66155" y="170460"/>
                  </a:lnTo>
                  <a:lnTo>
                    <a:pt x="63155" y="172907"/>
                  </a:lnTo>
                  <a:lnTo>
                    <a:pt x="54173" y="175625"/>
                  </a:lnTo>
                  <a:lnTo>
                    <a:pt x="50228" y="174939"/>
                  </a:lnTo>
                  <a:lnTo>
                    <a:pt x="46891" y="173070"/>
                  </a:lnTo>
                  <a:lnTo>
                    <a:pt x="43961" y="170414"/>
                  </a:lnTo>
                  <a:lnTo>
                    <a:pt x="42713" y="165820"/>
                  </a:lnTo>
                  <a:lnTo>
                    <a:pt x="43209" y="153190"/>
                  </a:lnTo>
                  <a:lnTo>
                    <a:pt x="57567" y="120100"/>
                  </a:lnTo>
                  <a:lnTo>
                    <a:pt x="89810" y="79016"/>
                  </a:lnTo>
                  <a:lnTo>
                    <a:pt x="130641" y="42305"/>
                  </a:lnTo>
                  <a:lnTo>
                    <a:pt x="177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230">
              <a:extLst>
                <a:ext uri="{FF2B5EF4-FFF2-40B4-BE49-F238E27FC236}">
                  <a16:creationId xmlns:a16="http://schemas.microsoft.com/office/drawing/2014/main" xmlns="" id="{FF0662F9-1CE9-4D97-9E90-3DF68B0975B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677767" y="1870498"/>
              <a:ext cx="107584" cy="288503"/>
            </a:xfrm>
            <a:custGeom>
              <a:avLst/>
              <a:gdLst/>
              <a:ahLst/>
              <a:cxnLst/>
              <a:rect l="0" t="0" r="0" b="0"/>
              <a:pathLst>
                <a:path w="107584" h="288503">
                  <a:moveTo>
                    <a:pt x="82183" y="9102"/>
                  </a:moveTo>
                  <a:lnTo>
                    <a:pt x="82183" y="9102"/>
                  </a:lnTo>
                  <a:lnTo>
                    <a:pt x="82181" y="5731"/>
                  </a:lnTo>
                  <a:lnTo>
                    <a:pt x="78420" y="2194"/>
                  </a:lnTo>
                  <a:lnTo>
                    <a:pt x="75440" y="263"/>
                  </a:lnTo>
                  <a:lnTo>
                    <a:pt x="66487" y="0"/>
                  </a:lnTo>
                  <a:lnTo>
                    <a:pt x="61134" y="917"/>
                  </a:lnTo>
                  <a:lnTo>
                    <a:pt x="43491" y="12321"/>
                  </a:lnTo>
                  <a:lnTo>
                    <a:pt x="24857" y="39219"/>
                  </a:lnTo>
                  <a:lnTo>
                    <a:pt x="9303" y="84112"/>
                  </a:lnTo>
                  <a:lnTo>
                    <a:pt x="2048" y="123108"/>
                  </a:lnTo>
                  <a:lnTo>
                    <a:pt x="0" y="164899"/>
                  </a:lnTo>
                  <a:lnTo>
                    <a:pt x="8498" y="204640"/>
                  </a:lnTo>
                  <a:lnTo>
                    <a:pt x="27325" y="237824"/>
                  </a:lnTo>
                  <a:lnTo>
                    <a:pt x="52158" y="263156"/>
                  </a:lnTo>
                  <a:lnTo>
                    <a:pt x="107583" y="28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231">
              <a:extLst>
                <a:ext uri="{FF2B5EF4-FFF2-40B4-BE49-F238E27FC236}">
                  <a16:creationId xmlns:a16="http://schemas.microsoft.com/office/drawing/2014/main" xmlns="" id="{EBE0E137-A585-4B2C-98B6-49988339ED4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836150" y="1868533"/>
              <a:ext cx="96315" cy="239532"/>
            </a:xfrm>
            <a:custGeom>
              <a:avLst/>
              <a:gdLst/>
              <a:ahLst/>
              <a:cxnLst/>
              <a:rect l="0" t="0" r="0" b="0"/>
              <a:pathLst>
                <a:path w="96315" h="239532">
                  <a:moveTo>
                    <a:pt x="12700" y="93617"/>
                  </a:moveTo>
                  <a:lnTo>
                    <a:pt x="12700" y="93617"/>
                  </a:lnTo>
                  <a:lnTo>
                    <a:pt x="9329" y="90246"/>
                  </a:lnTo>
                  <a:lnTo>
                    <a:pt x="9044" y="89253"/>
                  </a:lnTo>
                  <a:lnTo>
                    <a:pt x="9556" y="88591"/>
                  </a:lnTo>
                  <a:lnTo>
                    <a:pt x="10602" y="88150"/>
                  </a:lnTo>
                  <a:lnTo>
                    <a:pt x="12078" y="101012"/>
                  </a:lnTo>
                  <a:lnTo>
                    <a:pt x="12578" y="145146"/>
                  </a:lnTo>
                  <a:lnTo>
                    <a:pt x="12663" y="182027"/>
                  </a:lnTo>
                  <a:lnTo>
                    <a:pt x="12693" y="222689"/>
                  </a:lnTo>
                  <a:lnTo>
                    <a:pt x="12698" y="238038"/>
                  </a:lnTo>
                  <a:lnTo>
                    <a:pt x="9329" y="232442"/>
                  </a:lnTo>
                  <a:lnTo>
                    <a:pt x="6233" y="196220"/>
                  </a:lnTo>
                  <a:lnTo>
                    <a:pt x="2866" y="150045"/>
                  </a:lnTo>
                  <a:lnTo>
                    <a:pt x="4331" y="109759"/>
                  </a:lnTo>
                  <a:lnTo>
                    <a:pt x="9216" y="71628"/>
                  </a:lnTo>
                  <a:lnTo>
                    <a:pt x="16795" y="39394"/>
                  </a:lnTo>
                  <a:lnTo>
                    <a:pt x="27220" y="18012"/>
                  </a:lnTo>
                  <a:lnTo>
                    <a:pt x="38908" y="5217"/>
                  </a:lnTo>
                  <a:lnTo>
                    <a:pt x="44990" y="817"/>
                  </a:lnTo>
                  <a:lnTo>
                    <a:pt x="49749" y="0"/>
                  </a:lnTo>
                  <a:lnTo>
                    <a:pt x="53625" y="1572"/>
                  </a:lnTo>
                  <a:lnTo>
                    <a:pt x="56918" y="4737"/>
                  </a:lnTo>
                  <a:lnTo>
                    <a:pt x="60575" y="19543"/>
                  </a:lnTo>
                  <a:lnTo>
                    <a:pt x="61551" y="29417"/>
                  </a:lnTo>
                  <a:lnTo>
                    <a:pt x="56989" y="47915"/>
                  </a:lnTo>
                  <a:lnTo>
                    <a:pt x="33617" y="91068"/>
                  </a:lnTo>
                  <a:lnTo>
                    <a:pt x="27835" y="103680"/>
                  </a:lnTo>
                  <a:lnTo>
                    <a:pt x="27022" y="106676"/>
                  </a:lnTo>
                  <a:lnTo>
                    <a:pt x="27893" y="109378"/>
                  </a:lnTo>
                  <a:lnTo>
                    <a:pt x="32622" y="114263"/>
                  </a:lnTo>
                  <a:lnTo>
                    <a:pt x="79001" y="138167"/>
                  </a:lnTo>
                  <a:lnTo>
                    <a:pt x="93672" y="159513"/>
                  </a:lnTo>
                  <a:lnTo>
                    <a:pt x="96314" y="170709"/>
                  </a:lnTo>
                  <a:lnTo>
                    <a:pt x="93607" y="192556"/>
                  </a:lnTo>
                  <a:lnTo>
                    <a:pt x="83465" y="210262"/>
                  </a:lnTo>
                  <a:lnTo>
                    <a:pt x="68848" y="224481"/>
                  </a:lnTo>
                  <a:lnTo>
                    <a:pt x="50589" y="235505"/>
                  </a:lnTo>
                  <a:lnTo>
                    <a:pt x="34481" y="239463"/>
                  </a:lnTo>
                  <a:lnTo>
                    <a:pt x="27218" y="239531"/>
                  </a:lnTo>
                  <a:lnTo>
                    <a:pt x="20968" y="237460"/>
                  </a:lnTo>
                  <a:lnTo>
                    <a:pt x="0" y="22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232">
              <a:extLst>
                <a:ext uri="{FF2B5EF4-FFF2-40B4-BE49-F238E27FC236}">
                  <a16:creationId xmlns:a16="http://schemas.microsoft.com/office/drawing/2014/main" xmlns="" id="{548015FF-92B5-4522-BA0D-329450F734F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937750" y="1831779"/>
              <a:ext cx="123997" cy="339922"/>
            </a:xfrm>
            <a:custGeom>
              <a:avLst/>
              <a:gdLst/>
              <a:ahLst/>
              <a:cxnLst/>
              <a:rect l="0" t="0" r="0" b="0"/>
              <a:pathLst>
                <a:path w="123997" h="339922">
                  <a:moveTo>
                    <a:pt x="38100" y="3371"/>
                  </a:moveTo>
                  <a:lnTo>
                    <a:pt x="38100" y="3371"/>
                  </a:lnTo>
                  <a:lnTo>
                    <a:pt x="48213" y="0"/>
                  </a:lnTo>
                  <a:lnTo>
                    <a:pt x="62585" y="5871"/>
                  </a:lnTo>
                  <a:lnTo>
                    <a:pt x="80732" y="20004"/>
                  </a:lnTo>
                  <a:lnTo>
                    <a:pt x="100556" y="42749"/>
                  </a:lnTo>
                  <a:lnTo>
                    <a:pt x="115482" y="74965"/>
                  </a:lnTo>
                  <a:lnTo>
                    <a:pt x="123996" y="114212"/>
                  </a:lnTo>
                  <a:lnTo>
                    <a:pt x="123079" y="159878"/>
                  </a:lnTo>
                  <a:lnTo>
                    <a:pt x="114203" y="204633"/>
                  </a:lnTo>
                  <a:lnTo>
                    <a:pt x="100145" y="246632"/>
                  </a:lnTo>
                  <a:lnTo>
                    <a:pt x="82138" y="284113"/>
                  </a:lnTo>
                  <a:lnTo>
                    <a:pt x="48797" y="323464"/>
                  </a:lnTo>
                  <a:lnTo>
                    <a:pt x="28272" y="334253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5" name="SMARTInkShape-2233">
            <a:extLst>
              <a:ext uri="{FF2B5EF4-FFF2-40B4-BE49-F238E27FC236}">
                <a16:creationId xmlns:a16="http://schemas.microsoft.com/office/drawing/2014/main" xmlns="" id="{6D67B004-EEEE-4E59-9142-15FA2BC329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18550" y="2241550"/>
            <a:ext cx="79571" cy="107951"/>
          </a:xfrm>
          <a:custGeom>
            <a:avLst/>
            <a:gdLst/>
            <a:ahLst/>
            <a:cxnLst/>
            <a:rect l="0" t="0" r="0" b="0"/>
            <a:pathLst>
              <a:path w="79571" h="107951">
                <a:moveTo>
                  <a:pt x="76200" y="0"/>
                </a:moveTo>
                <a:lnTo>
                  <a:pt x="76200" y="0"/>
                </a:lnTo>
                <a:lnTo>
                  <a:pt x="79570" y="3371"/>
                </a:lnTo>
                <a:lnTo>
                  <a:pt x="77463" y="12552"/>
                </a:lnTo>
                <a:lnTo>
                  <a:pt x="57872" y="48184"/>
                </a:lnTo>
                <a:lnTo>
                  <a:pt x="16552" y="91754"/>
                </a:lnTo>
                <a:lnTo>
                  <a:pt x="0" y="107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2" name="SMARTInkShape-Group486">
            <a:extLst>
              <a:ext uri="{FF2B5EF4-FFF2-40B4-BE49-F238E27FC236}">
                <a16:creationId xmlns:a16="http://schemas.microsoft.com/office/drawing/2014/main" xmlns="" id="{7BC4495E-40DA-4A49-ADAE-D1E47D985086}"/>
              </a:ext>
            </a:extLst>
          </p:cNvPr>
          <p:cNvGrpSpPr/>
          <p:nvPr/>
        </p:nvGrpSpPr>
        <p:grpSpPr>
          <a:xfrm>
            <a:off x="6388086" y="1457129"/>
            <a:ext cx="1609657" cy="1220310"/>
            <a:chOff x="6388086" y="1457129"/>
            <a:chExt cx="1609657" cy="1220310"/>
          </a:xfrm>
        </p:grpSpPr>
        <p:sp>
          <p:nvSpPr>
            <p:cNvPr id="596" name="SMARTInkShape-2234">
              <a:extLst>
                <a:ext uri="{FF2B5EF4-FFF2-40B4-BE49-F238E27FC236}">
                  <a16:creationId xmlns:a16="http://schemas.microsoft.com/office/drawing/2014/main" xmlns="" id="{D95CBA99-D762-44AA-8C85-D3BB819A2B5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388086" y="1536814"/>
              <a:ext cx="140507" cy="405072"/>
            </a:xfrm>
            <a:custGeom>
              <a:avLst/>
              <a:gdLst/>
              <a:ahLst/>
              <a:cxnLst/>
              <a:rect l="0" t="0" r="0" b="0"/>
              <a:pathLst>
                <a:path w="140507" h="405072">
                  <a:moveTo>
                    <a:pt x="12714" y="196736"/>
                  </a:moveTo>
                  <a:lnTo>
                    <a:pt x="12714" y="196736"/>
                  </a:lnTo>
                  <a:lnTo>
                    <a:pt x="12714" y="188565"/>
                  </a:lnTo>
                  <a:lnTo>
                    <a:pt x="16477" y="223500"/>
                  </a:lnTo>
                  <a:lnTo>
                    <a:pt x="22765" y="264403"/>
                  </a:lnTo>
                  <a:lnTo>
                    <a:pt x="24943" y="295955"/>
                  </a:lnTo>
                  <a:lnTo>
                    <a:pt x="28262" y="328792"/>
                  </a:lnTo>
                  <a:lnTo>
                    <a:pt x="30726" y="372271"/>
                  </a:lnTo>
                  <a:lnTo>
                    <a:pt x="27195" y="402494"/>
                  </a:lnTo>
                  <a:lnTo>
                    <a:pt x="26602" y="404463"/>
                  </a:lnTo>
                  <a:lnTo>
                    <a:pt x="26206" y="405071"/>
                  </a:lnTo>
                  <a:lnTo>
                    <a:pt x="18611" y="362181"/>
                  </a:lnTo>
                  <a:lnTo>
                    <a:pt x="14629" y="324595"/>
                  </a:lnTo>
                  <a:lnTo>
                    <a:pt x="10508" y="277316"/>
                  </a:lnTo>
                  <a:lnTo>
                    <a:pt x="9832" y="249750"/>
                  </a:lnTo>
                  <a:lnTo>
                    <a:pt x="10087" y="220085"/>
                  </a:lnTo>
                  <a:lnTo>
                    <a:pt x="10963" y="189018"/>
                  </a:lnTo>
                  <a:lnTo>
                    <a:pt x="13664" y="160546"/>
                  </a:lnTo>
                  <a:lnTo>
                    <a:pt x="17580" y="133804"/>
                  </a:lnTo>
                  <a:lnTo>
                    <a:pt x="22308" y="108215"/>
                  </a:lnTo>
                  <a:lnTo>
                    <a:pt x="36969" y="64730"/>
                  </a:lnTo>
                  <a:lnTo>
                    <a:pt x="63174" y="17923"/>
                  </a:lnTo>
                  <a:lnTo>
                    <a:pt x="71755" y="7677"/>
                  </a:lnTo>
                  <a:lnTo>
                    <a:pt x="81003" y="2258"/>
                  </a:lnTo>
                  <a:lnTo>
                    <a:pt x="100685" y="0"/>
                  </a:lnTo>
                  <a:lnTo>
                    <a:pt x="109462" y="3489"/>
                  </a:lnTo>
                  <a:lnTo>
                    <a:pt x="124858" y="16775"/>
                  </a:lnTo>
                  <a:lnTo>
                    <a:pt x="134993" y="41964"/>
                  </a:lnTo>
                  <a:lnTo>
                    <a:pt x="140438" y="73621"/>
                  </a:lnTo>
                  <a:lnTo>
                    <a:pt x="140506" y="106505"/>
                  </a:lnTo>
                  <a:lnTo>
                    <a:pt x="129836" y="153381"/>
                  </a:lnTo>
                  <a:lnTo>
                    <a:pt x="103156" y="191808"/>
                  </a:lnTo>
                  <a:lnTo>
                    <a:pt x="76664" y="208892"/>
                  </a:lnTo>
                  <a:lnTo>
                    <a:pt x="48192" y="219072"/>
                  </a:lnTo>
                  <a:lnTo>
                    <a:pt x="23778" y="221245"/>
                  </a:lnTo>
                  <a:lnTo>
                    <a:pt x="15151" y="219425"/>
                  </a:lnTo>
                  <a:lnTo>
                    <a:pt x="8694" y="216095"/>
                  </a:lnTo>
                  <a:lnTo>
                    <a:pt x="1050" y="208868"/>
                  </a:lnTo>
                  <a:lnTo>
                    <a:pt x="0" y="206941"/>
                  </a:lnTo>
                  <a:lnTo>
                    <a:pt x="14" y="203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235">
              <a:extLst>
                <a:ext uri="{FF2B5EF4-FFF2-40B4-BE49-F238E27FC236}">
                  <a16:creationId xmlns:a16="http://schemas.microsoft.com/office/drawing/2014/main" xmlns="" id="{0F1368B2-EF00-4BA6-BA1A-AC2498E4BC4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756964" y="1564029"/>
              <a:ext cx="101037" cy="334622"/>
            </a:xfrm>
            <a:custGeom>
              <a:avLst/>
              <a:gdLst/>
              <a:ahLst/>
              <a:cxnLst/>
              <a:rect l="0" t="0" r="0" b="0"/>
              <a:pathLst>
                <a:path w="101037" h="334622">
                  <a:moveTo>
                    <a:pt x="101036" y="29821"/>
                  </a:moveTo>
                  <a:lnTo>
                    <a:pt x="101036" y="29821"/>
                  </a:lnTo>
                  <a:lnTo>
                    <a:pt x="101036" y="4580"/>
                  </a:lnTo>
                  <a:lnTo>
                    <a:pt x="99624" y="2411"/>
                  </a:lnTo>
                  <a:lnTo>
                    <a:pt x="97273" y="964"/>
                  </a:lnTo>
                  <a:lnTo>
                    <a:pt x="94294" y="0"/>
                  </a:lnTo>
                  <a:lnTo>
                    <a:pt x="85339" y="4573"/>
                  </a:lnTo>
                  <a:lnTo>
                    <a:pt x="72894" y="17189"/>
                  </a:lnTo>
                  <a:lnTo>
                    <a:pt x="46052" y="57436"/>
                  </a:lnTo>
                  <a:lnTo>
                    <a:pt x="26034" y="93835"/>
                  </a:lnTo>
                  <a:lnTo>
                    <a:pt x="11021" y="135412"/>
                  </a:lnTo>
                  <a:lnTo>
                    <a:pt x="1763" y="177645"/>
                  </a:lnTo>
                  <a:lnTo>
                    <a:pt x="0" y="215230"/>
                  </a:lnTo>
                  <a:lnTo>
                    <a:pt x="9716" y="261381"/>
                  </a:lnTo>
                  <a:lnTo>
                    <a:pt x="29371" y="298495"/>
                  </a:lnTo>
                  <a:lnTo>
                    <a:pt x="46842" y="315273"/>
                  </a:lnTo>
                  <a:lnTo>
                    <a:pt x="65661" y="326022"/>
                  </a:lnTo>
                  <a:lnTo>
                    <a:pt x="101036" y="334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236">
              <a:extLst>
                <a:ext uri="{FF2B5EF4-FFF2-40B4-BE49-F238E27FC236}">
                  <a16:creationId xmlns:a16="http://schemas.microsoft.com/office/drawing/2014/main" xmlns="" id="{C9886049-587B-4829-9A53-E6FAF10E0AA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997733" y="1567994"/>
              <a:ext cx="133318" cy="289599"/>
            </a:xfrm>
            <a:custGeom>
              <a:avLst/>
              <a:gdLst/>
              <a:ahLst/>
              <a:cxnLst/>
              <a:rect l="0" t="0" r="0" b="0"/>
              <a:pathLst>
                <a:path w="133318" h="289599">
                  <a:moveTo>
                    <a:pt x="12667" y="108406"/>
                  </a:moveTo>
                  <a:lnTo>
                    <a:pt x="12667" y="108406"/>
                  </a:lnTo>
                  <a:lnTo>
                    <a:pt x="23601" y="102939"/>
                  </a:lnTo>
                  <a:lnTo>
                    <a:pt x="24844" y="119172"/>
                  </a:lnTo>
                  <a:lnTo>
                    <a:pt x="18470" y="156438"/>
                  </a:lnTo>
                  <a:lnTo>
                    <a:pt x="11015" y="203228"/>
                  </a:lnTo>
                  <a:lnTo>
                    <a:pt x="4337" y="246097"/>
                  </a:lnTo>
                  <a:lnTo>
                    <a:pt x="350" y="289598"/>
                  </a:lnTo>
                  <a:lnTo>
                    <a:pt x="0" y="246830"/>
                  </a:lnTo>
                  <a:lnTo>
                    <a:pt x="3744" y="210850"/>
                  </a:lnTo>
                  <a:lnTo>
                    <a:pt x="11523" y="165225"/>
                  </a:lnTo>
                  <a:lnTo>
                    <a:pt x="17549" y="139230"/>
                  </a:lnTo>
                  <a:lnTo>
                    <a:pt x="24389" y="112022"/>
                  </a:lnTo>
                  <a:lnTo>
                    <a:pt x="39513" y="68620"/>
                  </a:lnTo>
                  <a:lnTo>
                    <a:pt x="58251" y="23946"/>
                  </a:lnTo>
                  <a:lnTo>
                    <a:pt x="68271" y="2947"/>
                  </a:lnTo>
                  <a:lnTo>
                    <a:pt x="70903" y="0"/>
                  </a:lnTo>
                  <a:lnTo>
                    <a:pt x="74775" y="152"/>
                  </a:lnTo>
                  <a:lnTo>
                    <a:pt x="84721" y="5965"/>
                  </a:lnTo>
                  <a:lnTo>
                    <a:pt x="92433" y="25012"/>
                  </a:lnTo>
                  <a:lnTo>
                    <a:pt x="102623" y="71232"/>
                  </a:lnTo>
                  <a:lnTo>
                    <a:pt x="109091" y="108818"/>
                  </a:lnTo>
                  <a:lnTo>
                    <a:pt x="111967" y="146689"/>
                  </a:lnTo>
                  <a:lnTo>
                    <a:pt x="115126" y="182806"/>
                  </a:lnTo>
                  <a:lnTo>
                    <a:pt x="122753" y="227347"/>
                  </a:lnTo>
                  <a:lnTo>
                    <a:pt x="133317" y="273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237">
              <a:extLst>
                <a:ext uri="{FF2B5EF4-FFF2-40B4-BE49-F238E27FC236}">
                  <a16:creationId xmlns:a16="http://schemas.microsoft.com/office/drawing/2014/main" xmlns="" id="{F60180FA-8906-4A7A-956C-E2FBC88CDA0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521450" y="1739900"/>
              <a:ext cx="146051" cy="164691"/>
            </a:xfrm>
            <a:custGeom>
              <a:avLst/>
              <a:gdLst/>
              <a:ahLst/>
              <a:cxnLst/>
              <a:rect l="0" t="0" r="0" b="0"/>
              <a:pathLst>
                <a:path w="146051" h="164691">
                  <a:moveTo>
                    <a:pt x="0" y="57150"/>
                  </a:moveTo>
                  <a:lnTo>
                    <a:pt x="0" y="57150"/>
                  </a:lnTo>
                  <a:lnTo>
                    <a:pt x="3370" y="50408"/>
                  </a:lnTo>
                  <a:lnTo>
                    <a:pt x="16315" y="48979"/>
                  </a:lnTo>
                  <a:lnTo>
                    <a:pt x="25693" y="49586"/>
                  </a:lnTo>
                  <a:lnTo>
                    <a:pt x="41757" y="55905"/>
                  </a:lnTo>
                  <a:lnTo>
                    <a:pt x="62702" y="73244"/>
                  </a:lnTo>
                  <a:lnTo>
                    <a:pt x="74433" y="89703"/>
                  </a:lnTo>
                  <a:lnTo>
                    <a:pt x="82000" y="111129"/>
                  </a:lnTo>
                  <a:lnTo>
                    <a:pt x="82070" y="131000"/>
                  </a:lnTo>
                  <a:lnTo>
                    <a:pt x="80114" y="140250"/>
                  </a:lnTo>
                  <a:lnTo>
                    <a:pt x="70413" y="154291"/>
                  </a:lnTo>
                  <a:lnTo>
                    <a:pt x="63875" y="160011"/>
                  </a:lnTo>
                  <a:lnTo>
                    <a:pt x="58107" y="163118"/>
                  </a:lnTo>
                  <a:lnTo>
                    <a:pt x="47932" y="164690"/>
                  </a:lnTo>
                  <a:lnTo>
                    <a:pt x="43949" y="162004"/>
                  </a:lnTo>
                  <a:lnTo>
                    <a:pt x="37643" y="151494"/>
                  </a:lnTo>
                  <a:lnTo>
                    <a:pt x="38132" y="133653"/>
                  </a:lnTo>
                  <a:lnTo>
                    <a:pt x="48223" y="96045"/>
                  </a:lnTo>
                  <a:lnTo>
                    <a:pt x="60944" y="67381"/>
                  </a:lnTo>
                  <a:lnTo>
                    <a:pt x="80707" y="42882"/>
                  </a:lnTo>
                  <a:lnTo>
                    <a:pt x="128021" y="1066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238">
              <a:extLst>
                <a:ext uri="{FF2B5EF4-FFF2-40B4-BE49-F238E27FC236}">
                  <a16:creationId xmlns:a16="http://schemas.microsoft.com/office/drawing/2014/main" xmlns="" id="{3FF0C493-451D-4EF1-9539-82FB75015803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099298" y="2470150"/>
              <a:ext cx="196853" cy="147973"/>
            </a:xfrm>
            <a:custGeom>
              <a:avLst/>
              <a:gdLst/>
              <a:ahLst/>
              <a:cxnLst/>
              <a:rect l="0" t="0" r="0" b="0"/>
              <a:pathLst>
                <a:path w="196853" h="147973">
                  <a:moveTo>
                    <a:pt x="2" y="38100"/>
                  </a:moveTo>
                  <a:lnTo>
                    <a:pt x="2" y="38100"/>
                  </a:lnTo>
                  <a:lnTo>
                    <a:pt x="0" y="34729"/>
                  </a:lnTo>
                  <a:lnTo>
                    <a:pt x="1883" y="31192"/>
                  </a:lnTo>
                  <a:lnTo>
                    <a:pt x="3372" y="29262"/>
                  </a:lnTo>
                  <a:lnTo>
                    <a:pt x="10672" y="27116"/>
                  </a:lnTo>
                  <a:lnTo>
                    <a:pt x="15582" y="26544"/>
                  </a:lnTo>
                  <a:lnTo>
                    <a:pt x="35976" y="32481"/>
                  </a:lnTo>
                  <a:lnTo>
                    <a:pt x="63264" y="49919"/>
                  </a:lnTo>
                  <a:lnTo>
                    <a:pt x="90321" y="79702"/>
                  </a:lnTo>
                  <a:lnTo>
                    <a:pt x="106099" y="111966"/>
                  </a:lnTo>
                  <a:lnTo>
                    <a:pt x="106893" y="129490"/>
                  </a:lnTo>
                  <a:lnTo>
                    <a:pt x="105130" y="137127"/>
                  </a:lnTo>
                  <a:lnTo>
                    <a:pt x="102542" y="142218"/>
                  </a:lnTo>
                  <a:lnTo>
                    <a:pt x="99407" y="145612"/>
                  </a:lnTo>
                  <a:lnTo>
                    <a:pt x="95905" y="147875"/>
                  </a:lnTo>
                  <a:lnTo>
                    <a:pt x="90748" y="147972"/>
                  </a:lnTo>
                  <a:lnTo>
                    <a:pt x="77493" y="144317"/>
                  </a:lnTo>
                  <a:lnTo>
                    <a:pt x="57535" y="130955"/>
                  </a:lnTo>
                  <a:lnTo>
                    <a:pt x="50266" y="115823"/>
                  </a:lnTo>
                  <a:lnTo>
                    <a:pt x="48329" y="106849"/>
                  </a:lnTo>
                  <a:lnTo>
                    <a:pt x="52342" y="73992"/>
                  </a:lnTo>
                  <a:lnTo>
                    <a:pt x="68185" y="51700"/>
                  </a:lnTo>
                  <a:lnTo>
                    <a:pt x="91689" y="32150"/>
                  </a:lnTo>
                  <a:lnTo>
                    <a:pt x="133394" y="13916"/>
                  </a:lnTo>
                  <a:lnTo>
                    <a:pt x="175541" y="4437"/>
                  </a:lnTo>
                  <a:lnTo>
                    <a:pt x="196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239">
              <a:extLst>
                <a:ext uri="{FF2B5EF4-FFF2-40B4-BE49-F238E27FC236}">
                  <a16:creationId xmlns:a16="http://schemas.microsoft.com/office/drawing/2014/main" xmlns="" id="{FA8493F3-3CE1-41A2-83E0-0E774F4AC5A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329013" y="2364750"/>
              <a:ext cx="157638" cy="247153"/>
            </a:xfrm>
            <a:custGeom>
              <a:avLst/>
              <a:gdLst/>
              <a:ahLst/>
              <a:cxnLst/>
              <a:rect l="0" t="0" r="0" b="0"/>
              <a:pathLst>
                <a:path w="157638" h="247153">
                  <a:moveTo>
                    <a:pt x="157637" y="29200"/>
                  </a:moveTo>
                  <a:lnTo>
                    <a:pt x="157637" y="29200"/>
                  </a:lnTo>
                  <a:lnTo>
                    <a:pt x="148798" y="6056"/>
                  </a:lnTo>
                  <a:lnTo>
                    <a:pt x="145394" y="3187"/>
                  </a:lnTo>
                  <a:lnTo>
                    <a:pt x="135968" y="0"/>
                  </a:lnTo>
                  <a:lnTo>
                    <a:pt x="112019" y="4947"/>
                  </a:lnTo>
                  <a:lnTo>
                    <a:pt x="72467" y="25463"/>
                  </a:lnTo>
                  <a:lnTo>
                    <a:pt x="31742" y="60627"/>
                  </a:lnTo>
                  <a:lnTo>
                    <a:pt x="13254" y="91851"/>
                  </a:lnTo>
                  <a:lnTo>
                    <a:pt x="2450" y="126895"/>
                  </a:lnTo>
                  <a:lnTo>
                    <a:pt x="0" y="163637"/>
                  </a:lnTo>
                  <a:lnTo>
                    <a:pt x="9330" y="209909"/>
                  </a:lnTo>
                  <a:lnTo>
                    <a:pt x="16432" y="220934"/>
                  </a:lnTo>
                  <a:lnTo>
                    <a:pt x="35613" y="236946"/>
                  </a:lnTo>
                  <a:lnTo>
                    <a:pt x="58248" y="245004"/>
                  </a:lnTo>
                  <a:lnTo>
                    <a:pt x="70211" y="247152"/>
                  </a:lnTo>
                  <a:lnTo>
                    <a:pt x="96673" y="240132"/>
                  </a:lnTo>
                  <a:lnTo>
                    <a:pt x="138587" y="21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240">
              <a:extLst>
                <a:ext uri="{FF2B5EF4-FFF2-40B4-BE49-F238E27FC236}">
                  <a16:creationId xmlns:a16="http://schemas.microsoft.com/office/drawing/2014/main" xmlns="" id="{2CA4DB95-EBEB-4A45-B7F4-79B8AEADC2D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576433" y="2440165"/>
              <a:ext cx="24518" cy="177408"/>
            </a:xfrm>
            <a:custGeom>
              <a:avLst/>
              <a:gdLst/>
              <a:ahLst/>
              <a:cxnLst/>
              <a:rect l="0" t="0" r="0" b="0"/>
              <a:pathLst>
                <a:path w="24518" h="177408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259" y="26716"/>
                  </a:lnTo>
                  <a:lnTo>
                    <a:pt x="6990" y="64529"/>
                  </a:lnTo>
                  <a:lnTo>
                    <a:pt x="10387" y="107013"/>
                  </a:lnTo>
                  <a:lnTo>
                    <a:pt x="11393" y="147117"/>
                  </a:lnTo>
                  <a:lnTo>
                    <a:pt x="13573" y="171935"/>
                  </a:lnTo>
                  <a:lnTo>
                    <a:pt x="15104" y="175418"/>
                  </a:lnTo>
                  <a:lnTo>
                    <a:pt x="16831" y="177035"/>
                  </a:lnTo>
                  <a:lnTo>
                    <a:pt x="18686" y="177407"/>
                  </a:lnTo>
                  <a:lnTo>
                    <a:pt x="24517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241">
              <a:extLst>
                <a:ext uri="{FF2B5EF4-FFF2-40B4-BE49-F238E27FC236}">
                  <a16:creationId xmlns:a16="http://schemas.microsoft.com/office/drawing/2014/main" xmlns="" id="{6DDB7399-4D27-4D6E-97FB-96BA4F3D411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573817" y="2384044"/>
              <a:ext cx="128289" cy="252602"/>
            </a:xfrm>
            <a:custGeom>
              <a:avLst/>
              <a:gdLst/>
              <a:ahLst/>
              <a:cxnLst/>
              <a:rect l="0" t="0" r="0" b="0"/>
              <a:pathLst>
                <a:path w="128289" h="252602">
                  <a:moveTo>
                    <a:pt x="39833" y="162306"/>
                  </a:moveTo>
                  <a:lnTo>
                    <a:pt x="39833" y="162306"/>
                  </a:lnTo>
                  <a:lnTo>
                    <a:pt x="20992" y="124006"/>
                  </a:lnTo>
                  <a:lnTo>
                    <a:pt x="10026" y="86047"/>
                  </a:lnTo>
                  <a:lnTo>
                    <a:pt x="0" y="42036"/>
                  </a:lnTo>
                  <a:lnTo>
                    <a:pt x="1197" y="27479"/>
                  </a:lnTo>
                  <a:lnTo>
                    <a:pt x="3493" y="21621"/>
                  </a:lnTo>
                  <a:lnTo>
                    <a:pt x="17331" y="11350"/>
                  </a:lnTo>
                  <a:lnTo>
                    <a:pt x="36181" y="3492"/>
                  </a:lnTo>
                  <a:lnTo>
                    <a:pt x="53967" y="0"/>
                  </a:lnTo>
                  <a:lnTo>
                    <a:pt x="71279" y="2211"/>
                  </a:lnTo>
                  <a:lnTo>
                    <a:pt x="79847" y="4776"/>
                  </a:lnTo>
                  <a:lnTo>
                    <a:pt x="86264" y="9308"/>
                  </a:lnTo>
                  <a:lnTo>
                    <a:pt x="95277" y="21870"/>
                  </a:lnTo>
                  <a:lnTo>
                    <a:pt x="96551" y="29171"/>
                  </a:lnTo>
                  <a:lnTo>
                    <a:pt x="94203" y="44809"/>
                  </a:lnTo>
                  <a:lnTo>
                    <a:pt x="81578" y="66109"/>
                  </a:lnTo>
                  <a:lnTo>
                    <a:pt x="44758" y="105676"/>
                  </a:lnTo>
                  <a:lnTo>
                    <a:pt x="42020" y="111972"/>
                  </a:lnTo>
                  <a:lnTo>
                    <a:pt x="41997" y="114639"/>
                  </a:lnTo>
                  <a:lnTo>
                    <a:pt x="43853" y="119484"/>
                  </a:lnTo>
                  <a:lnTo>
                    <a:pt x="50792" y="123989"/>
                  </a:lnTo>
                  <a:lnTo>
                    <a:pt x="61638" y="127637"/>
                  </a:lnTo>
                  <a:lnTo>
                    <a:pt x="82904" y="131808"/>
                  </a:lnTo>
                  <a:lnTo>
                    <a:pt x="109410" y="151108"/>
                  </a:lnTo>
                  <a:lnTo>
                    <a:pt x="115851" y="156957"/>
                  </a:lnTo>
                  <a:lnTo>
                    <a:pt x="124890" y="172864"/>
                  </a:lnTo>
                  <a:lnTo>
                    <a:pt x="128288" y="182045"/>
                  </a:lnTo>
                  <a:lnTo>
                    <a:pt x="126418" y="201653"/>
                  </a:lnTo>
                  <a:lnTo>
                    <a:pt x="122956" y="211820"/>
                  </a:lnTo>
                  <a:lnTo>
                    <a:pt x="107821" y="230644"/>
                  </a:lnTo>
                  <a:lnTo>
                    <a:pt x="97858" y="239615"/>
                  </a:lnTo>
                  <a:lnTo>
                    <a:pt x="75500" y="249582"/>
                  </a:lnTo>
                  <a:lnTo>
                    <a:pt x="52157" y="252601"/>
                  </a:lnTo>
                  <a:lnTo>
                    <a:pt x="30024" y="249239"/>
                  </a:lnTo>
                  <a:lnTo>
                    <a:pt x="22004" y="244956"/>
                  </a:lnTo>
                  <a:lnTo>
                    <a:pt x="1733" y="219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242">
              <a:extLst>
                <a:ext uri="{FF2B5EF4-FFF2-40B4-BE49-F238E27FC236}">
                  <a16:creationId xmlns:a16="http://schemas.microsoft.com/office/drawing/2014/main" xmlns="" id="{411A372D-3D7E-4F93-BEF0-2785D4D38FF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721600" y="2368550"/>
              <a:ext cx="117406" cy="308889"/>
            </a:xfrm>
            <a:custGeom>
              <a:avLst/>
              <a:gdLst/>
              <a:ahLst/>
              <a:cxnLst/>
              <a:rect l="0" t="0" r="0" b="0"/>
              <a:pathLst>
                <a:path w="117406" h="308889">
                  <a:moveTo>
                    <a:pt x="63500" y="0"/>
                  </a:moveTo>
                  <a:lnTo>
                    <a:pt x="63500" y="0"/>
                  </a:lnTo>
                  <a:lnTo>
                    <a:pt x="70241" y="3371"/>
                  </a:lnTo>
                  <a:lnTo>
                    <a:pt x="85868" y="32520"/>
                  </a:lnTo>
                  <a:lnTo>
                    <a:pt x="101878" y="73292"/>
                  </a:lnTo>
                  <a:lnTo>
                    <a:pt x="111366" y="112067"/>
                  </a:lnTo>
                  <a:lnTo>
                    <a:pt x="116524" y="155170"/>
                  </a:lnTo>
                  <a:lnTo>
                    <a:pt x="117405" y="198787"/>
                  </a:lnTo>
                  <a:lnTo>
                    <a:pt x="113092" y="239338"/>
                  </a:lnTo>
                  <a:lnTo>
                    <a:pt x="98947" y="271002"/>
                  </a:lnTo>
                  <a:lnTo>
                    <a:pt x="78548" y="294012"/>
                  </a:lnTo>
                  <a:lnTo>
                    <a:pt x="55371" y="306590"/>
                  </a:lnTo>
                  <a:lnTo>
                    <a:pt x="32840" y="30888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243">
              <a:extLst>
                <a:ext uri="{FF2B5EF4-FFF2-40B4-BE49-F238E27FC236}">
                  <a16:creationId xmlns:a16="http://schemas.microsoft.com/office/drawing/2014/main" xmlns="" id="{3F3C830D-C2E5-4012-BD63-59B2F9B72D2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951577" y="2307284"/>
              <a:ext cx="165072" cy="367348"/>
            </a:xfrm>
            <a:custGeom>
              <a:avLst/>
              <a:gdLst/>
              <a:ahLst/>
              <a:cxnLst/>
              <a:rect l="0" t="0" r="0" b="0"/>
              <a:pathLst>
                <a:path w="165072" h="367348">
                  <a:moveTo>
                    <a:pt x="8023" y="156516"/>
                  </a:moveTo>
                  <a:lnTo>
                    <a:pt x="8023" y="156516"/>
                  </a:lnTo>
                  <a:lnTo>
                    <a:pt x="1281" y="153145"/>
                  </a:lnTo>
                  <a:lnTo>
                    <a:pt x="0" y="154974"/>
                  </a:lnTo>
                  <a:lnTo>
                    <a:pt x="459" y="164533"/>
                  </a:lnTo>
                  <a:lnTo>
                    <a:pt x="11572" y="205215"/>
                  </a:lnTo>
                  <a:lnTo>
                    <a:pt x="22557" y="250046"/>
                  </a:lnTo>
                  <a:lnTo>
                    <a:pt x="30597" y="297666"/>
                  </a:lnTo>
                  <a:lnTo>
                    <a:pt x="35329" y="337098"/>
                  </a:lnTo>
                  <a:lnTo>
                    <a:pt x="28439" y="367347"/>
                  </a:lnTo>
                  <a:lnTo>
                    <a:pt x="27478" y="350688"/>
                  </a:lnTo>
                  <a:lnTo>
                    <a:pt x="30563" y="308828"/>
                  </a:lnTo>
                  <a:lnTo>
                    <a:pt x="34034" y="264897"/>
                  </a:lnTo>
                  <a:lnTo>
                    <a:pt x="35947" y="239354"/>
                  </a:lnTo>
                  <a:lnTo>
                    <a:pt x="37927" y="211035"/>
                  </a:lnTo>
                  <a:lnTo>
                    <a:pt x="39954" y="180868"/>
                  </a:lnTo>
                  <a:lnTo>
                    <a:pt x="42010" y="149467"/>
                  </a:lnTo>
                  <a:lnTo>
                    <a:pt x="44792" y="121478"/>
                  </a:lnTo>
                  <a:lnTo>
                    <a:pt x="48059" y="95763"/>
                  </a:lnTo>
                  <a:lnTo>
                    <a:pt x="56860" y="52609"/>
                  </a:lnTo>
                  <a:lnTo>
                    <a:pt x="70180" y="24022"/>
                  </a:lnTo>
                  <a:lnTo>
                    <a:pt x="87389" y="7554"/>
                  </a:lnTo>
                  <a:lnTo>
                    <a:pt x="96918" y="2175"/>
                  </a:lnTo>
                  <a:lnTo>
                    <a:pt x="106091" y="0"/>
                  </a:lnTo>
                  <a:lnTo>
                    <a:pt x="123811" y="1346"/>
                  </a:lnTo>
                  <a:lnTo>
                    <a:pt x="141094" y="10411"/>
                  </a:lnTo>
                  <a:lnTo>
                    <a:pt x="149653" y="16779"/>
                  </a:lnTo>
                  <a:lnTo>
                    <a:pt x="161045" y="35144"/>
                  </a:lnTo>
                  <a:lnTo>
                    <a:pt x="165071" y="45968"/>
                  </a:lnTo>
                  <a:lnTo>
                    <a:pt x="164933" y="57417"/>
                  </a:lnTo>
                  <a:lnTo>
                    <a:pt x="157253" y="81428"/>
                  </a:lnTo>
                  <a:lnTo>
                    <a:pt x="140669" y="102447"/>
                  </a:lnTo>
                  <a:lnTo>
                    <a:pt x="105651" y="128266"/>
                  </a:lnTo>
                  <a:lnTo>
                    <a:pt x="65878" y="145558"/>
                  </a:lnTo>
                  <a:lnTo>
                    <a:pt x="34808" y="151388"/>
                  </a:lnTo>
                  <a:lnTo>
                    <a:pt x="24867" y="151414"/>
                  </a:lnTo>
                  <a:lnTo>
                    <a:pt x="24190" y="152409"/>
                  </a:lnTo>
                  <a:lnTo>
                    <a:pt x="27073" y="156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244">
              <a:extLst>
                <a:ext uri="{FF2B5EF4-FFF2-40B4-BE49-F238E27FC236}">
                  <a16:creationId xmlns:a16="http://schemas.microsoft.com/office/drawing/2014/main" xmlns="" id="{DE37934A-FDD1-4130-8C12-2069512FD05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002274" y="1746250"/>
              <a:ext cx="173227" cy="6351"/>
            </a:xfrm>
            <a:custGeom>
              <a:avLst/>
              <a:gdLst/>
              <a:ahLst/>
              <a:cxnLst/>
              <a:rect l="0" t="0" r="0" b="0"/>
              <a:pathLst>
                <a:path w="173227" h="6351">
                  <a:moveTo>
                    <a:pt x="14476" y="0"/>
                  </a:moveTo>
                  <a:lnTo>
                    <a:pt x="14476" y="0"/>
                  </a:lnTo>
                  <a:lnTo>
                    <a:pt x="2543" y="5026"/>
                  </a:lnTo>
                  <a:lnTo>
                    <a:pt x="171" y="5467"/>
                  </a:lnTo>
                  <a:lnTo>
                    <a:pt x="0" y="5761"/>
                  </a:lnTo>
                  <a:lnTo>
                    <a:pt x="44830" y="6298"/>
                  </a:lnTo>
                  <a:lnTo>
                    <a:pt x="79707" y="6327"/>
                  </a:lnTo>
                  <a:lnTo>
                    <a:pt x="116845" y="6340"/>
                  </a:lnTo>
                  <a:lnTo>
                    <a:pt x="17322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245">
              <a:extLst>
                <a:ext uri="{FF2B5EF4-FFF2-40B4-BE49-F238E27FC236}">
                  <a16:creationId xmlns:a16="http://schemas.microsoft.com/office/drawing/2014/main" xmlns="" id="{50B1A205-1274-47F7-9C13-BF64922E99A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331644" y="1531590"/>
              <a:ext cx="199457" cy="266470"/>
            </a:xfrm>
            <a:custGeom>
              <a:avLst/>
              <a:gdLst/>
              <a:ahLst/>
              <a:cxnLst/>
              <a:rect l="0" t="0" r="0" b="0"/>
              <a:pathLst>
                <a:path w="199457" h="266470">
                  <a:moveTo>
                    <a:pt x="15306" y="132110"/>
                  </a:moveTo>
                  <a:lnTo>
                    <a:pt x="15306" y="132110"/>
                  </a:lnTo>
                  <a:lnTo>
                    <a:pt x="11935" y="132110"/>
                  </a:lnTo>
                  <a:lnTo>
                    <a:pt x="11647" y="132815"/>
                  </a:lnTo>
                  <a:lnTo>
                    <a:pt x="13210" y="135481"/>
                  </a:lnTo>
                  <a:lnTo>
                    <a:pt x="15029" y="174486"/>
                  </a:lnTo>
                  <a:lnTo>
                    <a:pt x="18622" y="221855"/>
                  </a:lnTo>
                  <a:lnTo>
                    <a:pt x="20351" y="255357"/>
                  </a:lnTo>
                  <a:lnTo>
                    <a:pt x="18018" y="264027"/>
                  </a:lnTo>
                  <a:lnTo>
                    <a:pt x="16408" y="265916"/>
                  </a:lnTo>
                  <a:lnTo>
                    <a:pt x="14630" y="266469"/>
                  </a:lnTo>
                  <a:lnTo>
                    <a:pt x="12737" y="266133"/>
                  </a:lnTo>
                  <a:lnTo>
                    <a:pt x="6706" y="248804"/>
                  </a:lnTo>
                  <a:lnTo>
                    <a:pt x="450" y="211214"/>
                  </a:lnTo>
                  <a:lnTo>
                    <a:pt x="0" y="174794"/>
                  </a:lnTo>
                  <a:lnTo>
                    <a:pt x="2154" y="134147"/>
                  </a:lnTo>
                  <a:lnTo>
                    <a:pt x="5462" y="94915"/>
                  </a:lnTo>
                  <a:lnTo>
                    <a:pt x="11166" y="60075"/>
                  </a:lnTo>
                  <a:lnTo>
                    <a:pt x="19110" y="31656"/>
                  </a:lnTo>
                  <a:lnTo>
                    <a:pt x="29697" y="14321"/>
                  </a:lnTo>
                  <a:lnTo>
                    <a:pt x="45219" y="3794"/>
                  </a:lnTo>
                  <a:lnTo>
                    <a:pt x="54297" y="0"/>
                  </a:lnTo>
                  <a:lnTo>
                    <a:pt x="64584" y="292"/>
                  </a:lnTo>
                  <a:lnTo>
                    <a:pt x="87300" y="8143"/>
                  </a:lnTo>
                  <a:lnTo>
                    <a:pt x="120520" y="38543"/>
                  </a:lnTo>
                  <a:lnTo>
                    <a:pt x="134505" y="66771"/>
                  </a:lnTo>
                  <a:lnTo>
                    <a:pt x="143777" y="98131"/>
                  </a:lnTo>
                  <a:lnTo>
                    <a:pt x="152602" y="130884"/>
                  </a:lnTo>
                  <a:lnTo>
                    <a:pt x="165503" y="174315"/>
                  </a:lnTo>
                  <a:lnTo>
                    <a:pt x="177436" y="220436"/>
                  </a:lnTo>
                  <a:lnTo>
                    <a:pt x="185093" y="242947"/>
                  </a:lnTo>
                  <a:lnTo>
                    <a:pt x="199456" y="259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2246">
              <a:extLst>
                <a:ext uri="{FF2B5EF4-FFF2-40B4-BE49-F238E27FC236}">
                  <a16:creationId xmlns:a16="http://schemas.microsoft.com/office/drawing/2014/main" xmlns="" id="{632F68BC-2FC4-4E8E-AFAB-FE6D00055BA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708900" y="1606550"/>
              <a:ext cx="9379" cy="177801"/>
            </a:xfrm>
            <a:custGeom>
              <a:avLst/>
              <a:gdLst/>
              <a:ahLst/>
              <a:cxnLst/>
              <a:rect l="0" t="0" r="0" b="0"/>
              <a:pathLst>
                <a:path w="9379" h="177801">
                  <a:moveTo>
                    <a:pt x="0" y="0"/>
                  </a:moveTo>
                  <a:lnTo>
                    <a:pt x="0" y="0"/>
                  </a:lnTo>
                  <a:lnTo>
                    <a:pt x="5026" y="46139"/>
                  </a:lnTo>
                  <a:lnTo>
                    <a:pt x="7840" y="89401"/>
                  </a:lnTo>
                  <a:lnTo>
                    <a:pt x="9378" y="133498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247">
              <a:extLst>
                <a:ext uri="{FF2B5EF4-FFF2-40B4-BE49-F238E27FC236}">
                  <a16:creationId xmlns:a16="http://schemas.microsoft.com/office/drawing/2014/main" xmlns="" id="{78961CFE-B37D-4C96-B38A-D7A23EFFAF2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705830" y="1546464"/>
              <a:ext cx="125079" cy="288670"/>
            </a:xfrm>
            <a:custGeom>
              <a:avLst/>
              <a:gdLst/>
              <a:ahLst/>
              <a:cxnLst/>
              <a:rect l="0" t="0" r="0" b="0"/>
              <a:pathLst>
                <a:path w="125079" h="288670">
                  <a:moveTo>
                    <a:pt x="9420" y="161686"/>
                  </a:moveTo>
                  <a:lnTo>
                    <a:pt x="9420" y="161686"/>
                  </a:lnTo>
                  <a:lnTo>
                    <a:pt x="4351" y="121835"/>
                  </a:lnTo>
                  <a:lnTo>
                    <a:pt x="0" y="81518"/>
                  </a:lnTo>
                  <a:lnTo>
                    <a:pt x="3258" y="47308"/>
                  </a:lnTo>
                  <a:lnTo>
                    <a:pt x="9268" y="28066"/>
                  </a:lnTo>
                  <a:lnTo>
                    <a:pt x="22287" y="13870"/>
                  </a:lnTo>
                  <a:lnTo>
                    <a:pt x="39127" y="4268"/>
                  </a:lnTo>
                  <a:lnTo>
                    <a:pt x="56019" y="0"/>
                  </a:lnTo>
                  <a:lnTo>
                    <a:pt x="74816" y="3748"/>
                  </a:lnTo>
                  <a:lnTo>
                    <a:pt x="92105" y="12469"/>
                  </a:lnTo>
                  <a:lnTo>
                    <a:pt x="102144" y="23400"/>
                  </a:lnTo>
                  <a:lnTo>
                    <a:pt x="107075" y="40959"/>
                  </a:lnTo>
                  <a:lnTo>
                    <a:pt x="108389" y="51568"/>
                  </a:lnTo>
                  <a:lnTo>
                    <a:pt x="102324" y="72763"/>
                  </a:lnTo>
                  <a:lnTo>
                    <a:pt x="90223" y="92531"/>
                  </a:lnTo>
                  <a:lnTo>
                    <a:pt x="63219" y="118706"/>
                  </a:lnTo>
                  <a:lnTo>
                    <a:pt x="54497" y="125650"/>
                  </a:lnTo>
                  <a:lnTo>
                    <a:pt x="50619" y="131089"/>
                  </a:lnTo>
                  <a:lnTo>
                    <a:pt x="50292" y="133527"/>
                  </a:lnTo>
                  <a:lnTo>
                    <a:pt x="51810" y="138117"/>
                  </a:lnTo>
                  <a:lnTo>
                    <a:pt x="96368" y="164034"/>
                  </a:lnTo>
                  <a:lnTo>
                    <a:pt x="110153" y="172372"/>
                  </a:lnTo>
                  <a:lnTo>
                    <a:pt x="119571" y="184544"/>
                  </a:lnTo>
                  <a:lnTo>
                    <a:pt x="123071" y="191742"/>
                  </a:lnTo>
                  <a:lnTo>
                    <a:pt x="125078" y="209146"/>
                  </a:lnTo>
                  <a:lnTo>
                    <a:pt x="122205" y="228640"/>
                  </a:lnTo>
                  <a:lnTo>
                    <a:pt x="113875" y="249064"/>
                  </a:lnTo>
                  <a:lnTo>
                    <a:pt x="99354" y="266137"/>
                  </a:lnTo>
                  <a:lnTo>
                    <a:pt x="73226" y="283886"/>
                  </a:lnTo>
                  <a:lnTo>
                    <a:pt x="64657" y="287603"/>
                  </a:lnTo>
                  <a:lnTo>
                    <a:pt x="56828" y="288669"/>
                  </a:lnTo>
                  <a:lnTo>
                    <a:pt x="42485" y="286091"/>
                  </a:lnTo>
                  <a:lnTo>
                    <a:pt x="37107" y="282723"/>
                  </a:lnTo>
                  <a:lnTo>
                    <a:pt x="22120" y="263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248">
              <a:extLst>
                <a:ext uri="{FF2B5EF4-FFF2-40B4-BE49-F238E27FC236}">
                  <a16:creationId xmlns:a16="http://schemas.microsoft.com/office/drawing/2014/main" xmlns="" id="{353089D2-7BF0-4410-AFEF-9E10994547E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854950" y="1457129"/>
              <a:ext cx="142793" cy="416122"/>
            </a:xfrm>
            <a:custGeom>
              <a:avLst/>
              <a:gdLst/>
              <a:ahLst/>
              <a:cxnLst/>
              <a:rect l="0" t="0" r="0" b="0"/>
              <a:pathLst>
                <a:path w="142793" h="416122">
                  <a:moveTo>
                    <a:pt x="69850" y="3371"/>
                  </a:moveTo>
                  <a:lnTo>
                    <a:pt x="69850" y="3371"/>
                  </a:lnTo>
                  <a:lnTo>
                    <a:pt x="69850" y="0"/>
                  </a:lnTo>
                  <a:lnTo>
                    <a:pt x="75495" y="3989"/>
                  </a:lnTo>
                  <a:lnTo>
                    <a:pt x="109849" y="37281"/>
                  </a:lnTo>
                  <a:lnTo>
                    <a:pt x="126667" y="74651"/>
                  </a:lnTo>
                  <a:lnTo>
                    <a:pt x="137437" y="121835"/>
                  </a:lnTo>
                  <a:lnTo>
                    <a:pt x="140308" y="147258"/>
                  </a:lnTo>
                  <a:lnTo>
                    <a:pt x="142222" y="173379"/>
                  </a:lnTo>
                  <a:lnTo>
                    <a:pt x="142792" y="199259"/>
                  </a:lnTo>
                  <a:lnTo>
                    <a:pt x="142466" y="224980"/>
                  </a:lnTo>
                  <a:lnTo>
                    <a:pt x="141545" y="250594"/>
                  </a:lnTo>
                  <a:lnTo>
                    <a:pt x="132993" y="295987"/>
                  </a:lnTo>
                  <a:lnTo>
                    <a:pt x="117670" y="335917"/>
                  </a:lnTo>
                  <a:lnTo>
                    <a:pt x="81981" y="383341"/>
                  </a:lnTo>
                  <a:lnTo>
                    <a:pt x="56897" y="403669"/>
                  </a:lnTo>
                  <a:lnTo>
                    <a:pt x="33519" y="412233"/>
                  </a:lnTo>
                  <a:lnTo>
                    <a:pt x="0" y="4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249">
              <a:extLst>
                <a:ext uri="{FF2B5EF4-FFF2-40B4-BE49-F238E27FC236}">
                  <a16:creationId xmlns:a16="http://schemas.microsoft.com/office/drawing/2014/main" xmlns="" id="{2263B930-3BCB-4CC9-9E14-371D2BE4B82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432550" y="2142065"/>
              <a:ext cx="1541185" cy="74086"/>
            </a:xfrm>
            <a:custGeom>
              <a:avLst/>
              <a:gdLst/>
              <a:ahLst/>
              <a:cxnLst/>
              <a:rect l="0" t="0" r="0" b="0"/>
              <a:pathLst>
                <a:path w="1541185" h="74086">
                  <a:moveTo>
                    <a:pt x="0" y="74085"/>
                  </a:moveTo>
                  <a:lnTo>
                    <a:pt x="0" y="74085"/>
                  </a:lnTo>
                  <a:lnTo>
                    <a:pt x="30338" y="70714"/>
                  </a:lnTo>
                  <a:lnTo>
                    <a:pt x="51976" y="67604"/>
                  </a:lnTo>
                  <a:lnTo>
                    <a:pt x="79101" y="63415"/>
                  </a:lnTo>
                  <a:lnTo>
                    <a:pt x="109883" y="58505"/>
                  </a:lnTo>
                  <a:lnTo>
                    <a:pt x="156511" y="51704"/>
                  </a:lnTo>
                  <a:lnTo>
                    <a:pt x="213702" y="43642"/>
                  </a:lnTo>
                  <a:lnTo>
                    <a:pt x="277934" y="34740"/>
                  </a:lnTo>
                  <a:lnTo>
                    <a:pt x="356033" y="25982"/>
                  </a:lnTo>
                  <a:lnTo>
                    <a:pt x="443378" y="17322"/>
                  </a:lnTo>
                  <a:lnTo>
                    <a:pt x="536885" y="8726"/>
                  </a:lnTo>
                  <a:lnTo>
                    <a:pt x="635207" y="3701"/>
                  </a:lnTo>
                  <a:lnTo>
                    <a:pt x="736738" y="1057"/>
                  </a:lnTo>
                  <a:lnTo>
                    <a:pt x="840408" y="0"/>
                  </a:lnTo>
                  <a:lnTo>
                    <a:pt x="937744" y="706"/>
                  </a:lnTo>
                  <a:lnTo>
                    <a:pt x="1030856" y="2588"/>
                  </a:lnTo>
                  <a:lnTo>
                    <a:pt x="1121155" y="5253"/>
                  </a:lnTo>
                  <a:lnTo>
                    <a:pt x="1198287" y="8442"/>
                  </a:lnTo>
                  <a:lnTo>
                    <a:pt x="1266641" y="11978"/>
                  </a:lnTo>
                  <a:lnTo>
                    <a:pt x="1329144" y="15747"/>
                  </a:lnTo>
                  <a:lnTo>
                    <a:pt x="1379279" y="18260"/>
                  </a:lnTo>
                  <a:lnTo>
                    <a:pt x="1421169" y="19935"/>
                  </a:lnTo>
                  <a:lnTo>
                    <a:pt x="1457563" y="21051"/>
                  </a:lnTo>
                  <a:lnTo>
                    <a:pt x="1485353" y="21796"/>
                  </a:lnTo>
                  <a:lnTo>
                    <a:pt x="1525639" y="22623"/>
                  </a:lnTo>
                  <a:lnTo>
                    <a:pt x="1540250" y="24872"/>
                  </a:lnTo>
                  <a:lnTo>
                    <a:pt x="1541184" y="26460"/>
                  </a:lnTo>
                  <a:lnTo>
                    <a:pt x="1485900" y="35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SMARTInkShape-Group487">
            <a:extLst>
              <a:ext uri="{FF2B5EF4-FFF2-40B4-BE49-F238E27FC236}">
                <a16:creationId xmlns:a16="http://schemas.microsoft.com/office/drawing/2014/main" xmlns="" id="{84FB13B3-03F3-4124-94B5-226C651EFB91}"/>
              </a:ext>
            </a:extLst>
          </p:cNvPr>
          <p:cNvGrpSpPr/>
          <p:nvPr/>
        </p:nvGrpSpPr>
        <p:grpSpPr>
          <a:xfrm>
            <a:off x="5457629" y="2033682"/>
            <a:ext cx="263722" cy="117563"/>
            <a:chOff x="5457629" y="2033682"/>
            <a:chExt cx="263722" cy="117563"/>
          </a:xfrm>
        </p:grpSpPr>
        <p:sp>
          <p:nvSpPr>
            <p:cNvPr id="613" name="SMARTInkShape-2250">
              <a:extLst>
                <a:ext uri="{FF2B5EF4-FFF2-40B4-BE49-F238E27FC236}">
                  <a16:creationId xmlns:a16="http://schemas.microsoft.com/office/drawing/2014/main" xmlns="" id="{1D117FD3-496D-4077-B3EC-6E7F7AF3A9D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457629" y="2033682"/>
              <a:ext cx="174822" cy="10136"/>
            </a:xfrm>
            <a:custGeom>
              <a:avLst/>
              <a:gdLst/>
              <a:ahLst/>
              <a:cxnLst/>
              <a:rect l="0" t="0" r="0" b="0"/>
              <a:pathLst>
                <a:path w="174822" h="10136">
                  <a:moveTo>
                    <a:pt x="3371" y="4668"/>
                  </a:moveTo>
                  <a:lnTo>
                    <a:pt x="3371" y="4668"/>
                  </a:lnTo>
                  <a:lnTo>
                    <a:pt x="0" y="8039"/>
                  </a:lnTo>
                  <a:lnTo>
                    <a:pt x="418" y="9032"/>
                  </a:lnTo>
                  <a:lnTo>
                    <a:pt x="4647" y="10135"/>
                  </a:lnTo>
                  <a:lnTo>
                    <a:pt x="41958" y="5774"/>
                  </a:lnTo>
                  <a:lnTo>
                    <a:pt x="75789" y="2102"/>
                  </a:lnTo>
                  <a:lnTo>
                    <a:pt x="110581" y="0"/>
                  </a:lnTo>
                  <a:lnTo>
                    <a:pt x="150612" y="698"/>
                  </a:lnTo>
                  <a:lnTo>
                    <a:pt x="174821" y="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251">
              <a:extLst>
                <a:ext uri="{FF2B5EF4-FFF2-40B4-BE49-F238E27FC236}">
                  <a16:creationId xmlns:a16="http://schemas.microsoft.com/office/drawing/2014/main" xmlns="" id="{6A8D2607-656F-419E-A3F1-DEFE59CA60B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496281" y="2108200"/>
              <a:ext cx="225070" cy="43045"/>
            </a:xfrm>
            <a:custGeom>
              <a:avLst/>
              <a:gdLst/>
              <a:ahLst/>
              <a:cxnLst/>
              <a:rect l="0" t="0" r="0" b="0"/>
              <a:pathLst>
                <a:path w="225070" h="43045">
                  <a:moveTo>
                    <a:pt x="21869" y="25400"/>
                  </a:moveTo>
                  <a:lnTo>
                    <a:pt x="21869" y="25400"/>
                  </a:lnTo>
                  <a:lnTo>
                    <a:pt x="4413" y="34834"/>
                  </a:lnTo>
                  <a:lnTo>
                    <a:pt x="0" y="39706"/>
                  </a:lnTo>
                  <a:lnTo>
                    <a:pt x="234" y="41287"/>
                  </a:lnTo>
                  <a:lnTo>
                    <a:pt x="1801" y="42341"/>
                  </a:lnTo>
                  <a:lnTo>
                    <a:pt x="4257" y="43044"/>
                  </a:lnTo>
                  <a:lnTo>
                    <a:pt x="41438" y="34033"/>
                  </a:lnTo>
                  <a:lnTo>
                    <a:pt x="75251" y="26650"/>
                  </a:lnTo>
                  <a:lnTo>
                    <a:pt x="113798" y="18665"/>
                  </a:lnTo>
                  <a:lnTo>
                    <a:pt x="153037" y="11118"/>
                  </a:lnTo>
                  <a:lnTo>
                    <a:pt x="189293" y="5411"/>
                  </a:lnTo>
                  <a:lnTo>
                    <a:pt x="2250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488">
            <a:extLst>
              <a:ext uri="{FF2B5EF4-FFF2-40B4-BE49-F238E27FC236}">
                <a16:creationId xmlns:a16="http://schemas.microsoft.com/office/drawing/2014/main" xmlns="" id="{C253A1B2-7EBB-4D34-A329-EE5B2AC56665}"/>
              </a:ext>
            </a:extLst>
          </p:cNvPr>
          <p:cNvGrpSpPr/>
          <p:nvPr/>
        </p:nvGrpSpPr>
        <p:grpSpPr>
          <a:xfrm>
            <a:off x="4471694" y="1701800"/>
            <a:ext cx="498187" cy="574384"/>
            <a:chOff x="4471694" y="1701800"/>
            <a:chExt cx="498187" cy="574384"/>
          </a:xfrm>
        </p:grpSpPr>
        <p:sp>
          <p:nvSpPr>
            <p:cNvPr id="616" name="SMARTInkShape-2252">
              <a:extLst>
                <a:ext uri="{FF2B5EF4-FFF2-40B4-BE49-F238E27FC236}">
                  <a16:creationId xmlns:a16="http://schemas.microsoft.com/office/drawing/2014/main" xmlns="" id="{574E52FF-376E-4F5B-96BB-D98FFF485C5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471694" y="1701800"/>
              <a:ext cx="36807" cy="574384"/>
            </a:xfrm>
            <a:custGeom>
              <a:avLst/>
              <a:gdLst/>
              <a:ahLst/>
              <a:cxnLst/>
              <a:rect l="0" t="0" r="0" b="0"/>
              <a:pathLst>
                <a:path w="36807" h="574384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38282"/>
                  </a:lnTo>
                  <a:lnTo>
                    <a:pt x="3244" y="80879"/>
                  </a:lnTo>
                  <a:lnTo>
                    <a:pt x="4251" y="125081"/>
                  </a:lnTo>
                  <a:lnTo>
                    <a:pt x="4518" y="151826"/>
                  </a:lnTo>
                  <a:lnTo>
                    <a:pt x="4698" y="180945"/>
                  </a:lnTo>
                  <a:lnTo>
                    <a:pt x="4818" y="211647"/>
                  </a:lnTo>
                  <a:lnTo>
                    <a:pt x="5602" y="244109"/>
                  </a:lnTo>
                  <a:lnTo>
                    <a:pt x="6831" y="277745"/>
                  </a:lnTo>
                  <a:lnTo>
                    <a:pt x="8356" y="312163"/>
                  </a:lnTo>
                  <a:lnTo>
                    <a:pt x="10078" y="345692"/>
                  </a:lnTo>
                  <a:lnTo>
                    <a:pt x="11932" y="378628"/>
                  </a:lnTo>
                  <a:lnTo>
                    <a:pt x="13873" y="411169"/>
                  </a:lnTo>
                  <a:lnTo>
                    <a:pt x="15167" y="439918"/>
                  </a:lnTo>
                  <a:lnTo>
                    <a:pt x="16031" y="466140"/>
                  </a:lnTo>
                  <a:lnTo>
                    <a:pt x="16283" y="510562"/>
                  </a:lnTo>
                  <a:lnTo>
                    <a:pt x="13164" y="552582"/>
                  </a:lnTo>
                  <a:lnTo>
                    <a:pt x="12632" y="570050"/>
                  </a:lnTo>
                  <a:lnTo>
                    <a:pt x="13635" y="572650"/>
                  </a:lnTo>
                  <a:lnTo>
                    <a:pt x="15008" y="574383"/>
                  </a:lnTo>
                  <a:lnTo>
                    <a:pt x="16630" y="574128"/>
                  </a:lnTo>
                  <a:lnTo>
                    <a:pt x="20313" y="570081"/>
                  </a:lnTo>
                  <a:lnTo>
                    <a:pt x="36806" y="54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2253">
              <a:extLst>
                <a:ext uri="{FF2B5EF4-FFF2-40B4-BE49-F238E27FC236}">
                  <a16:creationId xmlns:a16="http://schemas.microsoft.com/office/drawing/2014/main" xmlns="" id="{958D48FC-1EE4-480E-8F68-537D6F27E8F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857750" y="1822450"/>
              <a:ext cx="112131" cy="412751"/>
            </a:xfrm>
            <a:custGeom>
              <a:avLst/>
              <a:gdLst/>
              <a:ahLst/>
              <a:cxnLst/>
              <a:rect l="0" t="0" r="0" b="0"/>
              <a:pathLst>
                <a:path w="112131" h="412751">
                  <a:moveTo>
                    <a:pt x="38100" y="0"/>
                  </a:moveTo>
                  <a:lnTo>
                    <a:pt x="38100" y="0"/>
                  </a:lnTo>
                  <a:lnTo>
                    <a:pt x="51584" y="0"/>
                  </a:lnTo>
                  <a:lnTo>
                    <a:pt x="76824" y="13484"/>
                  </a:lnTo>
                  <a:lnTo>
                    <a:pt x="103274" y="58950"/>
                  </a:lnTo>
                  <a:lnTo>
                    <a:pt x="111046" y="105458"/>
                  </a:lnTo>
                  <a:lnTo>
                    <a:pt x="112130" y="131688"/>
                  </a:lnTo>
                  <a:lnTo>
                    <a:pt x="110737" y="159053"/>
                  </a:lnTo>
                  <a:lnTo>
                    <a:pt x="107691" y="187174"/>
                  </a:lnTo>
                  <a:lnTo>
                    <a:pt x="103544" y="215800"/>
                  </a:lnTo>
                  <a:lnTo>
                    <a:pt x="97957" y="242644"/>
                  </a:lnTo>
                  <a:lnTo>
                    <a:pt x="91411" y="268302"/>
                  </a:lnTo>
                  <a:lnTo>
                    <a:pt x="84223" y="293168"/>
                  </a:lnTo>
                  <a:lnTo>
                    <a:pt x="66831" y="337730"/>
                  </a:lnTo>
                  <a:lnTo>
                    <a:pt x="48752" y="374469"/>
                  </a:lnTo>
                  <a:lnTo>
                    <a:pt x="33662" y="397853"/>
                  </a:lnTo>
                  <a:lnTo>
                    <a:pt x="26676" y="404230"/>
                  </a:lnTo>
                  <a:lnTo>
                    <a:pt x="19900" y="407775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254">
              <a:extLst>
                <a:ext uri="{FF2B5EF4-FFF2-40B4-BE49-F238E27FC236}">
                  <a16:creationId xmlns:a16="http://schemas.microsoft.com/office/drawing/2014/main" xmlns="" id="{E14A05DD-0222-4ACF-9802-C8E56984BAF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673600" y="1968500"/>
              <a:ext cx="21895" cy="196851"/>
            </a:xfrm>
            <a:custGeom>
              <a:avLst/>
              <a:gdLst/>
              <a:ahLst/>
              <a:cxnLst/>
              <a:rect l="0" t="0" r="0" b="0"/>
              <a:pathLst>
                <a:path w="21895" h="196851">
                  <a:moveTo>
                    <a:pt x="0" y="0"/>
                  </a:moveTo>
                  <a:lnTo>
                    <a:pt x="0" y="0"/>
                  </a:lnTo>
                  <a:lnTo>
                    <a:pt x="5069" y="38696"/>
                  </a:lnTo>
                  <a:lnTo>
                    <a:pt x="10832" y="76769"/>
                  </a:lnTo>
                  <a:lnTo>
                    <a:pt x="17007" y="119329"/>
                  </a:lnTo>
                  <a:lnTo>
                    <a:pt x="21894" y="160397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255">
              <a:extLst>
                <a:ext uri="{FF2B5EF4-FFF2-40B4-BE49-F238E27FC236}">
                  <a16:creationId xmlns:a16="http://schemas.microsoft.com/office/drawing/2014/main" xmlns="" id="{6FB65536-2938-49EC-B503-BF0AB4F6A0B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656315" y="1915354"/>
              <a:ext cx="142062" cy="296213"/>
            </a:xfrm>
            <a:custGeom>
              <a:avLst/>
              <a:gdLst/>
              <a:ahLst/>
              <a:cxnLst/>
              <a:rect l="0" t="0" r="0" b="0"/>
              <a:pathLst>
                <a:path w="142062" h="296213">
                  <a:moveTo>
                    <a:pt x="10935" y="65846"/>
                  </a:moveTo>
                  <a:lnTo>
                    <a:pt x="10935" y="65846"/>
                  </a:lnTo>
                  <a:lnTo>
                    <a:pt x="2207" y="45568"/>
                  </a:lnTo>
                  <a:lnTo>
                    <a:pt x="0" y="30493"/>
                  </a:lnTo>
                  <a:lnTo>
                    <a:pt x="4664" y="16267"/>
                  </a:lnTo>
                  <a:lnTo>
                    <a:pt x="8871" y="9510"/>
                  </a:lnTo>
                  <a:lnTo>
                    <a:pt x="15910" y="5005"/>
                  </a:lnTo>
                  <a:lnTo>
                    <a:pt x="35018" y="0"/>
                  </a:lnTo>
                  <a:lnTo>
                    <a:pt x="69576" y="553"/>
                  </a:lnTo>
                  <a:lnTo>
                    <a:pt x="99885" y="11928"/>
                  </a:lnTo>
                  <a:lnTo>
                    <a:pt x="112322" y="24714"/>
                  </a:lnTo>
                  <a:lnTo>
                    <a:pt x="116626" y="32075"/>
                  </a:lnTo>
                  <a:lnTo>
                    <a:pt x="116674" y="41215"/>
                  </a:lnTo>
                  <a:lnTo>
                    <a:pt x="109200" y="62660"/>
                  </a:lnTo>
                  <a:lnTo>
                    <a:pt x="94590" y="80658"/>
                  </a:lnTo>
                  <a:lnTo>
                    <a:pt x="55330" y="122356"/>
                  </a:lnTo>
                  <a:lnTo>
                    <a:pt x="55349" y="125391"/>
                  </a:lnTo>
                  <a:lnTo>
                    <a:pt x="57478" y="128121"/>
                  </a:lnTo>
                  <a:lnTo>
                    <a:pt x="66192" y="133035"/>
                  </a:lnTo>
                  <a:lnTo>
                    <a:pt x="106188" y="147462"/>
                  </a:lnTo>
                  <a:lnTo>
                    <a:pt x="133075" y="162701"/>
                  </a:lnTo>
                  <a:lnTo>
                    <a:pt x="138223" y="170632"/>
                  </a:lnTo>
                  <a:lnTo>
                    <a:pt x="142061" y="190734"/>
                  </a:lnTo>
                  <a:lnTo>
                    <a:pt x="136884" y="225852"/>
                  </a:lnTo>
                  <a:lnTo>
                    <a:pt x="117423" y="269163"/>
                  </a:lnTo>
                  <a:lnTo>
                    <a:pt x="105535" y="285326"/>
                  </a:lnTo>
                  <a:lnTo>
                    <a:pt x="93195" y="293920"/>
                  </a:lnTo>
                  <a:lnTo>
                    <a:pt x="86942" y="296212"/>
                  </a:lnTo>
                  <a:lnTo>
                    <a:pt x="82067" y="295623"/>
                  </a:lnTo>
                  <a:lnTo>
                    <a:pt x="78112" y="293114"/>
                  </a:lnTo>
                  <a:lnTo>
                    <a:pt x="74769" y="289325"/>
                  </a:lnTo>
                  <a:lnTo>
                    <a:pt x="68085" y="243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489">
            <a:extLst>
              <a:ext uri="{FF2B5EF4-FFF2-40B4-BE49-F238E27FC236}">
                <a16:creationId xmlns:a16="http://schemas.microsoft.com/office/drawing/2014/main" xmlns="" id="{D4F09E93-CDC3-40C6-9CD8-BB8504F58CC8}"/>
              </a:ext>
            </a:extLst>
          </p:cNvPr>
          <p:cNvGrpSpPr/>
          <p:nvPr/>
        </p:nvGrpSpPr>
        <p:grpSpPr>
          <a:xfrm>
            <a:off x="3836080" y="1849256"/>
            <a:ext cx="361271" cy="404995"/>
            <a:chOff x="3836080" y="1849256"/>
            <a:chExt cx="361271" cy="404995"/>
          </a:xfrm>
        </p:grpSpPr>
        <p:sp>
          <p:nvSpPr>
            <p:cNvPr id="621" name="SMARTInkShape-2256">
              <a:extLst>
                <a:ext uri="{FF2B5EF4-FFF2-40B4-BE49-F238E27FC236}">
                  <a16:creationId xmlns:a16="http://schemas.microsoft.com/office/drawing/2014/main" xmlns="" id="{97817528-F81E-442A-A2D9-F28D8703A85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046539" y="1894017"/>
              <a:ext cx="131762" cy="322782"/>
            </a:xfrm>
            <a:custGeom>
              <a:avLst/>
              <a:gdLst/>
              <a:ahLst/>
              <a:cxnLst/>
              <a:rect l="0" t="0" r="0" b="0"/>
              <a:pathLst>
                <a:path w="131762" h="322782">
                  <a:moveTo>
                    <a:pt x="61911" y="55433"/>
                  </a:moveTo>
                  <a:lnTo>
                    <a:pt x="61911" y="55433"/>
                  </a:lnTo>
                  <a:lnTo>
                    <a:pt x="55169" y="62175"/>
                  </a:lnTo>
                  <a:lnTo>
                    <a:pt x="44234" y="83222"/>
                  </a:lnTo>
                  <a:lnTo>
                    <a:pt x="38798" y="121914"/>
                  </a:lnTo>
                  <a:lnTo>
                    <a:pt x="35646" y="154830"/>
                  </a:lnTo>
                  <a:lnTo>
                    <a:pt x="31188" y="191332"/>
                  </a:lnTo>
                  <a:lnTo>
                    <a:pt x="24503" y="231073"/>
                  </a:lnTo>
                  <a:lnTo>
                    <a:pt x="16828" y="266610"/>
                  </a:lnTo>
                  <a:lnTo>
                    <a:pt x="6454" y="306858"/>
                  </a:lnTo>
                  <a:lnTo>
                    <a:pt x="1986" y="320988"/>
                  </a:lnTo>
                  <a:lnTo>
                    <a:pt x="794" y="322781"/>
                  </a:lnTo>
                  <a:lnTo>
                    <a:pt x="0" y="322565"/>
                  </a:lnTo>
                  <a:lnTo>
                    <a:pt x="136" y="288273"/>
                  </a:lnTo>
                  <a:lnTo>
                    <a:pt x="5292" y="252286"/>
                  </a:lnTo>
                  <a:lnTo>
                    <a:pt x="10054" y="229002"/>
                  </a:lnTo>
                  <a:lnTo>
                    <a:pt x="16051" y="202895"/>
                  </a:lnTo>
                  <a:lnTo>
                    <a:pt x="22871" y="174908"/>
                  </a:lnTo>
                  <a:lnTo>
                    <a:pt x="30240" y="147783"/>
                  </a:lnTo>
                  <a:lnTo>
                    <a:pt x="37974" y="121233"/>
                  </a:lnTo>
                  <a:lnTo>
                    <a:pt x="45953" y="95066"/>
                  </a:lnTo>
                  <a:lnTo>
                    <a:pt x="58581" y="54703"/>
                  </a:lnTo>
                  <a:lnTo>
                    <a:pt x="74815" y="7781"/>
                  </a:lnTo>
                  <a:lnTo>
                    <a:pt x="77570" y="3204"/>
                  </a:lnTo>
                  <a:lnTo>
                    <a:pt x="80111" y="858"/>
                  </a:lnTo>
                  <a:lnTo>
                    <a:pt x="82511" y="0"/>
                  </a:lnTo>
                  <a:lnTo>
                    <a:pt x="87059" y="12216"/>
                  </a:lnTo>
                  <a:lnTo>
                    <a:pt x="95467" y="54387"/>
                  </a:lnTo>
                  <a:lnTo>
                    <a:pt x="102931" y="94479"/>
                  </a:lnTo>
                  <a:lnTo>
                    <a:pt x="110951" y="138168"/>
                  </a:lnTo>
                  <a:lnTo>
                    <a:pt x="117338" y="181575"/>
                  </a:lnTo>
                  <a:lnTo>
                    <a:pt x="122529" y="221563"/>
                  </a:lnTo>
                  <a:lnTo>
                    <a:pt x="128712" y="264347"/>
                  </a:lnTo>
                  <a:lnTo>
                    <a:pt x="131761" y="290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257">
              <a:extLst>
                <a:ext uri="{FF2B5EF4-FFF2-40B4-BE49-F238E27FC236}">
                  <a16:creationId xmlns:a16="http://schemas.microsoft.com/office/drawing/2014/main" xmlns="" id="{7F88F947-79C7-4E82-BEC5-00098C89510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028879" y="2076450"/>
              <a:ext cx="168472" cy="25401"/>
            </a:xfrm>
            <a:custGeom>
              <a:avLst/>
              <a:gdLst/>
              <a:ahLst/>
              <a:cxnLst/>
              <a:rect l="0" t="0" r="0" b="0"/>
              <a:pathLst>
                <a:path w="1684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5616" y="19625"/>
                  </a:lnTo>
                  <a:lnTo>
                    <a:pt x="77885" y="13190"/>
                  </a:lnTo>
                  <a:lnTo>
                    <a:pt x="113394" y="7509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258">
              <a:extLst>
                <a:ext uri="{FF2B5EF4-FFF2-40B4-BE49-F238E27FC236}">
                  <a16:creationId xmlns:a16="http://schemas.microsoft.com/office/drawing/2014/main" xmlns="" id="{4ACF7789-F0C4-4D9F-8334-0EA932318B1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836080" y="1849256"/>
              <a:ext cx="119971" cy="404995"/>
            </a:xfrm>
            <a:custGeom>
              <a:avLst/>
              <a:gdLst/>
              <a:ahLst/>
              <a:cxnLst/>
              <a:rect l="0" t="0" r="0" b="0"/>
              <a:pathLst>
                <a:path w="119971" h="404995">
                  <a:moveTo>
                    <a:pt x="119970" y="17644"/>
                  </a:moveTo>
                  <a:lnTo>
                    <a:pt x="119970" y="17644"/>
                  </a:lnTo>
                  <a:lnTo>
                    <a:pt x="119970" y="10902"/>
                  </a:lnTo>
                  <a:lnTo>
                    <a:pt x="118088" y="5710"/>
                  </a:lnTo>
                  <a:lnTo>
                    <a:pt x="116599" y="3338"/>
                  </a:lnTo>
                  <a:lnTo>
                    <a:pt x="114195" y="1757"/>
                  </a:lnTo>
                  <a:lnTo>
                    <a:pt x="107761" y="0"/>
                  </a:lnTo>
                  <a:lnTo>
                    <a:pt x="96434" y="4863"/>
                  </a:lnTo>
                  <a:lnTo>
                    <a:pt x="89463" y="9123"/>
                  </a:lnTo>
                  <a:lnTo>
                    <a:pt x="66167" y="45458"/>
                  </a:lnTo>
                  <a:lnTo>
                    <a:pt x="47845" y="88097"/>
                  </a:lnTo>
                  <a:lnTo>
                    <a:pt x="38020" y="113296"/>
                  </a:lnTo>
                  <a:lnTo>
                    <a:pt x="29353" y="140678"/>
                  </a:lnTo>
                  <a:lnTo>
                    <a:pt x="21459" y="169517"/>
                  </a:lnTo>
                  <a:lnTo>
                    <a:pt x="14080" y="199326"/>
                  </a:lnTo>
                  <a:lnTo>
                    <a:pt x="8454" y="226960"/>
                  </a:lnTo>
                  <a:lnTo>
                    <a:pt x="3998" y="253143"/>
                  </a:lnTo>
                  <a:lnTo>
                    <a:pt x="322" y="278360"/>
                  </a:lnTo>
                  <a:lnTo>
                    <a:pt x="0" y="323312"/>
                  </a:lnTo>
                  <a:lnTo>
                    <a:pt x="6678" y="360224"/>
                  </a:lnTo>
                  <a:lnTo>
                    <a:pt x="21405" y="383685"/>
                  </a:lnTo>
                  <a:lnTo>
                    <a:pt x="39710" y="395523"/>
                  </a:lnTo>
                  <a:lnTo>
                    <a:pt x="69170" y="404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SMARTInkShape-Group490">
            <a:extLst>
              <a:ext uri="{FF2B5EF4-FFF2-40B4-BE49-F238E27FC236}">
                <a16:creationId xmlns:a16="http://schemas.microsoft.com/office/drawing/2014/main" xmlns="" id="{04CCF631-F963-470D-82AD-659E7E6707E8}"/>
              </a:ext>
            </a:extLst>
          </p:cNvPr>
          <p:cNvGrpSpPr/>
          <p:nvPr/>
        </p:nvGrpSpPr>
        <p:grpSpPr>
          <a:xfrm>
            <a:off x="3277396" y="1822214"/>
            <a:ext cx="323055" cy="438265"/>
            <a:chOff x="3277396" y="1822214"/>
            <a:chExt cx="323055" cy="438265"/>
          </a:xfrm>
        </p:grpSpPr>
        <p:sp>
          <p:nvSpPr>
            <p:cNvPr id="625" name="SMARTInkShape-2259">
              <a:extLst>
                <a:ext uri="{FF2B5EF4-FFF2-40B4-BE49-F238E27FC236}">
                  <a16:creationId xmlns:a16="http://schemas.microsoft.com/office/drawing/2014/main" xmlns="" id="{FAEEC949-A9A3-4417-A5FB-F732A065F29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277396" y="1822214"/>
              <a:ext cx="138821" cy="438265"/>
            </a:xfrm>
            <a:custGeom>
              <a:avLst/>
              <a:gdLst/>
              <a:ahLst/>
              <a:cxnLst/>
              <a:rect l="0" t="0" r="0" b="0"/>
              <a:pathLst>
                <a:path w="138821" h="438265">
                  <a:moveTo>
                    <a:pt x="5554" y="127236"/>
                  </a:moveTo>
                  <a:lnTo>
                    <a:pt x="5554" y="127236"/>
                  </a:lnTo>
                  <a:lnTo>
                    <a:pt x="6965" y="145267"/>
                  </a:lnTo>
                  <a:lnTo>
                    <a:pt x="15693" y="182124"/>
                  </a:lnTo>
                  <a:lnTo>
                    <a:pt x="23230" y="217483"/>
                  </a:lnTo>
                  <a:lnTo>
                    <a:pt x="29403" y="258597"/>
                  </a:lnTo>
                  <a:lnTo>
                    <a:pt x="35203" y="302741"/>
                  </a:lnTo>
                  <a:lnTo>
                    <a:pt x="42485" y="348231"/>
                  </a:lnTo>
                  <a:lnTo>
                    <a:pt x="46662" y="386793"/>
                  </a:lnTo>
                  <a:lnTo>
                    <a:pt x="47132" y="426862"/>
                  </a:lnTo>
                  <a:lnTo>
                    <a:pt x="45972" y="434937"/>
                  </a:lnTo>
                  <a:lnTo>
                    <a:pt x="44494" y="438203"/>
                  </a:lnTo>
                  <a:lnTo>
                    <a:pt x="42803" y="438264"/>
                  </a:lnTo>
                  <a:lnTo>
                    <a:pt x="40970" y="436188"/>
                  </a:lnTo>
                  <a:lnTo>
                    <a:pt x="23525" y="389478"/>
                  </a:lnTo>
                  <a:lnTo>
                    <a:pt x="14481" y="348210"/>
                  </a:lnTo>
                  <a:lnTo>
                    <a:pt x="10094" y="321824"/>
                  </a:lnTo>
                  <a:lnTo>
                    <a:pt x="5759" y="292239"/>
                  </a:lnTo>
                  <a:lnTo>
                    <a:pt x="1457" y="260521"/>
                  </a:lnTo>
                  <a:lnTo>
                    <a:pt x="0" y="228793"/>
                  </a:lnTo>
                  <a:lnTo>
                    <a:pt x="440" y="197057"/>
                  </a:lnTo>
                  <a:lnTo>
                    <a:pt x="2145" y="165317"/>
                  </a:lnTo>
                  <a:lnTo>
                    <a:pt x="5398" y="137101"/>
                  </a:lnTo>
                  <a:lnTo>
                    <a:pt x="9683" y="111235"/>
                  </a:lnTo>
                  <a:lnTo>
                    <a:pt x="20795" y="66502"/>
                  </a:lnTo>
                  <a:lnTo>
                    <a:pt x="35141" y="32510"/>
                  </a:lnTo>
                  <a:lnTo>
                    <a:pt x="54687" y="10817"/>
                  </a:lnTo>
                  <a:lnTo>
                    <a:pt x="65826" y="3057"/>
                  </a:lnTo>
                  <a:lnTo>
                    <a:pt x="76779" y="0"/>
                  </a:lnTo>
                  <a:lnTo>
                    <a:pt x="98358" y="2248"/>
                  </a:lnTo>
                  <a:lnTo>
                    <a:pt x="117825" y="19710"/>
                  </a:lnTo>
                  <a:lnTo>
                    <a:pt x="126969" y="32268"/>
                  </a:lnTo>
                  <a:lnTo>
                    <a:pt x="137127" y="63156"/>
                  </a:lnTo>
                  <a:lnTo>
                    <a:pt x="138820" y="97345"/>
                  </a:lnTo>
                  <a:lnTo>
                    <a:pt x="130165" y="131355"/>
                  </a:lnTo>
                  <a:lnTo>
                    <a:pt x="106054" y="175494"/>
                  </a:lnTo>
                  <a:lnTo>
                    <a:pt x="73197" y="208641"/>
                  </a:lnTo>
                  <a:lnTo>
                    <a:pt x="40021" y="226223"/>
                  </a:lnTo>
                  <a:lnTo>
                    <a:pt x="33471" y="227800"/>
                  </a:lnTo>
                  <a:lnTo>
                    <a:pt x="29809" y="227439"/>
                  </a:lnTo>
                  <a:lnTo>
                    <a:pt x="24604" y="222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260">
              <a:extLst>
                <a:ext uri="{FF2B5EF4-FFF2-40B4-BE49-F238E27FC236}">
                  <a16:creationId xmlns:a16="http://schemas.microsoft.com/office/drawing/2014/main" xmlns="" id="{F25E7F49-18EA-4C7F-80C2-128A1BEC7EF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416300" y="2038350"/>
              <a:ext cx="184151" cy="194523"/>
            </a:xfrm>
            <a:custGeom>
              <a:avLst/>
              <a:gdLst/>
              <a:ahLst/>
              <a:cxnLst/>
              <a:rect l="0" t="0" r="0" b="0"/>
              <a:pathLst>
                <a:path w="184151" h="194523">
                  <a:moveTo>
                    <a:pt x="0" y="76200"/>
                  </a:moveTo>
                  <a:lnTo>
                    <a:pt x="0" y="76200"/>
                  </a:lnTo>
                  <a:lnTo>
                    <a:pt x="0" y="62716"/>
                  </a:lnTo>
                  <a:lnTo>
                    <a:pt x="3763" y="52333"/>
                  </a:lnTo>
                  <a:lnTo>
                    <a:pt x="6742" y="47589"/>
                  </a:lnTo>
                  <a:lnTo>
                    <a:pt x="19459" y="40436"/>
                  </a:lnTo>
                  <a:lnTo>
                    <a:pt x="27789" y="37541"/>
                  </a:lnTo>
                  <a:lnTo>
                    <a:pt x="36164" y="37727"/>
                  </a:lnTo>
                  <a:lnTo>
                    <a:pt x="52997" y="43579"/>
                  </a:lnTo>
                  <a:lnTo>
                    <a:pt x="78341" y="65515"/>
                  </a:lnTo>
                  <a:lnTo>
                    <a:pt x="89616" y="91912"/>
                  </a:lnTo>
                  <a:lnTo>
                    <a:pt x="94862" y="123400"/>
                  </a:lnTo>
                  <a:lnTo>
                    <a:pt x="89882" y="166071"/>
                  </a:lnTo>
                  <a:lnTo>
                    <a:pt x="83222" y="185287"/>
                  </a:lnTo>
                  <a:lnTo>
                    <a:pt x="80176" y="190553"/>
                  </a:lnTo>
                  <a:lnTo>
                    <a:pt x="77439" y="193357"/>
                  </a:lnTo>
                  <a:lnTo>
                    <a:pt x="74910" y="194522"/>
                  </a:lnTo>
                  <a:lnTo>
                    <a:pt x="73223" y="191770"/>
                  </a:lnTo>
                  <a:lnTo>
                    <a:pt x="71349" y="179305"/>
                  </a:lnTo>
                  <a:lnTo>
                    <a:pt x="77036" y="142341"/>
                  </a:lnTo>
                  <a:lnTo>
                    <a:pt x="94400" y="95641"/>
                  </a:lnTo>
                  <a:lnTo>
                    <a:pt x="125551" y="49570"/>
                  </a:lnTo>
                  <a:lnTo>
                    <a:pt x="158882" y="1705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SMARTInkShape-Group491">
            <a:extLst>
              <a:ext uri="{FF2B5EF4-FFF2-40B4-BE49-F238E27FC236}">
                <a16:creationId xmlns:a16="http://schemas.microsoft.com/office/drawing/2014/main" xmlns="" id="{DC04DDF7-9F7A-4375-8F11-08856A496E94}"/>
              </a:ext>
            </a:extLst>
          </p:cNvPr>
          <p:cNvGrpSpPr/>
          <p:nvPr/>
        </p:nvGrpSpPr>
        <p:grpSpPr>
          <a:xfrm>
            <a:off x="831850" y="655764"/>
            <a:ext cx="3740151" cy="626054"/>
            <a:chOff x="831850" y="655764"/>
            <a:chExt cx="3740151" cy="626054"/>
          </a:xfrm>
        </p:grpSpPr>
        <p:sp>
          <p:nvSpPr>
            <p:cNvPr id="628" name="SMARTInkShape-2261">
              <a:extLst>
                <a:ext uri="{FF2B5EF4-FFF2-40B4-BE49-F238E27FC236}">
                  <a16:creationId xmlns:a16="http://schemas.microsoft.com/office/drawing/2014/main" xmlns="" id="{28EEB6D0-E327-4818-BBFD-763F8ADBEFF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954486" y="655764"/>
              <a:ext cx="114763" cy="394746"/>
            </a:xfrm>
            <a:custGeom>
              <a:avLst/>
              <a:gdLst/>
              <a:ahLst/>
              <a:cxnLst/>
              <a:rect l="0" t="0" r="0" b="0"/>
              <a:pathLst>
                <a:path w="114763" h="394746">
                  <a:moveTo>
                    <a:pt x="10964" y="182436"/>
                  </a:moveTo>
                  <a:lnTo>
                    <a:pt x="10964" y="182436"/>
                  </a:lnTo>
                  <a:lnTo>
                    <a:pt x="16431" y="171501"/>
                  </a:lnTo>
                  <a:lnTo>
                    <a:pt x="16726" y="171618"/>
                  </a:lnTo>
                  <a:lnTo>
                    <a:pt x="20921" y="208135"/>
                  </a:lnTo>
                  <a:lnTo>
                    <a:pt x="19387" y="239013"/>
                  </a:lnTo>
                  <a:lnTo>
                    <a:pt x="18236" y="273904"/>
                  </a:lnTo>
                  <a:lnTo>
                    <a:pt x="18429" y="309872"/>
                  </a:lnTo>
                  <a:lnTo>
                    <a:pt x="20867" y="344672"/>
                  </a:lnTo>
                  <a:lnTo>
                    <a:pt x="27476" y="389199"/>
                  </a:lnTo>
                  <a:lnTo>
                    <a:pt x="28886" y="394745"/>
                  </a:lnTo>
                  <a:lnTo>
                    <a:pt x="19195" y="355800"/>
                  </a:lnTo>
                  <a:lnTo>
                    <a:pt x="10389" y="320164"/>
                  </a:lnTo>
                  <a:lnTo>
                    <a:pt x="7053" y="296833"/>
                  </a:lnTo>
                  <a:lnTo>
                    <a:pt x="4123" y="271400"/>
                  </a:lnTo>
                  <a:lnTo>
                    <a:pt x="2170" y="242451"/>
                  </a:lnTo>
                  <a:lnTo>
                    <a:pt x="868" y="211157"/>
                  </a:lnTo>
                  <a:lnTo>
                    <a:pt x="0" y="178300"/>
                  </a:lnTo>
                  <a:lnTo>
                    <a:pt x="833" y="148634"/>
                  </a:lnTo>
                  <a:lnTo>
                    <a:pt x="2798" y="121096"/>
                  </a:lnTo>
                  <a:lnTo>
                    <a:pt x="5520" y="94976"/>
                  </a:lnTo>
                  <a:lnTo>
                    <a:pt x="14189" y="54665"/>
                  </a:lnTo>
                  <a:lnTo>
                    <a:pt x="33630" y="7776"/>
                  </a:lnTo>
                  <a:lnTo>
                    <a:pt x="40186" y="3202"/>
                  </a:lnTo>
                  <a:lnTo>
                    <a:pt x="56877" y="0"/>
                  </a:lnTo>
                  <a:lnTo>
                    <a:pt x="74174" y="6574"/>
                  </a:lnTo>
                  <a:lnTo>
                    <a:pt x="90563" y="20314"/>
                  </a:lnTo>
                  <a:lnTo>
                    <a:pt x="104902" y="40532"/>
                  </a:lnTo>
                  <a:lnTo>
                    <a:pt x="114762" y="75714"/>
                  </a:lnTo>
                  <a:lnTo>
                    <a:pt x="109543" y="102313"/>
                  </a:lnTo>
                  <a:lnTo>
                    <a:pt x="97110" y="128482"/>
                  </a:lnTo>
                  <a:lnTo>
                    <a:pt x="79825" y="149519"/>
                  </a:lnTo>
                  <a:lnTo>
                    <a:pt x="37737" y="175176"/>
                  </a:lnTo>
                  <a:lnTo>
                    <a:pt x="10964" y="188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262">
              <a:extLst>
                <a:ext uri="{FF2B5EF4-FFF2-40B4-BE49-F238E27FC236}">
                  <a16:creationId xmlns:a16="http://schemas.microsoft.com/office/drawing/2014/main" xmlns="" id="{58375D3A-8999-4A2F-A40C-D31F2357A49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079750" y="889000"/>
              <a:ext cx="107951" cy="138884"/>
            </a:xfrm>
            <a:custGeom>
              <a:avLst/>
              <a:gdLst/>
              <a:ahLst/>
              <a:cxnLst/>
              <a:rect l="0" t="0" r="0" b="0"/>
              <a:pathLst>
                <a:path w="107951" h="138884">
                  <a:moveTo>
                    <a:pt x="0" y="38100"/>
                  </a:moveTo>
                  <a:lnTo>
                    <a:pt x="0" y="38100"/>
                  </a:lnTo>
                  <a:lnTo>
                    <a:pt x="0" y="20423"/>
                  </a:lnTo>
                  <a:lnTo>
                    <a:pt x="1411" y="17849"/>
                  </a:lnTo>
                  <a:lnTo>
                    <a:pt x="3763" y="16133"/>
                  </a:lnTo>
                  <a:lnTo>
                    <a:pt x="11550" y="14226"/>
                  </a:lnTo>
                  <a:lnTo>
                    <a:pt x="24419" y="13378"/>
                  </a:lnTo>
                  <a:lnTo>
                    <a:pt x="39545" y="20527"/>
                  </a:lnTo>
                  <a:lnTo>
                    <a:pt x="54970" y="34523"/>
                  </a:lnTo>
                  <a:lnTo>
                    <a:pt x="74143" y="66203"/>
                  </a:lnTo>
                  <a:lnTo>
                    <a:pt x="81871" y="90101"/>
                  </a:lnTo>
                  <a:lnTo>
                    <a:pt x="82013" y="111071"/>
                  </a:lnTo>
                  <a:lnTo>
                    <a:pt x="76041" y="133099"/>
                  </a:lnTo>
                  <a:lnTo>
                    <a:pt x="73977" y="137416"/>
                  </a:lnTo>
                  <a:lnTo>
                    <a:pt x="71190" y="138883"/>
                  </a:lnTo>
                  <a:lnTo>
                    <a:pt x="67921" y="138450"/>
                  </a:lnTo>
                  <a:lnTo>
                    <a:pt x="64331" y="136750"/>
                  </a:lnTo>
                  <a:lnTo>
                    <a:pt x="52536" y="114131"/>
                  </a:lnTo>
                  <a:lnTo>
                    <a:pt x="50217" y="80618"/>
                  </a:lnTo>
                  <a:lnTo>
                    <a:pt x="64111" y="40507"/>
                  </a:lnTo>
                  <a:lnTo>
                    <a:pt x="80235" y="2129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2263">
              <a:extLst>
                <a:ext uri="{FF2B5EF4-FFF2-40B4-BE49-F238E27FC236}">
                  <a16:creationId xmlns:a16="http://schemas.microsoft.com/office/drawing/2014/main" xmlns="" id="{B3579B19-E30B-4B30-9896-6667F31126F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250940" y="915283"/>
              <a:ext cx="76461" cy="107829"/>
            </a:xfrm>
            <a:custGeom>
              <a:avLst/>
              <a:gdLst/>
              <a:ahLst/>
              <a:cxnLst/>
              <a:rect l="0" t="0" r="0" b="0"/>
              <a:pathLst>
                <a:path w="76461" h="107829">
                  <a:moveTo>
                    <a:pt x="51060" y="5467"/>
                  </a:moveTo>
                  <a:lnTo>
                    <a:pt x="51060" y="5467"/>
                  </a:lnTo>
                  <a:lnTo>
                    <a:pt x="47689" y="2096"/>
                  </a:lnTo>
                  <a:lnTo>
                    <a:pt x="35480" y="0"/>
                  </a:lnTo>
                  <a:lnTo>
                    <a:pt x="24380" y="5154"/>
                  </a:lnTo>
                  <a:lnTo>
                    <a:pt x="8112" y="19956"/>
                  </a:lnTo>
                  <a:lnTo>
                    <a:pt x="3378" y="25709"/>
                  </a:lnTo>
                  <a:lnTo>
                    <a:pt x="0" y="41510"/>
                  </a:lnTo>
                  <a:lnTo>
                    <a:pt x="1555" y="59586"/>
                  </a:lnTo>
                  <a:lnTo>
                    <a:pt x="6950" y="77027"/>
                  </a:lnTo>
                  <a:lnTo>
                    <a:pt x="15933" y="90423"/>
                  </a:lnTo>
                  <a:lnTo>
                    <a:pt x="27687" y="100375"/>
                  </a:lnTo>
                  <a:lnTo>
                    <a:pt x="42318" y="107150"/>
                  </a:lnTo>
                  <a:lnTo>
                    <a:pt x="48760" y="107828"/>
                  </a:lnTo>
                  <a:lnTo>
                    <a:pt x="59680" y="104818"/>
                  </a:lnTo>
                  <a:lnTo>
                    <a:pt x="67356" y="98777"/>
                  </a:lnTo>
                  <a:lnTo>
                    <a:pt x="70391" y="95190"/>
                  </a:lnTo>
                  <a:lnTo>
                    <a:pt x="73763" y="85561"/>
                  </a:lnTo>
                  <a:lnTo>
                    <a:pt x="75927" y="58761"/>
                  </a:lnTo>
                  <a:lnTo>
                    <a:pt x="74342" y="48438"/>
                  </a:lnTo>
                  <a:lnTo>
                    <a:pt x="72931" y="44698"/>
                  </a:lnTo>
                  <a:lnTo>
                    <a:pt x="73245" y="36779"/>
                  </a:lnTo>
                  <a:lnTo>
                    <a:pt x="7646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2264">
              <a:extLst>
                <a:ext uri="{FF2B5EF4-FFF2-40B4-BE49-F238E27FC236}">
                  <a16:creationId xmlns:a16="http://schemas.microsoft.com/office/drawing/2014/main" xmlns="" id="{090E82F6-3FDA-46FD-A6DE-09ECA2FE417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394687" y="727431"/>
              <a:ext cx="96390" cy="301270"/>
            </a:xfrm>
            <a:custGeom>
              <a:avLst/>
              <a:gdLst/>
              <a:ahLst/>
              <a:cxnLst/>
              <a:rect l="0" t="0" r="0" b="0"/>
              <a:pathLst>
                <a:path w="96390" h="301270">
                  <a:moveTo>
                    <a:pt x="15263" y="21869"/>
                  </a:moveTo>
                  <a:lnTo>
                    <a:pt x="15263" y="21869"/>
                  </a:lnTo>
                  <a:lnTo>
                    <a:pt x="10194" y="4413"/>
                  </a:lnTo>
                  <a:lnTo>
                    <a:pt x="6425" y="0"/>
                  </a:lnTo>
                  <a:lnTo>
                    <a:pt x="5138" y="234"/>
                  </a:lnTo>
                  <a:lnTo>
                    <a:pt x="4279" y="1801"/>
                  </a:lnTo>
                  <a:lnTo>
                    <a:pt x="2902" y="27940"/>
                  </a:lnTo>
                  <a:lnTo>
                    <a:pt x="6034" y="75252"/>
                  </a:lnTo>
                  <a:lnTo>
                    <a:pt x="7633" y="119443"/>
                  </a:lnTo>
                  <a:lnTo>
                    <a:pt x="7639" y="166835"/>
                  </a:lnTo>
                  <a:lnTo>
                    <a:pt x="5289" y="209065"/>
                  </a:lnTo>
                  <a:lnTo>
                    <a:pt x="0" y="255056"/>
                  </a:lnTo>
                  <a:lnTo>
                    <a:pt x="706" y="277542"/>
                  </a:lnTo>
                  <a:lnTo>
                    <a:pt x="1325" y="278395"/>
                  </a:lnTo>
                  <a:lnTo>
                    <a:pt x="7963" y="255724"/>
                  </a:lnTo>
                  <a:lnTo>
                    <a:pt x="25094" y="220982"/>
                  </a:lnTo>
                  <a:lnTo>
                    <a:pt x="56167" y="175108"/>
                  </a:lnTo>
                  <a:lnTo>
                    <a:pt x="68955" y="165940"/>
                  </a:lnTo>
                  <a:lnTo>
                    <a:pt x="74342" y="164483"/>
                  </a:lnTo>
                  <a:lnTo>
                    <a:pt x="78637" y="167039"/>
                  </a:lnTo>
                  <a:lnTo>
                    <a:pt x="85292" y="179287"/>
                  </a:lnTo>
                  <a:lnTo>
                    <a:pt x="95676" y="226009"/>
                  </a:lnTo>
                  <a:lnTo>
                    <a:pt x="96389" y="236279"/>
                  </a:lnTo>
                  <a:lnTo>
                    <a:pt x="91535" y="255216"/>
                  </a:lnTo>
                  <a:lnTo>
                    <a:pt x="87278" y="264217"/>
                  </a:lnTo>
                  <a:lnTo>
                    <a:pt x="73140" y="277981"/>
                  </a:lnTo>
                  <a:lnTo>
                    <a:pt x="45347" y="291782"/>
                  </a:lnTo>
                  <a:lnTo>
                    <a:pt x="15263" y="301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265">
              <a:extLst>
                <a:ext uri="{FF2B5EF4-FFF2-40B4-BE49-F238E27FC236}">
                  <a16:creationId xmlns:a16="http://schemas.microsoft.com/office/drawing/2014/main" xmlns="" id="{93BA3069-E13A-499A-AE65-EADBDF311F4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539158" y="890590"/>
              <a:ext cx="156543" cy="117555"/>
            </a:xfrm>
            <a:custGeom>
              <a:avLst/>
              <a:gdLst/>
              <a:ahLst/>
              <a:cxnLst/>
              <a:rect l="0" t="0" r="0" b="0"/>
              <a:pathLst>
                <a:path w="156543" h="117555">
                  <a:moveTo>
                    <a:pt x="80342" y="42860"/>
                  </a:moveTo>
                  <a:lnTo>
                    <a:pt x="80342" y="42860"/>
                  </a:lnTo>
                  <a:lnTo>
                    <a:pt x="79636" y="9429"/>
                  </a:lnTo>
                  <a:lnTo>
                    <a:pt x="76971" y="3778"/>
                  </a:lnTo>
                  <a:lnTo>
                    <a:pt x="73861" y="1988"/>
                  </a:lnTo>
                  <a:lnTo>
                    <a:pt x="64762" y="0"/>
                  </a:lnTo>
                  <a:lnTo>
                    <a:pt x="51780" y="4761"/>
                  </a:lnTo>
                  <a:lnTo>
                    <a:pt x="36603" y="16049"/>
                  </a:lnTo>
                  <a:lnTo>
                    <a:pt x="13603" y="46205"/>
                  </a:lnTo>
                  <a:lnTo>
                    <a:pt x="2232" y="69747"/>
                  </a:lnTo>
                  <a:lnTo>
                    <a:pt x="0" y="90558"/>
                  </a:lnTo>
                  <a:lnTo>
                    <a:pt x="1381" y="100058"/>
                  </a:lnTo>
                  <a:lnTo>
                    <a:pt x="5123" y="107098"/>
                  </a:lnTo>
                  <a:lnTo>
                    <a:pt x="16808" y="116801"/>
                  </a:lnTo>
                  <a:lnTo>
                    <a:pt x="23875" y="117554"/>
                  </a:lnTo>
                  <a:lnTo>
                    <a:pt x="39253" y="112746"/>
                  </a:lnTo>
                  <a:lnTo>
                    <a:pt x="70004" y="93118"/>
                  </a:lnTo>
                  <a:lnTo>
                    <a:pt x="91467" y="69947"/>
                  </a:lnTo>
                  <a:lnTo>
                    <a:pt x="94223" y="74654"/>
                  </a:lnTo>
                  <a:lnTo>
                    <a:pt x="101741" y="91552"/>
                  </a:lnTo>
                  <a:lnTo>
                    <a:pt x="114669" y="104246"/>
                  </a:lnTo>
                  <a:lnTo>
                    <a:pt x="125938" y="108948"/>
                  </a:lnTo>
                  <a:lnTo>
                    <a:pt x="131906" y="110202"/>
                  </a:lnTo>
                  <a:lnTo>
                    <a:pt x="137296" y="109627"/>
                  </a:lnTo>
                  <a:lnTo>
                    <a:pt x="156542" y="10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266">
              <a:extLst>
                <a:ext uri="{FF2B5EF4-FFF2-40B4-BE49-F238E27FC236}">
                  <a16:creationId xmlns:a16="http://schemas.microsoft.com/office/drawing/2014/main" xmlns="" id="{AC605B54-FDD9-48A2-B8A9-BC54C8A5368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702933" y="734729"/>
              <a:ext cx="105368" cy="285161"/>
            </a:xfrm>
            <a:custGeom>
              <a:avLst/>
              <a:gdLst/>
              <a:ahLst/>
              <a:cxnLst/>
              <a:rect l="0" t="0" r="0" b="0"/>
              <a:pathLst>
                <a:path w="105368" h="285161">
                  <a:moveTo>
                    <a:pt x="5467" y="59021"/>
                  </a:moveTo>
                  <a:lnTo>
                    <a:pt x="5467" y="59021"/>
                  </a:lnTo>
                  <a:lnTo>
                    <a:pt x="3585" y="18195"/>
                  </a:lnTo>
                  <a:lnTo>
                    <a:pt x="0" y="0"/>
                  </a:lnTo>
                  <a:lnTo>
                    <a:pt x="1391" y="3156"/>
                  </a:lnTo>
                  <a:lnTo>
                    <a:pt x="10000" y="50671"/>
                  </a:lnTo>
                  <a:lnTo>
                    <a:pt x="14066" y="85884"/>
                  </a:lnTo>
                  <a:lnTo>
                    <a:pt x="16345" y="126934"/>
                  </a:lnTo>
                  <a:lnTo>
                    <a:pt x="17357" y="169638"/>
                  </a:lnTo>
                  <a:lnTo>
                    <a:pt x="17807" y="209784"/>
                  </a:lnTo>
                  <a:lnTo>
                    <a:pt x="16126" y="243149"/>
                  </a:lnTo>
                  <a:lnTo>
                    <a:pt x="12668" y="278836"/>
                  </a:lnTo>
                  <a:lnTo>
                    <a:pt x="12384" y="278942"/>
                  </a:lnTo>
                  <a:lnTo>
                    <a:pt x="12069" y="271534"/>
                  </a:lnTo>
                  <a:lnTo>
                    <a:pt x="23417" y="228574"/>
                  </a:lnTo>
                  <a:lnTo>
                    <a:pt x="45728" y="181936"/>
                  </a:lnTo>
                  <a:lnTo>
                    <a:pt x="52994" y="169388"/>
                  </a:lnTo>
                  <a:lnTo>
                    <a:pt x="60927" y="161460"/>
                  </a:lnTo>
                  <a:lnTo>
                    <a:pt x="65725" y="160475"/>
                  </a:lnTo>
                  <a:lnTo>
                    <a:pt x="76698" y="163143"/>
                  </a:lnTo>
                  <a:lnTo>
                    <a:pt x="86749" y="172796"/>
                  </a:lnTo>
                  <a:lnTo>
                    <a:pt x="95214" y="187199"/>
                  </a:lnTo>
                  <a:lnTo>
                    <a:pt x="103242" y="215141"/>
                  </a:lnTo>
                  <a:lnTo>
                    <a:pt x="105367" y="235417"/>
                  </a:lnTo>
                  <a:lnTo>
                    <a:pt x="98785" y="254306"/>
                  </a:lnTo>
                  <a:lnTo>
                    <a:pt x="86453" y="269992"/>
                  </a:lnTo>
                  <a:lnTo>
                    <a:pt x="71565" y="279315"/>
                  </a:lnTo>
                  <a:lnTo>
                    <a:pt x="47316" y="285160"/>
                  </a:lnTo>
                  <a:lnTo>
                    <a:pt x="36296" y="284646"/>
                  </a:lnTo>
                  <a:lnTo>
                    <a:pt x="32370" y="283521"/>
                  </a:lnTo>
                  <a:lnTo>
                    <a:pt x="26125" y="278508"/>
                  </a:lnTo>
                  <a:lnTo>
                    <a:pt x="18167" y="268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267">
              <a:extLst>
                <a:ext uri="{FF2B5EF4-FFF2-40B4-BE49-F238E27FC236}">
                  <a16:creationId xmlns:a16="http://schemas.microsoft.com/office/drawing/2014/main" xmlns="" id="{F7741B37-1623-46CA-B71F-061AC83BC8D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854450" y="9207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1324" y="4738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268">
              <a:extLst>
                <a:ext uri="{FF2B5EF4-FFF2-40B4-BE49-F238E27FC236}">
                  <a16:creationId xmlns:a16="http://schemas.microsoft.com/office/drawing/2014/main" xmlns="" id="{70A2CFFF-B8BF-4DE5-A0FF-7B2DED95330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854450" y="799849"/>
              <a:ext cx="25401" cy="32002"/>
            </a:xfrm>
            <a:custGeom>
              <a:avLst/>
              <a:gdLst/>
              <a:ahLst/>
              <a:cxnLst/>
              <a:rect l="0" t="0" r="0" b="0"/>
              <a:pathLst>
                <a:path w="25401" h="32002">
                  <a:moveTo>
                    <a:pt x="25400" y="32001"/>
                  </a:moveTo>
                  <a:lnTo>
                    <a:pt x="25400" y="32001"/>
                  </a:lnTo>
                  <a:lnTo>
                    <a:pt x="3751" y="932"/>
                  </a:lnTo>
                  <a:lnTo>
                    <a:pt x="2501" y="0"/>
                  </a:lnTo>
                  <a:lnTo>
                    <a:pt x="0" y="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2269">
              <a:extLst>
                <a:ext uri="{FF2B5EF4-FFF2-40B4-BE49-F238E27FC236}">
                  <a16:creationId xmlns:a16="http://schemas.microsoft.com/office/drawing/2014/main" xmlns="" id="{A883C492-D017-4909-8111-2DEF9260C37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947772" y="696532"/>
              <a:ext cx="20385" cy="344869"/>
            </a:xfrm>
            <a:custGeom>
              <a:avLst/>
              <a:gdLst/>
              <a:ahLst/>
              <a:cxnLst/>
              <a:rect l="0" t="0" r="0" b="0"/>
              <a:pathLst>
                <a:path w="20385" h="344869">
                  <a:moveTo>
                    <a:pt x="8278" y="21018"/>
                  </a:moveTo>
                  <a:lnTo>
                    <a:pt x="8278" y="21018"/>
                  </a:lnTo>
                  <a:lnTo>
                    <a:pt x="2811" y="1245"/>
                  </a:lnTo>
                  <a:lnTo>
                    <a:pt x="3222" y="75"/>
                  </a:lnTo>
                  <a:lnTo>
                    <a:pt x="4202" y="0"/>
                  </a:lnTo>
                  <a:lnTo>
                    <a:pt x="5560" y="656"/>
                  </a:lnTo>
                  <a:lnTo>
                    <a:pt x="14214" y="21805"/>
                  </a:lnTo>
                  <a:lnTo>
                    <a:pt x="17972" y="52648"/>
                  </a:lnTo>
                  <a:lnTo>
                    <a:pt x="19642" y="93637"/>
                  </a:lnTo>
                  <a:lnTo>
                    <a:pt x="20087" y="117408"/>
                  </a:lnTo>
                  <a:lnTo>
                    <a:pt x="20384" y="142428"/>
                  </a:lnTo>
                  <a:lnTo>
                    <a:pt x="18465" y="167575"/>
                  </a:lnTo>
                  <a:lnTo>
                    <a:pt x="15069" y="192806"/>
                  </a:lnTo>
                  <a:lnTo>
                    <a:pt x="10689" y="218093"/>
                  </a:lnTo>
                  <a:lnTo>
                    <a:pt x="3940" y="263124"/>
                  </a:lnTo>
                  <a:lnTo>
                    <a:pt x="0" y="300071"/>
                  </a:lnTo>
                  <a:lnTo>
                    <a:pt x="1928" y="34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270">
              <a:extLst>
                <a:ext uri="{FF2B5EF4-FFF2-40B4-BE49-F238E27FC236}">
                  <a16:creationId xmlns:a16="http://schemas.microsoft.com/office/drawing/2014/main" xmlns="" id="{9D40F14B-987D-46A6-B550-BB04E958F0C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019550" y="9207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271">
              <a:extLst>
                <a:ext uri="{FF2B5EF4-FFF2-40B4-BE49-F238E27FC236}">
                  <a16:creationId xmlns:a16="http://schemas.microsoft.com/office/drawing/2014/main" xmlns="" id="{E1990C39-F720-4368-A928-4D7977CF761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044950" y="7937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82550"/>
                  </a:moveTo>
                  <a:lnTo>
                    <a:pt x="0" y="82550"/>
                  </a:lnTo>
                  <a:lnTo>
                    <a:pt x="1881" y="39842"/>
                  </a:lnTo>
                  <a:lnTo>
                    <a:pt x="5775" y="2335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272">
              <a:extLst>
                <a:ext uri="{FF2B5EF4-FFF2-40B4-BE49-F238E27FC236}">
                  <a16:creationId xmlns:a16="http://schemas.microsoft.com/office/drawing/2014/main" xmlns="" id="{C6B2B5B2-6D1A-4BD1-8661-052CB90844D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119123" y="672133"/>
              <a:ext cx="60998" cy="314877"/>
            </a:xfrm>
            <a:custGeom>
              <a:avLst/>
              <a:gdLst/>
              <a:ahLst/>
              <a:cxnLst/>
              <a:rect l="0" t="0" r="0" b="0"/>
              <a:pathLst>
                <a:path w="60998" h="314877">
                  <a:moveTo>
                    <a:pt x="52827" y="7317"/>
                  </a:moveTo>
                  <a:lnTo>
                    <a:pt x="52827" y="7317"/>
                  </a:lnTo>
                  <a:lnTo>
                    <a:pt x="59569" y="575"/>
                  </a:lnTo>
                  <a:lnTo>
                    <a:pt x="60849" y="0"/>
                  </a:lnTo>
                  <a:lnTo>
                    <a:pt x="60997" y="1028"/>
                  </a:lnTo>
                  <a:lnTo>
                    <a:pt x="44914" y="39728"/>
                  </a:lnTo>
                  <a:lnTo>
                    <a:pt x="36140" y="73463"/>
                  </a:lnTo>
                  <a:lnTo>
                    <a:pt x="27536" y="115737"/>
                  </a:lnTo>
                  <a:lnTo>
                    <a:pt x="19009" y="162043"/>
                  </a:lnTo>
                  <a:lnTo>
                    <a:pt x="10515" y="208493"/>
                  </a:lnTo>
                  <a:lnTo>
                    <a:pt x="3918" y="247482"/>
                  </a:lnTo>
                  <a:lnTo>
                    <a:pt x="0" y="291555"/>
                  </a:lnTo>
                  <a:lnTo>
                    <a:pt x="676" y="302642"/>
                  </a:lnTo>
                  <a:lnTo>
                    <a:pt x="3243" y="309328"/>
                  </a:lnTo>
                  <a:lnTo>
                    <a:pt x="7070" y="313080"/>
                  </a:lnTo>
                  <a:lnTo>
                    <a:pt x="11739" y="314876"/>
                  </a:lnTo>
                  <a:lnTo>
                    <a:pt x="17674" y="313251"/>
                  </a:lnTo>
                  <a:lnTo>
                    <a:pt x="46477" y="293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273">
              <a:extLst>
                <a:ext uri="{FF2B5EF4-FFF2-40B4-BE49-F238E27FC236}">
                  <a16:creationId xmlns:a16="http://schemas.microsoft.com/office/drawing/2014/main" xmlns="" id="{980C1468-323C-4ABA-B371-712A8DB9BCE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091165" y="869950"/>
              <a:ext cx="99836" cy="6351"/>
            </a:xfrm>
            <a:custGeom>
              <a:avLst/>
              <a:gdLst/>
              <a:ahLst/>
              <a:cxnLst/>
              <a:rect l="0" t="0" r="0" b="0"/>
              <a:pathLst>
                <a:path w="998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1690" y="5644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274">
              <a:extLst>
                <a:ext uri="{FF2B5EF4-FFF2-40B4-BE49-F238E27FC236}">
                  <a16:creationId xmlns:a16="http://schemas.microsoft.com/office/drawing/2014/main" xmlns="" id="{B86B11CC-A224-48D7-B98F-FB3FB91D917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190283" y="831850"/>
              <a:ext cx="114146" cy="391995"/>
            </a:xfrm>
            <a:custGeom>
              <a:avLst/>
              <a:gdLst/>
              <a:ahLst/>
              <a:cxnLst/>
              <a:rect l="0" t="0" r="0" b="0"/>
              <a:pathLst>
                <a:path w="114146" h="391995">
                  <a:moveTo>
                    <a:pt x="51517" y="0"/>
                  </a:moveTo>
                  <a:lnTo>
                    <a:pt x="51517" y="0"/>
                  </a:lnTo>
                  <a:lnTo>
                    <a:pt x="31958" y="17312"/>
                  </a:lnTo>
                  <a:lnTo>
                    <a:pt x="25655" y="30507"/>
                  </a:lnTo>
                  <a:lnTo>
                    <a:pt x="24266" y="42016"/>
                  </a:lnTo>
                  <a:lnTo>
                    <a:pt x="24883" y="47061"/>
                  </a:lnTo>
                  <a:lnTo>
                    <a:pt x="29331" y="56429"/>
                  </a:lnTo>
                  <a:lnTo>
                    <a:pt x="32493" y="60902"/>
                  </a:lnTo>
                  <a:lnTo>
                    <a:pt x="36718" y="63885"/>
                  </a:lnTo>
                  <a:lnTo>
                    <a:pt x="47056" y="67199"/>
                  </a:lnTo>
                  <a:lnTo>
                    <a:pt x="60588" y="64909"/>
                  </a:lnTo>
                  <a:lnTo>
                    <a:pt x="68148" y="62322"/>
                  </a:lnTo>
                  <a:lnTo>
                    <a:pt x="88900" y="45199"/>
                  </a:lnTo>
                  <a:lnTo>
                    <a:pt x="112074" y="16529"/>
                  </a:lnTo>
                  <a:lnTo>
                    <a:pt x="113054" y="16664"/>
                  </a:lnTo>
                  <a:lnTo>
                    <a:pt x="113709" y="18165"/>
                  </a:lnTo>
                  <a:lnTo>
                    <a:pt x="114145" y="20576"/>
                  </a:lnTo>
                  <a:lnTo>
                    <a:pt x="109875" y="61184"/>
                  </a:lnTo>
                  <a:lnTo>
                    <a:pt x="107144" y="103971"/>
                  </a:lnTo>
                  <a:lnTo>
                    <a:pt x="103051" y="142870"/>
                  </a:lnTo>
                  <a:lnTo>
                    <a:pt x="96529" y="188381"/>
                  </a:lnTo>
                  <a:lnTo>
                    <a:pt x="91402" y="212371"/>
                  </a:lnTo>
                  <a:lnTo>
                    <a:pt x="85163" y="236831"/>
                  </a:lnTo>
                  <a:lnTo>
                    <a:pt x="78180" y="261604"/>
                  </a:lnTo>
                  <a:lnTo>
                    <a:pt x="64779" y="306063"/>
                  </a:lnTo>
                  <a:lnTo>
                    <a:pt x="51767" y="344167"/>
                  </a:lnTo>
                  <a:lnTo>
                    <a:pt x="38928" y="372861"/>
                  </a:lnTo>
                  <a:lnTo>
                    <a:pt x="31835" y="381924"/>
                  </a:lnTo>
                  <a:lnTo>
                    <a:pt x="16429" y="391994"/>
                  </a:lnTo>
                  <a:lnTo>
                    <a:pt x="10486" y="390446"/>
                  </a:lnTo>
                  <a:lnTo>
                    <a:pt x="5818" y="385181"/>
                  </a:lnTo>
                  <a:lnTo>
                    <a:pt x="2001" y="377437"/>
                  </a:lnTo>
                  <a:lnTo>
                    <a:pt x="0" y="342942"/>
                  </a:lnTo>
                  <a:lnTo>
                    <a:pt x="9806" y="317519"/>
                  </a:lnTo>
                  <a:lnTo>
                    <a:pt x="3246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275">
              <a:extLst>
                <a:ext uri="{FF2B5EF4-FFF2-40B4-BE49-F238E27FC236}">
                  <a16:creationId xmlns:a16="http://schemas.microsoft.com/office/drawing/2014/main" xmlns="" id="{A8A09050-76AC-4A6E-9722-162E9E722F2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31850" y="1143000"/>
              <a:ext cx="3708401" cy="138818"/>
            </a:xfrm>
            <a:custGeom>
              <a:avLst/>
              <a:gdLst/>
              <a:ahLst/>
              <a:cxnLst/>
              <a:rect l="0" t="0" r="0" b="0"/>
              <a:pathLst>
                <a:path w="3708401" h="138818">
                  <a:moveTo>
                    <a:pt x="0" y="133350"/>
                  </a:moveTo>
                  <a:lnTo>
                    <a:pt x="0" y="133350"/>
                  </a:lnTo>
                  <a:lnTo>
                    <a:pt x="45826" y="133350"/>
                  </a:lnTo>
                  <a:lnTo>
                    <a:pt x="86689" y="134056"/>
                  </a:lnTo>
                  <a:lnTo>
                    <a:pt x="111415" y="135232"/>
                  </a:lnTo>
                  <a:lnTo>
                    <a:pt x="137777" y="136721"/>
                  </a:lnTo>
                  <a:lnTo>
                    <a:pt x="170168" y="137714"/>
                  </a:lnTo>
                  <a:lnTo>
                    <a:pt x="206578" y="138376"/>
                  </a:lnTo>
                  <a:lnTo>
                    <a:pt x="245669" y="138817"/>
                  </a:lnTo>
                  <a:lnTo>
                    <a:pt x="290074" y="137700"/>
                  </a:lnTo>
                  <a:lnTo>
                    <a:pt x="338021" y="135545"/>
                  </a:lnTo>
                  <a:lnTo>
                    <a:pt x="388331" y="132696"/>
                  </a:lnTo>
                  <a:lnTo>
                    <a:pt x="444448" y="130092"/>
                  </a:lnTo>
                  <a:lnTo>
                    <a:pt x="504438" y="127650"/>
                  </a:lnTo>
                  <a:lnTo>
                    <a:pt x="567009" y="125317"/>
                  </a:lnTo>
                  <a:lnTo>
                    <a:pt x="635533" y="123056"/>
                  </a:lnTo>
                  <a:lnTo>
                    <a:pt x="708028" y="120843"/>
                  </a:lnTo>
                  <a:lnTo>
                    <a:pt x="783169" y="118662"/>
                  </a:lnTo>
                  <a:lnTo>
                    <a:pt x="862896" y="115797"/>
                  </a:lnTo>
                  <a:lnTo>
                    <a:pt x="945680" y="112476"/>
                  </a:lnTo>
                  <a:lnTo>
                    <a:pt x="1030504" y="108850"/>
                  </a:lnTo>
                  <a:lnTo>
                    <a:pt x="1118802" y="105023"/>
                  </a:lnTo>
                  <a:lnTo>
                    <a:pt x="1209418" y="101060"/>
                  </a:lnTo>
                  <a:lnTo>
                    <a:pt x="1301579" y="97006"/>
                  </a:lnTo>
                  <a:lnTo>
                    <a:pt x="1396180" y="92187"/>
                  </a:lnTo>
                  <a:lnTo>
                    <a:pt x="1492409" y="86858"/>
                  </a:lnTo>
                  <a:lnTo>
                    <a:pt x="1589723" y="81189"/>
                  </a:lnTo>
                  <a:lnTo>
                    <a:pt x="1688465" y="76704"/>
                  </a:lnTo>
                  <a:lnTo>
                    <a:pt x="1788160" y="73008"/>
                  </a:lnTo>
                  <a:lnTo>
                    <a:pt x="1888490" y="69839"/>
                  </a:lnTo>
                  <a:lnTo>
                    <a:pt x="1989949" y="65609"/>
                  </a:lnTo>
                  <a:lnTo>
                    <a:pt x="2092160" y="60673"/>
                  </a:lnTo>
                  <a:lnTo>
                    <a:pt x="2194873" y="55265"/>
                  </a:lnTo>
                  <a:lnTo>
                    <a:pt x="2297921" y="50955"/>
                  </a:lnTo>
                  <a:lnTo>
                    <a:pt x="2401192" y="47375"/>
                  </a:lnTo>
                  <a:lnTo>
                    <a:pt x="2504611" y="44283"/>
                  </a:lnTo>
                  <a:lnTo>
                    <a:pt x="2603191" y="42222"/>
                  </a:lnTo>
                  <a:lnTo>
                    <a:pt x="2698544" y="40848"/>
                  </a:lnTo>
                  <a:lnTo>
                    <a:pt x="2791746" y="39932"/>
                  </a:lnTo>
                  <a:lnTo>
                    <a:pt x="2878575" y="39321"/>
                  </a:lnTo>
                  <a:lnTo>
                    <a:pt x="2961155" y="38914"/>
                  </a:lnTo>
                  <a:lnTo>
                    <a:pt x="3040904" y="38643"/>
                  </a:lnTo>
                  <a:lnTo>
                    <a:pt x="3115941" y="37756"/>
                  </a:lnTo>
                  <a:lnTo>
                    <a:pt x="3187838" y="36460"/>
                  </a:lnTo>
                  <a:lnTo>
                    <a:pt x="3257642" y="34890"/>
                  </a:lnTo>
                  <a:lnTo>
                    <a:pt x="3320406" y="32432"/>
                  </a:lnTo>
                  <a:lnTo>
                    <a:pt x="3378476" y="29383"/>
                  </a:lnTo>
                  <a:lnTo>
                    <a:pt x="3433417" y="25938"/>
                  </a:lnTo>
                  <a:lnTo>
                    <a:pt x="3482039" y="22937"/>
                  </a:lnTo>
                  <a:lnTo>
                    <a:pt x="3526448" y="20230"/>
                  </a:lnTo>
                  <a:lnTo>
                    <a:pt x="3568049" y="17720"/>
                  </a:lnTo>
                  <a:lnTo>
                    <a:pt x="3602132" y="14636"/>
                  </a:lnTo>
                  <a:lnTo>
                    <a:pt x="3631205" y="11168"/>
                  </a:lnTo>
                  <a:lnTo>
                    <a:pt x="3674091" y="4964"/>
                  </a:lnTo>
                  <a:lnTo>
                    <a:pt x="3708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276">
              <a:extLst>
                <a:ext uri="{FF2B5EF4-FFF2-40B4-BE49-F238E27FC236}">
                  <a16:creationId xmlns:a16="http://schemas.microsoft.com/office/drawing/2014/main" xmlns="" id="{26568D71-6FDC-4BA2-A35D-055F7CAEF97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521200" y="889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2277">
              <a:extLst>
                <a:ext uri="{FF2B5EF4-FFF2-40B4-BE49-F238E27FC236}">
                  <a16:creationId xmlns:a16="http://schemas.microsoft.com/office/drawing/2014/main" xmlns="" id="{9A83787E-9B15-49DE-B67E-9F412EB620B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565650" y="1060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SMARTInkShape-Group492">
            <a:extLst>
              <a:ext uri="{FF2B5EF4-FFF2-40B4-BE49-F238E27FC236}">
                <a16:creationId xmlns:a16="http://schemas.microsoft.com/office/drawing/2014/main" xmlns="" id="{B37FD356-D93C-4A8D-A226-44569972719E}"/>
              </a:ext>
            </a:extLst>
          </p:cNvPr>
          <p:cNvGrpSpPr/>
          <p:nvPr/>
        </p:nvGrpSpPr>
        <p:grpSpPr>
          <a:xfrm>
            <a:off x="843609" y="701782"/>
            <a:ext cx="1575742" cy="403997"/>
            <a:chOff x="843609" y="701782"/>
            <a:chExt cx="1575742" cy="403997"/>
          </a:xfrm>
        </p:grpSpPr>
        <p:sp>
          <p:nvSpPr>
            <p:cNvPr id="646" name="SMARTInkShape-2278">
              <a:extLst>
                <a:ext uri="{FF2B5EF4-FFF2-40B4-BE49-F238E27FC236}">
                  <a16:creationId xmlns:a16="http://schemas.microsoft.com/office/drawing/2014/main" xmlns="" id="{420845C6-7019-4075-9BD6-B8696072F5F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183159" y="701782"/>
              <a:ext cx="236192" cy="318606"/>
            </a:xfrm>
            <a:custGeom>
              <a:avLst/>
              <a:gdLst/>
              <a:ahLst/>
              <a:cxnLst/>
              <a:rect l="0" t="0" r="0" b="0"/>
              <a:pathLst>
                <a:path w="236192" h="318606">
                  <a:moveTo>
                    <a:pt x="77441" y="257068"/>
                  </a:moveTo>
                  <a:lnTo>
                    <a:pt x="77441" y="257068"/>
                  </a:lnTo>
                  <a:lnTo>
                    <a:pt x="82908" y="233924"/>
                  </a:lnTo>
                  <a:lnTo>
                    <a:pt x="81086" y="230350"/>
                  </a:lnTo>
                  <a:lnTo>
                    <a:pt x="73416" y="224497"/>
                  </a:lnTo>
                  <a:lnTo>
                    <a:pt x="61071" y="223307"/>
                  </a:lnTo>
                  <a:lnTo>
                    <a:pt x="53828" y="223977"/>
                  </a:lnTo>
                  <a:lnTo>
                    <a:pt x="26778" y="238405"/>
                  </a:lnTo>
                  <a:lnTo>
                    <a:pt x="14237" y="250890"/>
                  </a:lnTo>
                  <a:lnTo>
                    <a:pt x="6312" y="264906"/>
                  </a:lnTo>
                  <a:lnTo>
                    <a:pt x="437" y="282894"/>
                  </a:lnTo>
                  <a:lnTo>
                    <a:pt x="0" y="290513"/>
                  </a:lnTo>
                  <a:lnTo>
                    <a:pt x="3276" y="302742"/>
                  </a:lnTo>
                  <a:lnTo>
                    <a:pt x="6831" y="305862"/>
                  </a:lnTo>
                  <a:lnTo>
                    <a:pt x="11318" y="307236"/>
                  </a:lnTo>
                  <a:lnTo>
                    <a:pt x="16426" y="307447"/>
                  </a:lnTo>
                  <a:lnTo>
                    <a:pt x="27745" y="303918"/>
                  </a:lnTo>
                  <a:lnTo>
                    <a:pt x="39126" y="296940"/>
                  </a:lnTo>
                  <a:lnTo>
                    <a:pt x="68491" y="271587"/>
                  </a:lnTo>
                  <a:lnTo>
                    <a:pt x="70063" y="273803"/>
                  </a:lnTo>
                  <a:lnTo>
                    <a:pt x="82475" y="306718"/>
                  </a:lnTo>
                  <a:lnTo>
                    <a:pt x="89321" y="313942"/>
                  </a:lnTo>
                  <a:lnTo>
                    <a:pt x="100830" y="317623"/>
                  </a:lnTo>
                  <a:lnTo>
                    <a:pt x="107851" y="318605"/>
                  </a:lnTo>
                  <a:lnTo>
                    <a:pt x="123177" y="312169"/>
                  </a:lnTo>
                  <a:lnTo>
                    <a:pt x="131215" y="306502"/>
                  </a:lnTo>
                  <a:lnTo>
                    <a:pt x="159383" y="268187"/>
                  </a:lnTo>
                  <a:lnTo>
                    <a:pt x="179711" y="228849"/>
                  </a:lnTo>
                  <a:lnTo>
                    <a:pt x="199094" y="182437"/>
                  </a:lnTo>
                  <a:lnTo>
                    <a:pt x="207226" y="157220"/>
                  </a:lnTo>
                  <a:lnTo>
                    <a:pt x="214765" y="131236"/>
                  </a:lnTo>
                  <a:lnTo>
                    <a:pt x="221259" y="85431"/>
                  </a:lnTo>
                  <a:lnTo>
                    <a:pt x="221088" y="47435"/>
                  </a:lnTo>
                  <a:lnTo>
                    <a:pt x="213058" y="12294"/>
                  </a:lnTo>
                  <a:lnTo>
                    <a:pt x="205684" y="583"/>
                  </a:lnTo>
                  <a:lnTo>
                    <a:pt x="201742" y="0"/>
                  </a:lnTo>
                  <a:lnTo>
                    <a:pt x="197703" y="2434"/>
                  </a:lnTo>
                  <a:lnTo>
                    <a:pt x="188040" y="16192"/>
                  </a:lnTo>
                  <a:lnTo>
                    <a:pt x="168851" y="60344"/>
                  </a:lnTo>
                  <a:lnTo>
                    <a:pt x="160871" y="97903"/>
                  </a:lnTo>
                  <a:lnTo>
                    <a:pt x="156855" y="136234"/>
                  </a:lnTo>
                  <a:lnTo>
                    <a:pt x="155775" y="173731"/>
                  </a:lnTo>
                  <a:lnTo>
                    <a:pt x="157647" y="209211"/>
                  </a:lnTo>
                  <a:lnTo>
                    <a:pt x="162667" y="254177"/>
                  </a:lnTo>
                  <a:lnTo>
                    <a:pt x="170353" y="275539"/>
                  </a:lnTo>
                  <a:lnTo>
                    <a:pt x="175366" y="284198"/>
                  </a:lnTo>
                  <a:lnTo>
                    <a:pt x="181530" y="289972"/>
                  </a:lnTo>
                  <a:lnTo>
                    <a:pt x="195905" y="296386"/>
                  </a:lnTo>
                  <a:lnTo>
                    <a:pt x="236191" y="295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2279">
              <a:extLst>
                <a:ext uri="{FF2B5EF4-FFF2-40B4-BE49-F238E27FC236}">
                  <a16:creationId xmlns:a16="http://schemas.microsoft.com/office/drawing/2014/main" xmlns="" id="{B1E33479-41B1-4BF6-BED1-D4B7997C5B1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057500" y="899639"/>
              <a:ext cx="69959" cy="148112"/>
            </a:xfrm>
            <a:custGeom>
              <a:avLst/>
              <a:gdLst/>
              <a:ahLst/>
              <a:cxnLst/>
              <a:rect l="0" t="0" r="0" b="0"/>
              <a:pathLst>
                <a:path w="69959" h="148112">
                  <a:moveTo>
                    <a:pt x="6250" y="27461"/>
                  </a:moveTo>
                  <a:lnTo>
                    <a:pt x="6250" y="27461"/>
                  </a:lnTo>
                  <a:lnTo>
                    <a:pt x="9908" y="23803"/>
                  </a:lnTo>
                  <a:lnTo>
                    <a:pt x="8346" y="25365"/>
                  </a:lnTo>
                  <a:lnTo>
                    <a:pt x="8353" y="27474"/>
                  </a:lnTo>
                  <a:lnTo>
                    <a:pt x="12134" y="63504"/>
                  </a:lnTo>
                  <a:lnTo>
                    <a:pt x="9167" y="105785"/>
                  </a:lnTo>
                  <a:lnTo>
                    <a:pt x="1608" y="133679"/>
                  </a:lnTo>
                  <a:lnTo>
                    <a:pt x="1039" y="134256"/>
                  </a:lnTo>
                  <a:lnTo>
                    <a:pt x="0" y="98682"/>
                  </a:lnTo>
                  <a:lnTo>
                    <a:pt x="14423" y="53288"/>
                  </a:lnTo>
                  <a:lnTo>
                    <a:pt x="35845" y="10279"/>
                  </a:lnTo>
                  <a:lnTo>
                    <a:pt x="40796" y="5423"/>
                  </a:lnTo>
                  <a:lnTo>
                    <a:pt x="51943" y="28"/>
                  </a:lnTo>
                  <a:lnTo>
                    <a:pt x="57173" y="0"/>
                  </a:lnTo>
                  <a:lnTo>
                    <a:pt x="66747" y="3732"/>
                  </a:lnTo>
                  <a:lnTo>
                    <a:pt x="69159" y="8114"/>
                  </a:lnTo>
                  <a:lnTo>
                    <a:pt x="69958" y="20509"/>
                  </a:lnTo>
                  <a:lnTo>
                    <a:pt x="64721" y="60895"/>
                  </a:lnTo>
                  <a:lnTo>
                    <a:pt x="58774" y="101694"/>
                  </a:lnTo>
                  <a:lnTo>
                    <a:pt x="59442" y="126597"/>
                  </a:lnTo>
                  <a:lnTo>
                    <a:pt x="63400" y="14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2280">
              <a:extLst>
                <a:ext uri="{FF2B5EF4-FFF2-40B4-BE49-F238E27FC236}">
                  <a16:creationId xmlns:a16="http://schemas.microsoft.com/office/drawing/2014/main" xmlns="" id="{BC42F457-F48A-4BD7-B4E1-364B070F43A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43609" y="725775"/>
              <a:ext cx="305742" cy="378304"/>
            </a:xfrm>
            <a:custGeom>
              <a:avLst/>
              <a:gdLst/>
              <a:ahLst/>
              <a:cxnLst/>
              <a:rect l="0" t="0" r="0" b="0"/>
              <a:pathLst>
                <a:path w="305742" h="378304">
                  <a:moveTo>
                    <a:pt x="223191" y="55275"/>
                  </a:moveTo>
                  <a:lnTo>
                    <a:pt x="223191" y="55275"/>
                  </a:lnTo>
                  <a:lnTo>
                    <a:pt x="223191" y="51904"/>
                  </a:lnTo>
                  <a:lnTo>
                    <a:pt x="214353" y="31510"/>
                  </a:lnTo>
                  <a:lnTo>
                    <a:pt x="204893" y="15778"/>
                  </a:lnTo>
                  <a:lnTo>
                    <a:pt x="193422" y="7617"/>
                  </a:lnTo>
                  <a:lnTo>
                    <a:pt x="178916" y="2344"/>
                  </a:lnTo>
                  <a:lnTo>
                    <a:pt x="163061" y="0"/>
                  </a:lnTo>
                  <a:lnTo>
                    <a:pt x="128156" y="12164"/>
                  </a:lnTo>
                  <a:lnTo>
                    <a:pt x="86534" y="47127"/>
                  </a:lnTo>
                  <a:lnTo>
                    <a:pt x="46292" y="93234"/>
                  </a:lnTo>
                  <a:lnTo>
                    <a:pt x="26036" y="127885"/>
                  </a:lnTo>
                  <a:lnTo>
                    <a:pt x="11389" y="164451"/>
                  </a:lnTo>
                  <a:lnTo>
                    <a:pt x="2527" y="201870"/>
                  </a:lnTo>
                  <a:lnTo>
                    <a:pt x="0" y="237786"/>
                  </a:lnTo>
                  <a:lnTo>
                    <a:pt x="2639" y="271152"/>
                  </a:lnTo>
                  <a:lnTo>
                    <a:pt x="16731" y="313031"/>
                  </a:lnTo>
                  <a:lnTo>
                    <a:pt x="30772" y="336815"/>
                  </a:lnTo>
                  <a:lnTo>
                    <a:pt x="61285" y="363296"/>
                  </a:lnTo>
                  <a:lnTo>
                    <a:pt x="100508" y="377806"/>
                  </a:lnTo>
                  <a:lnTo>
                    <a:pt x="132682" y="378303"/>
                  </a:lnTo>
                  <a:lnTo>
                    <a:pt x="168148" y="373821"/>
                  </a:lnTo>
                  <a:lnTo>
                    <a:pt x="205078" y="367125"/>
                  </a:lnTo>
                  <a:lnTo>
                    <a:pt x="251456" y="355422"/>
                  </a:lnTo>
                  <a:lnTo>
                    <a:pt x="305741" y="334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281">
              <a:extLst>
                <a:ext uri="{FF2B5EF4-FFF2-40B4-BE49-F238E27FC236}">
                  <a16:creationId xmlns:a16="http://schemas.microsoft.com/office/drawing/2014/main" xmlns="" id="{5F2CCB02-1637-46ED-8434-551B16CEE0C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52472" y="940944"/>
              <a:ext cx="100996" cy="164835"/>
            </a:xfrm>
            <a:custGeom>
              <a:avLst/>
              <a:gdLst/>
              <a:ahLst/>
              <a:cxnLst/>
              <a:rect l="0" t="0" r="0" b="0"/>
              <a:pathLst>
                <a:path w="100996" h="164835">
                  <a:moveTo>
                    <a:pt x="85778" y="11556"/>
                  </a:moveTo>
                  <a:lnTo>
                    <a:pt x="85778" y="11556"/>
                  </a:lnTo>
                  <a:lnTo>
                    <a:pt x="63410" y="1430"/>
                  </a:lnTo>
                  <a:lnTo>
                    <a:pt x="52553" y="0"/>
                  </a:lnTo>
                  <a:lnTo>
                    <a:pt x="42554" y="3127"/>
                  </a:lnTo>
                  <a:lnTo>
                    <a:pt x="32701" y="10632"/>
                  </a:lnTo>
                  <a:lnTo>
                    <a:pt x="15959" y="32135"/>
                  </a:lnTo>
                  <a:lnTo>
                    <a:pt x="3159" y="64691"/>
                  </a:lnTo>
                  <a:lnTo>
                    <a:pt x="0" y="111736"/>
                  </a:lnTo>
                  <a:lnTo>
                    <a:pt x="3910" y="132986"/>
                  </a:lnTo>
                  <a:lnTo>
                    <a:pt x="12703" y="151838"/>
                  </a:lnTo>
                  <a:lnTo>
                    <a:pt x="18011" y="157994"/>
                  </a:lnTo>
                  <a:lnTo>
                    <a:pt x="29554" y="164834"/>
                  </a:lnTo>
                  <a:lnTo>
                    <a:pt x="43621" y="164111"/>
                  </a:lnTo>
                  <a:lnTo>
                    <a:pt x="51323" y="161943"/>
                  </a:lnTo>
                  <a:lnTo>
                    <a:pt x="65526" y="150126"/>
                  </a:lnTo>
                  <a:lnTo>
                    <a:pt x="91891" y="110424"/>
                  </a:lnTo>
                  <a:lnTo>
                    <a:pt x="100995" y="77617"/>
                  </a:lnTo>
                  <a:lnTo>
                    <a:pt x="99361" y="58085"/>
                  </a:lnTo>
                  <a:lnTo>
                    <a:pt x="96950" y="48925"/>
                  </a:lnTo>
                  <a:lnTo>
                    <a:pt x="88627" y="36866"/>
                  </a:lnTo>
                  <a:lnTo>
                    <a:pt x="83444" y="32663"/>
                  </a:lnTo>
                  <a:lnTo>
                    <a:pt x="78577" y="30566"/>
                  </a:lnTo>
                  <a:lnTo>
                    <a:pt x="69407" y="30118"/>
                  </a:lnTo>
                  <a:lnTo>
                    <a:pt x="65692" y="31692"/>
                  </a:lnTo>
                  <a:lnTo>
                    <a:pt x="54028" y="43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282">
              <a:extLst>
                <a:ext uri="{FF2B5EF4-FFF2-40B4-BE49-F238E27FC236}">
                  <a16:creationId xmlns:a16="http://schemas.microsoft.com/office/drawing/2014/main" xmlns="" id="{E7CDFA1A-7412-4699-B7BC-FA823B360AF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289050" y="912939"/>
              <a:ext cx="108115" cy="166562"/>
            </a:xfrm>
            <a:custGeom>
              <a:avLst/>
              <a:gdLst/>
              <a:ahLst/>
              <a:cxnLst/>
              <a:rect l="0" t="0" r="0" b="0"/>
              <a:pathLst>
                <a:path w="108115" h="166562">
                  <a:moveTo>
                    <a:pt x="0" y="39561"/>
                  </a:moveTo>
                  <a:lnTo>
                    <a:pt x="0" y="39561"/>
                  </a:lnTo>
                  <a:lnTo>
                    <a:pt x="0" y="32819"/>
                  </a:lnTo>
                  <a:lnTo>
                    <a:pt x="706" y="32244"/>
                  </a:lnTo>
                  <a:lnTo>
                    <a:pt x="1881" y="33272"/>
                  </a:lnTo>
                  <a:lnTo>
                    <a:pt x="5070" y="38883"/>
                  </a:lnTo>
                  <a:lnTo>
                    <a:pt x="10126" y="55353"/>
                  </a:lnTo>
                  <a:lnTo>
                    <a:pt x="12192" y="93689"/>
                  </a:lnTo>
                  <a:lnTo>
                    <a:pt x="7629" y="140486"/>
                  </a:lnTo>
                  <a:lnTo>
                    <a:pt x="6919" y="143683"/>
                  </a:lnTo>
                  <a:lnTo>
                    <a:pt x="6729" y="143548"/>
                  </a:lnTo>
                  <a:lnTo>
                    <a:pt x="6603" y="142752"/>
                  </a:lnTo>
                  <a:lnTo>
                    <a:pt x="13291" y="101189"/>
                  </a:lnTo>
                  <a:lnTo>
                    <a:pt x="21106" y="58056"/>
                  </a:lnTo>
                  <a:lnTo>
                    <a:pt x="36390" y="12719"/>
                  </a:lnTo>
                  <a:lnTo>
                    <a:pt x="41193" y="6849"/>
                  </a:lnTo>
                  <a:lnTo>
                    <a:pt x="52175" y="328"/>
                  </a:lnTo>
                  <a:lnTo>
                    <a:pt x="58066" y="0"/>
                  </a:lnTo>
                  <a:lnTo>
                    <a:pt x="70257" y="3399"/>
                  </a:lnTo>
                  <a:lnTo>
                    <a:pt x="89021" y="16617"/>
                  </a:lnTo>
                  <a:lnTo>
                    <a:pt x="104615" y="40681"/>
                  </a:lnTo>
                  <a:lnTo>
                    <a:pt x="108114" y="61931"/>
                  </a:lnTo>
                  <a:lnTo>
                    <a:pt x="107999" y="97695"/>
                  </a:lnTo>
                  <a:lnTo>
                    <a:pt x="106560" y="120431"/>
                  </a:lnTo>
                  <a:lnTo>
                    <a:pt x="88900" y="166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2283">
              <a:extLst>
                <a:ext uri="{FF2B5EF4-FFF2-40B4-BE49-F238E27FC236}">
                  <a16:creationId xmlns:a16="http://schemas.microsoft.com/office/drawing/2014/main" xmlns="" id="{9A60377E-D363-4613-B028-D498D92D54F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477330" y="743037"/>
              <a:ext cx="160971" cy="341100"/>
            </a:xfrm>
            <a:custGeom>
              <a:avLst/>
              <a:gdLst/>
              <a:ahLst/>
              <a:cxnLst/>
              <a:rect l="0" t="0" r="0" b="0"/>
              <a:pathLst>
                <a:path w="160971" h="341100">
                  <a:moveTo>
                    <a:pt x="72070" y="253913"/>
                  </a:moveTo>
                  <a:lnTo>
                    <a:pt x="72070" y="253913"/>
                  </a:lnTo>
                  <a:lnTo>
                    <a:pt x="84279" y="241704"/>
                  </a:lnTo>
                  <a:lnTo>
                    <a:pt x="88080" y="232259"/>
                  </a:lnTo>
                  <a:lnTo>
                    <a:pt x="90520" y="208949"/>
                  </a:lnTo>
                  <a:lnTo>
                    <a:pt x="87571" y="190260"/>
                  </a:lnTo>
                  <a:lnTo>
                    <a:pt x="84521" y="185372"/>
                  </a:lnTo>
                  <a:lnTo>
                    <a:pt x="75487" y="178060"/>
                  </a:lnTo>
                  <a:lnTo>
                    <a:pt x="62535" y="176221"/>
                  </a:lnTo>
                  <a:lnTo>
                    <a:pt x="55130" y="176718"/>
                  </a:lnTo>
                  <a:lnTo>
                    <a:pt x="39376" y="186678"/>
                  </a:lnTo>
                  <a:lnTo>
                    <a:pt x="23673" y="204275"/>
                  </a:lnTo>
                  <a:lnTo>
                    <a:pt x="5049" y="241949"/>
                  </a:lnTo>
                  <a:lnTo>
                    <a:pt x="0" y="282981"/>
                  </a:lnTo>
                  <a:lnTo>
                    <a:pt x="3821" y="306813"/>
                  </a:lnTo>
                  <a:lnTo>
                    <a:pt x="13985" y="325402"/>
                  </a:lnTo>
                  <a:lnTo>
                    <a:pt x="20647" y="333322"/>
                  </a:lnTo>
                  <a:lnTo>
                    <a:pt x="28616" y="337897"/>
                  </a:lnTo>
                  <a:lnTo>
                    <a:pt x="46877" y="341099"/>
                  </a:lnTo>
                  <a:lnTo>
                    <a:pt x="55981" y="337437"/>
                  </a:lnTo>
                  <a:lnTo>
                    <a:pt x="73621" y="322079"/>
                  </a:lnTo>
                  <a:lnTo>
                    <a:pt x="99419" y="279520"/>
                  </a:lnTo>
                  <a:lnTo>
                    <a:pt x="114564" y="235425"/>
                  </a:lnTo>
                  <a:lnTo>
                    <a:pt x="121566" y="209838"/>
                  </a:lnTo>
                  <a:lnTo>
                    <a:pt x="125528" y="182902"/>
                  </a:lnTo>
                  <a:lnTo>
                    <a:pt x="127465" y="155067"/>
                  </a:lnTo>
                  <a:lnTo>
                    <a:pt x="128050" y="126632"/>
                  </a:lnTo>
                  <a:lnTo>
                    <a:pt x="127734" y="101326"/>
                  </a:lnTo>
                  <a:lnTo>
                    <a:pt x="125502" y="56274"/>
                  </a:lnTo>
                  <a:lnTo>
                    <a:pt x="118395" y="26373"/>
                  </a:lnTo>
                  <a:lnTo>
                    <a:pt x="108181" y="8145"/>
                  </a:lnTo>
                  <a:lnTo>
                    <a:pt x="96586" y="44"/>
                  </a:lnTo>
                  <a:lnTo>
                    <a:pt x="91236" y="0"/>
                  </a:lnTo>
                  <a:lnTo>
                    <a:pt x="86259" y="2088"/>
                  </a:lnTo>
                  <a:lnTo>
                    <a:pt x="81529" y="5596"/>
                  </a:lnTo>
                  <a:lnTo>
                    <a:pt x="74393" y="22665"/>
                  </a:lnTo>
                  <a:lnTo>
                    <a:pt x="68290" y="65686"/>
                  </a:lnTo>
                  <a:lnTo>
                    <a:pt x="68273" y="103229"/>
                  </a:lnTo>
                  <a:lnTo>
                    <a:pt x="72970" y="143433"/>
                  </a:lnTo>
                  <a:lnTo>
                    <a:pt x="81642" y="182938"/>
                  </a:lnTo>
                  <a:lnTo>
                    <a:pt x="92552" y="220252"/>
                  </a:lnTo>
                  <a:lnTo>
                    <a:pt x="110594" y="266204"/>
                  </a:lnTo>
                  <a:lnTo>
                    <a:pt x="138605" y="305966"/>
                  </a:lnTo>
                  <a:lnTo>
                    <a:pt x="143238" y="309076"/>
                  </a:lnTo>
                  <a:lnTo>
                    <a:pt x="147737" y="310444"/>
                  </a:lnTo>
                  <a:lnTo>
                    <a:pt x="160970" y="311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2284">
              <a:extLst>
                <a:ext uri="{FF2B5EF4-FFF2-40B4-BE49-F238E27FC236}">
                  <a16:creationId xmlns:a16="http://schemas.microsoft.com/office/drawing/2014/main" xmlns="" id="{F0BFEC09-F58F-484F-8834-F68DE4E8BCB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676400" y="9715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6" y="10845"/>
                  </a:lnTo>
                  <a:lnTo>
                    <a:pt x="5761" y="5357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285">
              <a:extLst>
                <a:ext uri="{FF2B5EF4-FFF2-40B4-BE49-F238E27FC236}">
                  <a16:creationId xmlns:a16="http://schemas.microsoft.com/office/drawing/2014/main" xmlns="" id="{43878AB5-FD7F-46AB-98F1-AE5A3BE65D7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682750" y="863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286">
              <a:extLst>
                <a:ext uri="{FF2B5EF4-FFF2-40B4-BE49-F238E27FC236}">
                  <a16:creationId xmlns:a16="http://schemas.microsoft.com/office/drawing/2014/main" xmlns="" id="{DD2BCF41-7B24-4843-926D-6DA0BF998CF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762681" y="725665"/>
              <a:ext cx="72470" cy="345938"/>
            </a:xfrm>
            <a:custGeom>
              <a:avLst/>
              <a:gdLst/>
              <a:ahLst/>
              <a:cxnLst/>
              <a:rect l="0" t="0" r="0" b="0"/>
              <a:pathLst>
                <a:path w="72470" h="345938">
                  <a:moveTo>
                    <a:pt x="28019" y="10935"/>
                  </a:moveTo>
                  <a:lnTo>
                    <a:pt x="28019" y="10935"/>
                  </a:lnTo>
                  <a:lnTo>
                    <a:pt x="28019" y="0"/>
                  </a:lnTo>
                  <a:lnTo>
                    <a:pt x="32383" y="21684"/>
                  </a:lnTo>
                  <a:lnTo>
                    <a:pt x="33780" y="63352"/>
                  </a:lnTo>
                  <a:lnTo>
                    <a:pt x="34108" y="100083"/>
                  </a:lnTo>
                  <a:lnTo>
                    <a:pt x="30490" y="143690"/>
                  </a:lnTo>
                  <a:lnTo>
                    <a:pt x="24178" y="190587"/>
                  </a:lnTo>
                  <a:lnTo>
                    <a:pt x="16669" y="237301"/>
                  </a:lnTo>
                  <a:lnTo>
                    <a:pt x="10510" y="276407"/>
                  </a:lnTo>
                  <a:lnTo>
                    <a:pt x="3076" y="318664"/>
                  </a:lnTo>
                  <a:lnTo>
                    <a:pt x="0" y="335381"/>
                  </a:lnTo>
                  <a:lnTo>
                    <a:pt x="985" y="345163"/>
                  </a:lnTo>
                  <a:lnTo>
                    <a:pt x="3646" y="345937"/>
                  </a:lnTo>
                  <a:lnTo>
                    <a:pt x="12248" y="341153"/>
                  </a:lnTo>
                  <a:lnTo>
                    <a:pt x="56195" y="305458"/>
                  </a:lnTo>
                  <a:lnTo>
                    <a:pt x="72469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287">
              <a:extLst>
                <a:ext uri="{FF2B5EF4-FFF2-40B4-BE49-F238E27FC236}">
                  <a16:creationId xmlns:a16="http://schemas.microsoft.com/office/drawing/2014/main" xmlns="" id="{67AC5500-16A5-4143-BD05-64314C11CD4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735315" y="920750"/>
              <a:ext cx="112536" cy="22709"/>
            </a:xfrm>
            <a:custGeom>
              <a:avLst/>
              <a:gdLst/>
              <a:ahLst/>
              <a:cxnLst/>
              <a:rect l="0" t="0" r="0" b="0"/>
              <a:pathLst>
                <a:path w="112536" h="22709">
                  <a:moveTo>
                    <a:pt x="10935" y="19050"/>
                  </a:moveTo>
                  <a:lnTo>
                    <a:pt x="10935" y="19050"/>
                  </a:lnTo>
                  <a:lnTo>
                    <a:pt x="4193" y="19050"/>
                  </a:lnTo>
                  <a:lnTo>
                    <a:pt x="2207" y="19755"/>
                  </a:lnTo>
                  <a:lnTo>
                    <a:pt x="883" y="20931"/>
                  </a:lnTo>
                  <a:lnTo>
                    <a:pt x="0" y="22421"/>
                  </a:lnTo>
                  <a:lnTo>
                    <a:pt x="1528" y="22708"/>
                  </a:lnTo>
                  <a:lnTo>
                    <a:pt x="47570" y="15563"/>
                  </a:lnTo>
                  <a:lnTo>
                    <a:pt x="91079" y="4799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2288">
              <a:extLst>
                <a:ext uri="{FF2B5EF4-FFF2-40B4-BE49-F238E27FC236}">
                  <a16:creationId xmlns:a16="http://schemas.microsoft.com/office/drawing/2014/main" xmlns="" id="{82B973FA-F480-4809-B5B8-85901FB0B5F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892300" y="9398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2574" y="41927"/>
                  </a:lnTo>
                  <a:lnTo>
                    <a:pt x="339" y="8798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2289">
              <a:extLst>
                <a:ext uri="{FF2B5EF4-FFF2-40B4-BE49-F238E27FC236}">
                  <a16:creationId xmlns:a16="http://schemas.microsoft.com/office/drawing/2014/main" xmlns="" id="{1EBD457C-4150-4E4B-9CD3-E8027B8D1C0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905000" y="8572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3531"/>
                  </a:lnTo>
                  <a:lnTo>
                    <a:pt x="706" y="2354"/>
                  </a:lnTo>
                  <a:lnTo>
                    <a:pt x="1881" y="156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290">
              <a:extLst>
                <a:ext uri="{FF2B5EF4-FFF2-40B4-BE49-F238E27FC236}">
                  <a16:creationId xmlns:a16="http://schemas.microsoft.com/office/drawing/2014/main" xmlns="" id="{A2D7E40A-76B0-4FCC-958E-90A16729A08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926579" y="922156"/>
              <a:ext cx="72355" cy="139996"/>
            </a:xfrm>
            <a:custGeom>
              <a:avLst/>
              <a:gdLst/>
              <a:ahLst/>
              <a:cxnLst/>
              <a:rect l="0" t="0" r="0" b="0"/>
              <a:pathLst>
                <a:path w="72355" h="139996">
                  <a:moveTo>
                    <a:pt x="54621" y="17644"/>
                  </a:moveTo>
                  <a:lnTo>
                    <a:pt x="54621" y="17644"/>
                  </a:lnTo>
                  <a:lnTo>
                    <a:pt x="45783" y="3338"/>
                  </a:lnTo>
                  <a:lnTo>
                    <a:pt x="39874" y="702"/>
                  </a:lnTo>
                  <a:lnTo>
                    <a:pt x="36323" y="0"/>
                  </a:lnTo>
                  <a:lnTo>
                    <a:pt x="26733" y="2982"/>
                  </a:lnTo>
                  <a:lnTo>
                    <a:pt x="21213" y="5752"/>
                  </a:lnTo>
                  <a:lnTo>
                    <a:pt x="11315" y="20120"/>
                  </a:lnTo>
                  <a:lnTo>
                    <a:pt x="3624" y="41322"/>
                  </a:lnTo>
                  <a:lnTo>
                    <a:pt x="0" y="79615"/>
                  </a:lnTo>
                  <a:lnTo>
                    <a:pt x="3786" y="112519"/>
                  </a:lnTo>
                  <a:lnTo>
                    <a:pt x="9920" y="128955"/>
                  </a:lnTo>
                  <a:lnTo>
                    <a:pt x="14237" y="134185"/>
                  </a:lnTo>
                  <a:lnTo>
                    <a:pt x="24678" y="139995"/>
                  </a:lnTo>
                  <a:lnTo>
                    <a:pt x="31131" y="138723"/>
                  </a:lnTo>
                  <a:lnTo>
                    <a:pt x="45827" y="129783"/>
                  </a:lnTo>
                  <a:lnTo>
                    <a:pt x="63226" y="105512"/>
                  </a:lnTo>
                  <a:lnTo>
                    <a:pt x="70576" y="75978"/>
                  </a:lnTo>
                  <a:lnTo>
                    <a:pt x="72354" y="40874"/>
                  </a:lnTo>
                  <a:lnTo>
                    <a:pt x="68420" y="24448"/>
                  </a:lnTo>
                  <a:lnTo>
                    <a:pt x="60971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SMARTInkShape-Group493">
            <a:extLst>
              <a:ext uri="{FF2B5EF4-FFF2-40B4-BE49-F238E27FC236}">
                <a16:creationId xmlns:a16="http://schemas.microsoft.com/office/drawing/2014/main" xmlns="" id="{22FE4D89-23DE-4E25-8FB1-2CCA9F028F43}"/>
              </a:ext>
            </a:extLst>
          </p:cNvPr>
          <p:cNvGrpSpPr/>
          <p:nvPr/>
        </p:nvGrpSpPr>
        <p:grpSpPr>
          <a:xfrm>
            <a:off x="2141715" y="4009829"/>
            <a:ext cx="426114" cy="327222"/>
            <a:chOff x="2141715" y="4009829"/>
            <a:chExt cx="426114" cy="327222"/>
          </a:xfrm>
        </p:grpSpPr>
        <p:sp>
          <p:nvSpPr>
            <p:cNvPr id="660" name="SMARTInkShape-2291">
              <a:extLst>
                <a:ext uri="{FF2B5EF4-FFF2-40B4-BE49-F238E27FC236}">
                  <a16:creationId xmlns:a16="http://schemas.microsoft.com/office/drawing/2014/main" xmlns="" id="{DBEF50BD-E7AF-4FB3-B4DA-9A364825292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381250" y="4009829"/>
              <a:ext cx="186579" cy="327222"/>
            </a:xfrm>
            <a:custGeom>
              <a:avLst/>
              <a:gdLst/>
              <a:ahLst/>
              <a:cxnLst/>
              <a:rect l="0" t="0" r="0" b="0"/>
              <a:pathLst>
                <a:path w="186579" h="3272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39999" y="1275"/>
                  </a:lnTo>
                  <a:lnTo>
                    <a:pt x="83504" y="12863"/>
                  </a:lnTo>
                  <a:lnTo>
                    <a:pt x="128772" y="36444"/>
                  </a:lnTo>
                  <a:lnTo>
                    <a:pt x="163352" y="69144"/>
                  </a:lnTo>
                  <a:lnTo>
                    <a:pt x="176788" y="95163"/>
                  </a:lnTo>
                  <a:lnTo>
                    <a:pt x="186437" y="137578"/>
                  </a:lnTo>
                  <a:lnTo>
                    <a:pt x="186578" y="167440"/>
                  </a:lnTo>
                  <a:lnTo>
                    <a:pt x="179585" y="199528"/>
                  </a:lnTo>
                  <a:lnTo>
                    <a:pt x="163777" y="232604"/>
                  </a:lnTo>
                  <a:lnTo>
                    <a:pt x="141229" y="264002"/>
                  </a:lnTo>
                  <a:lnTo>
                    <a:pt x="98211" y="299396"/>
                  </a:lnTo>
                  <a:lnTo>
                    <a:pt x="52366" y="323277"/>
                  </a:lnTo>
                  <a:lnTo>
                    <a:pt x="4445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292">
              <a:extLst>
                <a:ext uri="{FF2B5EF4-FFF2-40B4-BE49-F238E27FC236}">
                  <a16:creationId xmlns:a16="http://schemas.microsoft.com/office/drawing/2014/main" xmlns="" id="{CC1807DE-AE7F-44F7-9394-B936651BF1B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155342" y="4116911"/>
              <a:ext cx="308459" cy="29640"/>
            </a:xfrm>
            <a:custGeom>
              <a:avLst/>
              <a:gdLst/>
              <a:ahLst/>
              <a:cxnLst/>
              <a:rect l="0" t="0" r="0" b="0"/>
              <a:pathLst>
                <a:path w="308459" h="29640">
                  <a:moveTo>
                    <a:pt x="3658" y="29639"/>
                  </a:moveTo>
                  <a:lnTo>
                    <a:pt x="3658" y="29639"/>
                  </a:lnTo>
                  <a:lnTo>
                    <a:pt x="287" y="26268"/>
                  </a:lnTo>
                  <a:lnTo>
                    <a:pt x="0" y="25275"/>
                  </a:lnTo>
                  <a:lnTo>
                    <a:pt x="513" y="24613"/>
                  </a:lnTo>
                  <a:lnTo>
                    <a:pt x="14015" y="21800"/>
                  </a:lnTo>
                  <a:lnTo>
                    <a:pt x="56115" y="16498"/>
                  </a:lnTo>
                  <a:lnTo>
                    <a:pt x="100350" y="11804"/>
                  </a:lnTo>
                  <a:lnTo>
                    <a:pt x="125975" y="8577"/>
                  </a:lnTo>
                  <a:lnTo>
                    <a:pt x="152936" y="5014"/>
                  </a:lnTo>
                  <a:lnTo>
                    <a:pt x="177966" y="2639"/>
                  </a:lnTo>
                  <a:lnTo>
                    <a:pt x="224591" y="0"/>
                  </a:lnTo>
                  <a:lnTo>
                    <a:pt x="261306" y="709"/>
                  </a:lnTo>
                  <a:lnTo>
                    <a:pt x="308458" y="4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2293">
              <a:extLst>
                <a:ext uri="{FF2B5EF4-FFF2-40B4-BE49-F238E27FC236}">
                  <a16:creationId xmlns:a16="http://schemas.microsoft.com/office/drawing/2014/main" xmlns="" id="{520DC9AE-17D2-4464-B3F6-A35502DAAF0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141715" y="4191000"/>
              <a:ext cx="417336" cy="69851"/>
            </a:xfrm>
            <a:custGeom>
              <a:avLst/>
              <a:gdLst/>
              <a:ahLst/>
              <a:cxnLst/>
              <a:rect l="0" t="0" r="0" b="0"/>
              <a:pathLst>
                <a:path w="41733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0" y="69850"/>
                  </a:lnTo>
                  <a:lnTo>
                    <a:pt x="36057" y="64075"/>
                  </a:lnTo>
                  <a:lnTo>
                    <a:pt x="58727" y="61061"/>
                  </a:lnTo>
                  <a:lnTo>
                    <a:pt x="85130" y="57641"/>
                  </a:lnTo>
                  <a:lnTo>
                    <a:pt x="116137" y="53244"/>
                  </a:lnTo>
                  <a:lnTo>
                    <a:pt x="150214" y="48196"/>
                  </a:lnTo>
                  <a:lnTo>
                    <a:pt x="186338" y="42714"/>
                  </a:lnTo>
                  <a:lnTo>
                    <a:pt x="222415" y="37648"/>
                  </a:lnTo>
                  <a:lnTo>
                    <a:pt x="258460" y="32860"/>
                  </a:lnTo>
                  <a:lnTo>
                    <a:pt x="294485" y="28256"/>
                  </a:lnTo>
                  <a:lnTo>
                    <a:pt x="324146" y="23071"/>
                  </a:lnTo>
                  <a:lnTo>
                    <a:pt x="349565" y="17497"/>
                  </a:lnTo>
                  <a:lnTo>
                    <a:pt x="387215" y="7777"/>
                  </a:lnTo>
                  <a:lnTo>
                    <a:pt x="417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4" name="SMARTInkShape-2294">
            <a:extLst>
              <a:ext uri="{FF2B5EF4-FFF2-40B4-BE49-F238E27FC236}">
                <a16:creationId xmlns:a16="http://schemas.microsoft.com/office/drawing/2014/main" xmlns="" id="{6DD42E38-B5A7-4BCF-B401-F9C2AC61B4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13373" y="745972"/>
            <a:ext cx="2807389" cy="1424060"/>
          </a:xfrm>
          <a:custGeom>
            <a:avLst/>
            <a:gdLst/>
            <a:ahLst/>
            <a:cxnLst/>
            <a:rect l="0" t="0" r="0" b="0"/>
            <a:pathLst>
              <a:path w="2807389" h="1424060">
                <a:moveTo>
                  <a:pt x="2033627" y="206528"/>
                </a:moveTo>
                <a:lnTo>
                  <a:pt x="2033627" y="206528"/>
                </a:lnTo>
                <a:lnTo>
                  <a:pt x="2023513" y="189673"/>
                </a:lnTo>
                <a:lnTo>
                  <a:pt x="1980150" y="156736"/>
                </a:lnTo>
                <a:lnTo>
                  <a:pt x="1950122" y="137361"/>
                </a:lnTo>
                <a:lnTo>
                  <a:pt x="1912317" y="116991"/>
                </a:lnTo>
                <a:lnTo>
                  <a:pt x="1867528" y="96178"/>
                </a:lnTo>
                <a:lnTo>
                  <a:pt x="1841755" y="85689"/>
                </a:lnTo>
                <a:lnTo>
                  <a:pt x="1814695" y="75169"/>
                </a:lnTo>
                <a:lnTo>
                  <a:pt x="1784662" y="65333"/>
                </a:lnTo>
                <a:lnTo>
                  <a:pt x="1752643" y="55954"/>
                </a:lnTo>
                <a:lnTo>
                  <a:pt x="1719304" y="46878"/>
                </a:lnTo>
                <a:lnTo>
                  <a:pt x="1682968" y="38712"/>
                </a:lnTo>
                <a:lnTo>
                  <a:pt x="1644631" y="31151"/>
                </a:lnTo>
                <a:lnTo>
                  <a:pt x="1604963" y="23993"/>
                </a:lnTo>
                <a:lnTo>
                  <a:pt x="1563701" y="17810"/>
                </a:lnTo>
                <a:lnTo>
                  <a:pt x="1521376" y="12277"/>
                </a:lnTo>
                <a:lnTo>
                  <a:pt x="1478344" y="7178"/>
                </a:lnTo>
                <a:lnTo>
                  <a:pt x="1433426" y="3778"/>
                </a:lnTo>
                <a:lnTo>
                  <a:pt x="1387254" y="1511"/>
                </a:lnTo>
                <a:lnTo>
                  <a:pt x="1340245" y="0"/>
                </a:lnTo>
                <a:lnTo>
                  <a:pt x="1292678" y="404"/>
                </a:lnTo>
                <a:lnTo>
                  <a:pt x="1244739" y="2084"/>
                </a:lnTo>
                <a:lnTo>
                  <a:pt x="1196552" y="4615"/>
                </a:lnTo>
                <a:lnTo>
                  <a:pt x="1149610" y="9125"/>
                </a:lnTo>
                <a:lnTo>
                  <a:pt x="1103499" y="14954"/>
                </a:lnTo>
                <a:lnTo>
                  <a:pt x="1057942" y="21662"/>
                </a:lnTo>
                <a:lnTo>
                  <a:pt x="1012047" y="30367"/>
                </a:lnTo>
                <a:lnTo>
                  <a:pt x="965929" y="40404"/>
                </a:lnTo>
                <a:lnTo>
                  <a:pt x="919662" y="51329"/>
                </a:lnTo>
                <a:lnTo>
                  <a:pt x="874000" y="63551"/>
                </a:lnTo>
                <a:lnTo>
                  <a:pt x="828742" y="76638"/>
                </a:lnTo>
                <a:lnTo>
                  <a:pt x="783754" y="90301"/>
                </a:lnTo>
                <a:lnTo>
                  <a:pt x="740356" y="105760"/>
                </a:lnTo>
                <a:lnTo>
                  <a:pt x="698019" y="122416"/>
                </a:lnTo>
                <a:lnTo>
                  <a:pt x="656388" y="139870"/>
                </a:lnTo>
                <a:lnTo>
                  <a:pt x="615229" y="159267"/>
                </a:lnTo>
                <a:lnTo>
                  <a:pt x="574384" y="179960"/>
                </a:lnTo>
                <a:lnTo>
                  <a:pt x="533748" y="201516"/>
                </a:lnTo>
                <a:lnTo>
                  <a:pt x="495369" y="224353"/>
                </a:lnTo>
                <a:lnTo>
                  <a:pt x="458494" y="248045"/>
                </a:lnTo>
                <a:lnTo>
                  <a:pt x="422622" y="272306"/>
                </a:lnTo>
                <a:lnTo>
                  <a:pt x="388123" y="296947"/>
                </a:lnTo>
                <a:lnTo>
                  <a:pt x="354541" y="321840"/>
                </a:lnTo>
                <a:lnTo>
                  <a:pt x="321569" y="346903"/>
                </a:lnTo>
                <a:lnTo>
                  <a:pt x="289711" y="373489"/>
                </a:lnTo>
                <a:lnTo>
                  <a:pt x="258594" y="401091"/>
                </a:lnTo>
                <a:lnTo>
                  <a:pt x="227972" y="429370"/>
                </a:lnTo>
                <a:lnTo>
                  <a:pt x="199796" y="457395"/>
                </a:lnTo>
                <a:lnTo>
                  <a:pt x="173251" y="485250"/>
                </a:lnTo>
                <a:lnTo>
                  <a:pt x="147793" y="512993"/>
                </a:lnTo>
                <a:lnTo>
                  <a:pt x="125176" y="539955"/>
                </a:lnTo>
                <a:lnTo>
                  <a:pt x="104453" y="566396"/>
                </a:lnTo>
                <a:lnTo>
                  <a:pt x="84996" y="592490"/>
                </a:lnTo>
                <a:lnTo>
                  <a:pt x="68495" y="619058"/>
                </a:lnTo>
                <a:lnTo>
                  <a:pt x="53967" y="645942"/>
                </a:lnTo>
                <a:lnTo>
                  <a:pt x="40754" y="673038"/>
                </a:lnTo>
                <a:lnTo>
                  <a:pt x="29828" y="699568"/>
                </a:lnTo>
                <a:lnTo>
                  <a:pt x="20428" y="725721"/>
                </a:lnTo>
                <a:lnTo>
                  <a:pt x="12044" y="751623"/>
                </a:lnTo>
                <a:lnTo>
                  <a:pt x="6455" y="777358"/>
                </a:lnTo>
                <a:lnTo>
                  <a:pt x="2729" y="802982"/>
                </a:lnTo>
                <a:lnTo>
                  <a:pt x="245" y="828530"/>
                </a:lnTo>
                <a:lnTo>
                  <a:pt x="0" y="854030"/>
                </a:lnTo>
                <a:lnTo>
                  <a:pt x="1248" y="879496"/>
                </a:lnTo>
                <a:lnTo>
                  <a:pt x="3491" y="904940"/>
                </a:lnTo>
                <a:lnTo>
                  <a:pt x="9220" y="929664"/>
                </a:lnTo>
                <a:lnTo>
                  <a:pt x="17271" y="953907"/>
                </a:lnTo>
                <a:lnTo>
                  <a:pt x="39625" y="1000835"/>
                </a:lnTo>
                <a:lnTo>
                  <a:pt x="70725" y="1045211"/>
                </a:lnTo>
                <a:lnTo>
                  <a:pt x="113241" y="1090333"/>
                </a:lnTo>
                <a:lnTo>
                  <a:pt x="137419" y="1113232"/>
                </a:lnTo>
                <a:lnTo>
                  <a:pt x="163417" y="1134142"/>
                </a:lnTo>
                <a:lnTo>
                  <a:pt x="190626" y="1153726"/>
                </a:lnTo>
                <a:lnTo>
                  <a:pt x="218642" y="1172427"/>
                </a:lnTo>
                <a:lnTo>
                  <a:pt x="247905" y="1190538"/>
                </a:lnTo>
                <a:lnTo>
                  <a:pt x="277995" y="1208257"/>
                </a:lnTo>
                <a:lnTo>
                  <a:pt x="308639" y="1225714"/>
                </a:lnTo>
                <a:lnTo>
                  <a:pt x="341768" y="1241585"/>
                </a:lnTo>
                <a:lnTo>
                  <a:pt x="376555" y="1256399"/>
                </a:lnTo>
                <a:lnTo>
                  <a:pt x="412445" y="1270509"/>
                </a:lnTo>
                <a:lnTo>
                  <a:pt x="450483" y="1282738"/>
                </a:lnTo>
                <a:lnTo>
                  <a:pt x="489953" y="1293712"/>
                </a:lnTo>
                <a:lnTo>
                  <a:pt x="530378" y="1303851"/>
                </a:lnTo>
                <a:lnTo>
                  <a:pt x="572145" y="1313432"/>
                </a:lnTo>
                <a:lnTo>
                  <a:pt x="614805" y="1322642"/>
                </a:lnTo>
                <a:lnTo>
                  <a:pt x="658063" y="1331604"/>
                </a:lnTo>
                <a:lnTo>
                  <a:pt x="701716" y="1340401"/>
                </a:lnTo>
                <a:lnTo>
                  <a:pt x="745637" y="1349088"/>
                </a:lnTo>
                <a:lnTo>
                  <a:pt x="789734" y="1357701"/>
                </a:lnTo>
                <a:lnTo>
                  <a:pt x="833948" y="1365560"/>
                </a:lnTo>
                <a:lnTo>
                  <a:pt x="878241" y="1372916"/>
                </a:lnTo>
                <a:lnTo>
                  <a:pt x="922586" y="1379937"/>
                </a:lnTo>
                <a:lnTo>
                  <a:pt x="966967" y="1386028"/>
                </a:lnTo>
                <a:lnTo>
                  <a:pt x="1011370" y="1391500"/>
                </a:lnTo>
                <a:lnTo>
                  <a:pt x="1055787" y="1396560"/>
                </a:lnTo>
                <a:lnTo>
                  <a:pt x="1102333" y="1401343"/>
                </a:lnTo>
                <a:lnTo>
                  <a:pt x="1150299" y="1405944"/>
                </a:lnTo>
                <a:lnTo>
                  <a:pt x="1199208" y="1410422"/>
                </a:lnTo>
                <a:lnTo>
                  <a:pt x="1248748" y="1414113"/>
                </a:lnTo>
                <a:lnTo>
                  <a:pt x="1298708" y="1417279"/>
                </a:lnTo>
                <a:lnTo>
                  <a:pt x="1348947" y="1420095"/>
                </a:lnTo>
                <a:lnTo>
                  <a:pt x="1398668" y="1421973"/>
                </a:lnTo>
                <a:lnTo>
                  <a:pt x="1448043" y="1423224"/>
                </a:lnTo>
                <a:lnTo>
                  <a:pt x="1497187" y="1424059"/>
                </a:lnTo>
                <a:lnTo>
                  <a:pt x="1546883" y="1423910"/>
                </a:lnTo>
                <a:lnTo>
                  <a:pt x="1596948" y="1423105"/>
                </a:lnTo>
                <a:lnTo>
                  <a:pt x="1647258" y="1421863"/>
                </a:lnTo>
                <a:lnTo>
                  <a:pt x="1696319" y="1419623"/>
                </a:lnTo>
                <a:lnTo>
                  <a:pt x="1744550" y="1416719"/>
                </a:lnTo>
                <a:lnTo>
                  <a:pt x="1792225" y="1413372"/>
                </a:lnTo>
                <a:lnTo>
                  <a:pt x="1837415" y="1409730"/>
                </a:lnTo>
                <a:lnTo>
                  <a:pt x="1880946" y="1405890"/>
                </a:lnTo>
                <a:lnTo>
                  <a:pt x="1923372" y="1401919"/>
                </a:lnTo>
                <a:lnTo>
                  <a:pt x="1966475" y="1397156"/>
                </a:lnTo>
                <a:lnTo>
                  <a:pt x="2010025" y="1391863"/>
                </a:lnTo>
                <a:lnTo>
                  <a:pt x="2053876" y="1386218"/>
                </a:lnTo>
                <a:lnTo>
                  <a:pt x="2095104" y="1378927"/>
                </a:lnTo>
                <a:lnTo>
                  <a:pt x="2134584" y="1370538"/>
                </a:lnTo>
                <a:lnTo>
                  <a:pt x="2172898" y="1361418"/>
                </a:lnTo>
                <a:lnTo>
                  <a:pt x="2210436" y="1351810"/>
                </a:lnTo>
                <a:lnTo>
                  <a:pt x="2247454" y="1341877"/>
                </a:lnTo>
                <a:lnTo>
                  <a:pt x="2284131" y="1331727"/>
                </a:lnTo>
                <a:lnTo>
                  <a:pt x="2319867" y="1320022"/>
                </a:lnTo>
                <a:lnTo>
                  <a:pt x="2354982" y="1307280"/>
                </a:lnTo>
                <a:lnTo>
                  <a:pt x="2389680" y="1293846"/>
                </a:lnTo>
                <a:lnTo>
                  <a:pt x="2423394" y="1279245"/>
                </a:lnTo>
                <a:lnTo>
                  <a:pt x="2456456" y="1263867"/>
                </a:lnTo>
                <a:lnTo>
                  <a:pt x="2489080" y="1247971"/>
                </a:lnTo>
                <a:lnTo>
                  <a:pt x="2519295" y="1231729"/>
                </a:lnTo>
                <a:lnTo>
                  <a:pt x="2547906" y="1215256"/>
                </a:lnTo>
                <a:lnTo>
                  <a:pt x="2575447" y="1198630"/>
                </a:lnTo>
                <a:lnTo>
                  <a:pt x="2601569" y="1180490"/>
                </a:lnTo>
                <a:lnTo>
                  <a:pt x="2626744" y="1161342"/>
                </a:lnTo>
                <a:lnTo>
                  <a:pt x="2673296" y="1121251"/>
                </a:lnTo>
                <a:lnTo>
                  <a:pt x="2712799" y="1079914"/>
                </a:lnTo>
                <a:lnTo>
                  <a:pt x="2743527" y="1036142"/>
                </a:lnTo>
                <a:lnTo>
                  <a:pt x="2768239" y="990112"/>
                </a:lnTo>
                <a:lnTo>
                  <a:pt x="2778779" y="965984"/>
                </a:lnTo>
                <a:lnTo>
                  <a:pt x="2788628" y="941432"/>
                </a:lnTo>
                <a:lnTo>
                  <a:pt x="2795901" y="916597"/>
                </a:lnTo>
                <a:lnTo>
                  <a:pt x="2801454" y="891574"/>
                </a:lnTo>
                <a:lnTo>
                  <a:pt x="2805861" y="866425"/>
                </a:lnTo>
                <a:lnTo>
                  <a:pt x="2807388" y="841193"/>
                </a:lnTo>
                <a:lnTo>
                  <a:pt x="2806996" y="815905"/>
                </a:lnTo>
                <a:lnTo>
                  <a:pt x="2805323" y="790579"/>
                </a:lnTo>
                <a:lnTo>
                  <a:pt x="2800679" y="764523"/>
                </a:lnTo>
                <a:lnTo>
                  <a:pt x="2794057" y="737980"/>
                </a:lnTo>
                <a:lnTo>
                  <a:pt x="2786113" y="711113"/>
                </a:lnTo>
                <a:lnTo>
                  <a:pt x="2776584" y="684735"/>
                </a:lnTo>
                <a:lnTo>
                  <a:pt x="2765998" y="658682"/>
                </a:lnTo>
                <a:lnTo>
                  <a:pt x="2754708" y="632848"/>
                </a:lnTo>
                <a:lnTo>
                  <a:pt x="2740125" y="607158"/>
                </a:lnTo>
                <a:lnTo>
                  <a:pt x="2723348" y="581564"/>
                </a:lnTo>
                <a:lnTo>
                  <a:pt x="2705108" y="556036"/>
                </a:lnTo>
                <a:lnTo>
                  <a:pt x="2685186" y="530550"/>
                </a:lnTo>
                <a:lnTo>
                  <a:pt x="2664144" y="505093"/>
                </a:lnTo>
                <a:lnTo>
                  <a:pt x="2642355" y="479654"/>
                </a:lnTo>
                <a:lnTo>
                  <a:pt x="2617953" y="455640"/>
                </a:lnTo>
                <a:lnTo>
                  <a:pt x="2591805" y="432575"/>
                </a:lnTo>
                <a:lnTo>
                  <a:pt x="2564495" y="410143"/>
                </a:lnTo>
                <a:lnTo>
                  <a:pt x="2536412" y="388838"/>
                </a:lnTo>
                <a:lnTo>
                  <a:pt x="2507811" y="368285"/>
                </a:lnTo>
                <a:lnTo>
                  <a:pt x="2478866" y="348232"/>
                </a:lnTo>
                <a:lnTo>
                  <a:pt x="2447575" y="328514"/>
                </a:lnTo>
                <a:lnTo>
                  <a:pt x="2414719" y="309019"/>
                </a:lnTo>
                <a:lnTo>
                  <a:pt x="2380822" y="289672"/>
                </a:lnTo>
                <a:lnTo>
                  <a:pt x="2344818" y="271129"/>
                </a:lnTo>
                <a:lnTo>
                  <a:pt x="2307410" y="253123"/>
                </a:lnTo>
                <a:lnTo>
                  <a:pt x="2269065" y="235475"/>
                </a:lnTo>
                <a:lnTo>
                  <a:pt x="2228686" y="218770"/>
                </a:lnTo>
                <a:lnTo>
                  <a:pt x="2186949" y="202695"/>
                </a:lnTo>
                <a:lnTo>
                  <a:pt x="2144309" y="187039"/>
                </a:lnTo>
                <a:lnTo>
                  <a:pt x="2096831" y="172369"/>
                </a:lnTo>
                <a:lnTo>
                  <a:pt x="2046130" y="158355"/>
                </a:lnTo>
                <a:lnTo>
                  <a:pt x="1993278" y="144779"/>
                </a:lnTo>
                <a:lnTo>
                  <a:pt x="1936172" y="132907"/>
                </a:lnTo>
                <a:lnTo>
                  <a:pt x="1876229" y="122169"/>
                </a:lnTo>
                <a:lnTo>
                  <a:pt x="1814395" y="112189"/>
                </a:lnTo>
                <a:lnTo>
                  <a:pt x="1750595" y="103419"/>
                </a:lnTo>
                <a:lnTo>
                  <a:pt x="1685482" y="95455"/>
                </a:lnTo>
                <a:lnTo>
                  <a:pt x="1619497" y="88029"/>
                </a:lnTo>
                <a:lnTo>
                  <a:pt x="1550812" y="82373"/>
                </a:lnTo>
                <a:lnTo>
                  <a:pt x="1480329" y="77897"/>
                </a:lnTo>
                <a:lnTo>
                  <a:pt x="1408645" y="74207"/>
                </a:lnTo>
                <a:lnTo>
                  <a:pt x="1360856" y="71748"/>
                </a:lnTo>
                <a:lnTo>
                  <a:pt x="1265277" y="6682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3" name="SMARTInkShape-Group495">
            <a:extLst>
              <a:ext uri="{FF2B5EF4-FFF2-40B4-BE49-F238E27FC236}">
                <a16:creationId xmlns:a16="http://schemas.microsoft.com/office/drawing/2014/main" xmlns="" id="{79FF38DA-AE69-4CE2-86D7-58C149D89B0D}"/>
              </a:ext>
            </a:extLst>
          </p:cNvPr>
          <p:cNvGrpSpPr/>
          <p:nvPr/>
        </p:nvGrpSpPr>
        <p:grpSpPr>
          <a:xfrm>
            <a:off x="3092450" y="4009829"/>
            <a:ext cx="1488138" cy="426836"/>
            <a:chOff x="3092450" y="4009829"/>
            <a:chExt cx="1488138" cy="426836"/>
          </a:xfrm>
        </p:grpSpPr>
        <p:sp>
          <p:nvSpPr>
            <p:cNvPr id="665" name="SMARTInkShape-2295">
              <a:extLst>
                <a:ext uri="{FF2B5EF4-FFF2-40B4-BE49-F238E27FC236}">
                  <a16:creationId xmlns:a16="http://schemas.microsoft.com/office/drawing/2014/main" xmlns="" id="{06BC1497-0376-4690-839C-4F81B3C8218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238500" y="4203700"/>
              <a:ext cx="158751" cy="188332"/>
            </a:xfrm>
            <a:custGeom>
              <a:avLst/>
              <a:gdLst/>
              <a:ahLst/>
              <a:cxnLst/>
              <a:rect l="0" t="0" r="0" b="0"/>
              <a:pathLst>
                <a:path w="158751" h="188332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2117" y="48422"/>
                  </a:lnTo>
                  <a:lnTo>
                    <a:pt x="10113" y="46215"/>
                  </a:lnTo>
                  <a:lnTo>
                    <a:pt x="33257" y="51715"/>
                  </a:lnTo>
                  <a:lnTo>
                    <a:pt x="62457" y="72394"/>
                  </a:lnTo>
                  <a:lnTo>
                    <a:pt x="75501" y="94734"/>
                  </a:lnTo>
                  <a:lnTo>
                    <a:pt x="84930" y="135078"/>
                  </a:lnTo>
                  <a:lnTo>
                    <a:pt x="85724" y="160929"/>
                  </a:lnTo>
                  <a:lnTo>
                    <a:pt x="81374" y="179474"/>
                  </a:lnTo>
                  <a:lnTo>
                    <a:pt x="78238" y="184560"/>
                  </a:lnTo>
                  <a:lnTo>
                    <a:pt x="74736" y="187246"/>
                  </a:lnTo>
                  <a:lnTo>
                    <a:pt x="70991" y="188331"/>
                  </a:lnTo>
                  <a:lnTo>
                    <a:pt x="67788" y="186232"/>
                  </a:lnTo>
                  <a:lnTo>
                    <a:pt x="62349" y="176373"/>
                  </a:lnTo>
                  <a:lnTo>
                    <a:pt x="58690" y="141472"/>
                  </a:lnTo>
                  <a:lnTo>
                    <a:pt x="67242" y="109443"/>
                  </a:lnTo>
                  <a:lnTo>
                    <a:pt x="83508" y="76158"/>
                  </a:lnTo>
                  <a:lnTo>
                    <a:pt x="115760" y="3573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2296">
              <a:extLst>
                <a:ext uri="{FF2B5EF4-FFF2-40B4-BE49-F238E27FC236}">
                  <a16:creationId xmlns:a16="http://schemas.microsoft.com/office/drawing/2014/main" xmlns="" id="{9046340D-3E42-44CA-AD60-9D6C89C4A40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470400" y="4009829"/>
              <a:ext cx="110188" cy="346272"/>
            </a:xfrm>
            <a:custGeom>
              <a:avLst/>
              <a:gdLst/>
              <a:ahLst/>
              <a:cxnLst/>
              <a:rect l="0" t="0" r="0" b="0"/>
              <a:pathLst>
                <a:path w="110188" h="34627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20461" y="418"/>
                  </a:lnTo>
                  <a:lnTo>
                    <a:pt x="40391" y="20635"/>
                  </a:lnTo>
                  <a:lnTo>
                    <a:pt x="70529" y="59286"/>
                  </a:lnTo>
                  <a:lnTo>
                    <a:pt x="89907" y="91722"/>
                  </a:lnTo>
                  <a:lnTo>
                    <a:pt x="105575" y="129656"/>
                  </a:lnTo>
                  <a:lnTo>
                    <a:pt x="110187" y="171917"/>
                  </a:lnTo>
                  <a:lnTo>
                    <a:pt x="105416" y="215158"/>
                  </a:lnTo>
                  <a:lnTo>
                    <a:pt x="91537" y="255543"/>
                  </a:lnTo>
                  <a:lnTo>
                    <a:pt x="69846" y="289014"/>
                  </a:lnTo>
                  <a:lnTo>
                    <a:pt x="33631" y="324132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2297">
              <a:extLst>
                <a:ext uri="{FF2B5EF4-FFF2-40B4-BE49-F238E27FC236}">
                  <a16:creationId xmlns:a16="http://schemas.microsoft.com/office/drawing/2014/main" xmlns="" id="{B4C7A29A-6938-45DF-BB63-F01F7542A43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981450" y="4111411"/>
              <a:ext cx="196851" cy="233015"/>
            </a:xfrm>
            <a:custGeom>
              <a:avLst/>
              <a:gdLst/>
              <a:ahLst/>
              <a:cxnLst/>
              <a:rect l="0" t="0" r="0" b="0"/>
              <a:pathLst>
                <a:path w="196851" h="233015">
                  <a:moveTo>
                    <a:pt x="0" y="79589"/>
                  </a:moveTo>
                  <a:lnTo>
                    <a:pt x="0" y="79589"/>
                  </a:lnTo>
                  <a:lnTo>
                    <a:pt x="0" y="74122"/>
                  </a:lnTo>
                  <a:lnTo>
                    <a:pt x="5069" y="116642"/>
                  </a:lnTo>
                  <a:lnTo>
                    <a:pt x="9420" y="159320"/>
                  </a:lnTo>
                  <a:lnTo>
                    <a:pt x="7573" y="197993"/>
                  </a:lnTo>
                  <a:lnTo>
                    <a:pt x="6457" y="233014"/>
                  </a:lnTo>
                  <a:lnTo>
                    <a:pt x="7065" y="193232"/>
                  </a:lnTo>
                  <a:lnTo>
                    <a:pt x="9725" y="159495"/>
                  </a:lnTo>
                  <a:lnTo>
                    <a:pt x="15141" y="122864"/>
                  </a:lnTo>
                  <a:lnTo>
                    <a:pt x="25074" y="86828"/>
                  </a:lnTo>
                  <a:lnTo>
                    <a:pt x="54466" y="40890"/>
                  </a:lnTo>
                  <a:lnTo>
                    <a:pt x="77829" y="18409"/>
                  </a:lnTo>
                  <a:lnTo>
                    <a:pt x="114783" y="0"/>
                  </a:lnTo>
                  <a:lnTo>
                    <a:pt x="138033" y="472"/>
                  </a:lnTo>
                  <a:lnTo>
                    <a:pt x="149172" y="3561"/>
                  </a:lnTo>
                  <a:lnTo>
                    <a:pt x="167193" y="18282"/>
                  </a:lnTo>
                  <a:lnTo>
                    <a:pt x="180847" y="40347"/>
                  </a:lnTo>
                  <a:lnTo>
                    <a:pt x="191795" y="83797"/>
                  </a:lnTo>
                  <a:lnTo>
                    <a:pt x="195352" y="128265"/>
                  </a:lnTo>
                  <a:lnTo>
                    <a:pt x="196406" y="171309"/>
                  </a:lnTo>
                  <a:lnTo>
                    <a:pt x="196850" y="21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298">
              <a:extLst>
                <a:ext uri="{FF2B5EF4-FFF2-40B4-BE49-F238E27FC236}">
                  <a16:creationId xmlns:a16="http://schemas.microsoft.com/office/drawing/2014/main" xmlns="" id="{FBE503B5-0C11-46CC-9A81-D39745108AA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286284" y="4058969"/>
              <a:ext cx="118220" cy="294765"/>
            </a:xfrm>
            <a:custGeom>
              <a:avLst/>
              <a:gdLst/>
              <a:ahLst/>
              <a:cxnLst/>
              <a:rect l="0" t="0" r="0" b="0"/>
              <a:pathLst>
                <a:path w="118220" h="294765">
                  <a:moveTo>
                    <a:pt x="25366" y="125681"/>
                  </a:moveTo>
                  <a:lnTo>
                    <a:pt x="25366" y="125681"/>
                  </a:lnTo>
                  <a:lnTo>
                    <a:pt x="25366" y="169724"/>
                  </a:lnTo>
                  <a:lnTo>
                    <a:pt x="23955" y="208502"/>
                  </a:lnTo>
                  <a:lnTo>
                    <a:pt x="15932" y="249861"/>
                  </a:lnTo>
                  <a:lnTo>
                    <a:pt x="4351" y="293580"/>
                  </a:lnTo>
                  <a:lnTo>
                    <a:pt x="2889" y="294764"/>
                  </a:lnTo>
                  <a:lnTo>
                    <a:pt x="1915" y="293436"/>
                  </a:lnTo>
                  <a:lnTo>
                    <a:pt x="223" y="253083"/>
                  </a:lnTo>
                  <a:lnTo>
                    <a:pt x="80" y="221815"/>
                  </a:lnTo>
                  <a:lnTo>
                    <a:pt x="17" y="179226"/>
                  </a:lnTo>
                  <a:lnTo>
                    <a:pt x="0" y="155027"/>
                  </a:lnTo>
                  <a:lnTo>
                    <a:pt x="1862" y="107444"/>
                  </a:lnTo>
                  <a:lnTo>
                    <a:pt x="6453" y="64659"/>
                  </a:lnTo>
                  <a:lnTo>
                    <a:pt x="20938" y="22855"/>
                  </a:lnTo>
                  <a:lnTo>
                    <a:pt x="32570" y="6838"/>
                  </a:lnTo>
                  <a:lnTo>
                    <a:pt x="37224" y="2708"/>
                  </a:lnTo>
                  <a:lnTo>
                    <a:pt x="41032" y="660"/>
                  </a:lnTo>
                  <a:lnTo>
                    <a:pt x="44277" y="0"/>
                  </a:lnTo>
                  <a:lnTo>
                    <a:pt x="47851" y="3088"/>
                  </a:lnTo>
                  <a:lnTo>
                    <a:pt x="58917" y="24290"/>
                  </a:lnTo>
                  <a:lnTo>
                    <a:pt x="67455" y="63058"/>
                  </a:lnTo>
                  <a:lnTo>
                    <a:pt x="73869" y="108027"/>
                  </a:lnTo>
                  <a:lnTo>
                    <a:pt x="76190" y="120842"/>
                  </a:lnTo>
                  <a:lnTo>
                    <a:pt x="79234" y="126588"/>
                  </a:lnTo>
                  <a:lnTo>
                    <a:pt x="82939" y="129611"/>
                  </a:lnTo>
                  <a:lnTo>
                    <a:pt x="84915" y="130418"/>
                  </a:lnTo>
                  <a:lnTo>
                    <a:pt x="88992" y="135077"/>
                  </a:lnTo>
                  <a:lnTo>
                    <a:pt x="115224" y="171791"/>
                  </a:lnTo>
                  <a:lnTo>
                    <a:pt x="118219" y="186627"/>
                  </a:lnTo>
                  <a:lnTo>
                    <a:pt x="113164" y="214216"/>
                  </a:lnTo>
                  <a:lnTo>
                    <a:pt x="99358" y="244733"/>
                  </a:lnTo>
                  <a:lnTo>
                    <a:pt x="78491" y="269376"/>
                  </a:lnTo>
                  <a:lnTo>
                    <a:pt x="54434" y="283341"/>
                  </a:lnTo>
                  <a:lnTo>
                    <a:pt x="39696" y="285593"/>
                  </a:lnTo>
                  <a:lnTo>
                    <a:pt x="32803" y="285205"/>
                  </a:lnTo>
                  <a:lnTo>
                    <a:pt x="27502" y="282830"/>
                  </a:lnTo>
                  <a:lnTo>
                    <a:pt x="19730" y="274547"/>
                  </a:lnTo>
                  <a:lnTo>
                    <a:pt x="19492" y="267964"/>
                  </a:lnTo>
                  <a:lnTo>
                    <a:pt x="31716" y="233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299">
              <a:extLst>
                <a:ext uri="{FF2B5EF4-FFF2-40B4-BE49-F238E27FC236}">
                  <a16:creationId xmlns:a16="http://schemas.microsoft.com/office/drawing/2014/main" xmlns="" id="{225C3BD0-D789-483B-A142-6DE70544EF8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704079" y="4126532"/>
              <a:ext cx="112272" cy="270709"/>
            </a:xfrm>
            <a:custGeom>
              <a:avLst/>
              <a:gdLst/>
              <a:ahLst/>
              <a:cxnLst/>
              <a:rect l="0" t="0" r="0" b="0"/>
              <a:pathLst>
                <a:path w="112272" h="270709">
                  <a:moveTo>
                    <a:pt x="23371" y="45418"/>
                  </a:moveTo>
                  <a:lnTo>
                    <a:pt x="23371" y="45418"/>
                  </a:lnTo>
                  <a:lnTo>
                    <a:pt x="19007" y="62743"/>
                  </a:lnTo>
                  <a:lnTo>
                    <a:pt x="17413" y="108499"/>
                  </a:lnTo>
                  <a:lnTo>
                    <a:pt x="17195" y="139776"/>
                  </a:lnTo>
                  <a:lnTo>
                    <a:pt x="17099" y="174844"/>
                  </a:lnTo>
                  <a:lnTo>
                    <a:pt x="15174" y="207833"/>
                  </a:lnTo>
                  <a:lnTo>
                    <a:pt x="8242" y="248528"/>
                  </a:lnTo>
                  <a:lnTo>
                    <a:pt x="1014" y="269052"/>
                  </a:lnTo>
                  <a:lnTo>
                    <a:pt x="0" y="270708"/>
                  </a:lnTo>
                  <a:lnTo>
                    <a:pt x="5147" y="226493"/>
                  </a:lnTo>
                  <a:lnTo>
                    <a:pt x="10332" y="191512"/>
                  </a:lnTo>
                  <a:lnTo>
                    <a:pt x="19692" y="147743"/>
                  </a:lnTo>
                  <a:lnTo>
                    <a:pt x="32789" y="101949"/>
                  </a:lnTo>
                  <a:lnTo>
                    <a:pt x="47313" y="59961"/>
                  </a:lnTo>
                  <a:lnTo>
                    <a:pt x="65977" y="18604"/>
                  </a:lnTo>
                  <a:lnTo>
                    <a:pt x="73587" y="2691"/>
                  </a:lnTo>
                  <a:lnTo>
                    <a:pt x="76603" y="0"/>
                  </a:lnTo>
                  <a:lnTo>
                    <a:pt x="79320" y="323"/>
                  </a:lnTo>
                  <a:lnTo>
                    <a:pt x="81837" y="2654"/>
                  </a:lnTo>
                  <a:lnTo>
                    <a:pt x="95310" y="43295"/>
                  </a:lnTo>
                  <a:lnTo>
                    <a:pt x="100734" y="75518"/>
                  </a:lnTo>
                  <a:lnTo>
                    <a:pt x="105497" y="112888"/>
                  </a:lnTo>
                  <a:lnTo>
                    <a:pt x="109260" y="151605"/>
                  </a:lnTo>
                  <a:lnTo>
                    <a:pt x="110933" y="187627"/>
                  </a:lnTo>
                  <a:lnTo>
                    <a:pt x="112007" y="234349"/>
                  </a:lnTo>
                  <a:lnTo>
                    <a:pt x="112271" y="254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2300">
              <a:extLst>
                <a:ext uri="{FF2B5EF4-FFF2-40B4-BE49-F238E27FC236}">
                  <a16:creationId xmlns:a16="http://schemas.microsoft.com/office/drawing/2014/main" xmlns="" id="{ADFF5507-8C17-4F70-B8F7-5E4584F0351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716515" y="4260850"/>
              <a:ext cx="150636" cy="44451"/>
            </a:xfrm>
            <a:custGeom>
              <a:avLst/>
              <a:gdLst/>
              <a:ahLst/>
              <a:cxnLst/>
              <a:rect l="0" t="0" r="0" b="0"/>
              <a:pathLst>
                <a:path w="1506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4193" y="44450"/>
                  </a:lnTo>
                  <a:lnTo>
                    <a:pt x="2207" y="43744"/>
                  </a:lnTo>
                  <a:lnTo>
                    <a:pt x="883" y="42568"/>
                  </a:lnTo>
                  <a:lnTo>
                    <a:pt x="0" y="41079"/>
                  </a:lnTo>
                  <a:lnTo>
                    <a:pt x="2234" y="40086"/>
                  </a:lnTo>
                  <a:lnTo>
                    <a:pt x="43856" y="31619"/>
                  </a:lnTo>
                  <a:lnTo>
                    <a:pt x="87874" y="20501"/>
                  </a:lnTo>
                  <a:lnTo>
                    <a:pt x="134579" y="5513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2301">
              <a:extLst>
                <a:ext uri="{FF2B5EF4-FFF2-40B4-BE49-F238E27FC236}">
                  <a16:creationId xmlns:a16="http://schemas.microsoft.com/office/drawing/2014/main" xmlns="" id="{C86D3243-3AA5-44F2-8A26-2D5492CA37F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542008" y="4093347"/>
              <a:ext cx="128293" cy="300854"/>
            </a:xfrm>
            <a:custGeom>
              <a:avLst/>
              <a:gdLst/>
              <a:ahLst/>
              <a:cxnLst/>
              <a:rect l="0" t="0" r="0" b="0"/>
              <a:pathLst>
                <a:path w="128293" h="300854">
                  <a:moveTo>
                    <a:pt x="128292" y="27803"/>
                  </a:moveTo>
                  <a:lnTo>
                    <a:pt x="128292" y="27803"/>
                  </a:lnTo>
                  <a:lnTo>
                    <a:pt x="124921" y="17690"/>
                  </a:lnTo>
                  <a:lnTo>
                    <a:pt x="119503" y="10844"/>
                  </a:lnTo>
                  <a:lnTo>
                    <a:pt x="104527" y="699"/>
                  </a:lnTo>
                  <a:lnTo>
                    <a:pt x="94446" y="0"/>
                  </a:lnTo>
                  <a:lnTo>
                    <a:pt x="88795" y="801"/>
                  </a:lnTo>
                  <a:lnTo>
                    <a:pt x="63986" y="15412"/>
                  </a:lnTo>
                  <a:lnTo>
                    <a:pt x="37663" y="51099"/>
                  </a:lnTo>
                  <a:lnTo>
                    <a:pt x="22396" y="85194"/>
                  </a:lnTo>
                  <a:lnTo>
                    <a:pt x="9966" y="123865"/>
                  </a:lnTo>
                  <a:lnTo>
                    <a:pt x="2090" y="164571"/>
                  </a:lnTo>
                  <a:lnTo>
                    <a:pt x="0" y="202419"/>
                  </a:lnTo>
                  <a:lnTo>
                    <a:pt x="4672" y="249815"/>
                  </a:lnTo>
                  <a:lnTo>
                    <a:pt x="7779" y="262594"/>
                  </a:lnTo>
                  <a:lnTo>
                    <a:pt x="20638" y="282437"/>
                  </a:lnTo>
                  <a:lnTo>
                    <a:pt x="29005" y="290694"/>
                  </a:lnTo>
                  <a:lnTo>
                    <a:pt x="38112" y="295491"/>
                  </a:lnTo>
                  <a:lnTo>
                    <a:pt x="77492" y="300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2302">
              <a:extLst>
                <a:ext uri="{FF2B5EF4-FFF2-40B4-BE49-F238E27FC236}">
                  <a16:creationId xmlns:a16="http://schemas.microsoft.com/office/drawing/2014/main" xmlns="" id="{93931C77-D432-4F80-B2E9-298448D8078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092450" y="4021992"/>
              <a:ext cx="151882" cy="414673"/>
            </a:xfrm>
            <a:custGeom>
              <a:avLst/>
              <a:gdLst/>
              <a:ahLst/>
              <a:cxnLst/>
              <a:rect l="0" t="0" r="0" b="0"/>
              <a:pathLst>
                <a:path w="151882" h="414673">
                  <a:moveTo>
                    <a:pt x="0" y="130908"/>
                  </a:moveTo>
                  <a:lnTo>
                    <a:pt x="0" y="130908"/>
                  </a:lnTo>
                  <a:lnTo>
                    <a:pt x="5467" y="119973"/>
                  </a:lnTo>
                  <a:lnTo>
                    <a:pt x="5762" y="120090"/>
                  </a:lnTo>
                  <a:lnTo>
                    <a:pt x="6089" y="122102"/>
                  </a:lnTo>
                  <a:lnTo>
                    <a:pt x="10079" y="162535"/>
                  </a:lnTo>
                  <a:lnTo>
                    <a:pt x="16392" y="210129"/>
                  </a:lnTo>
                  <a:lnTo>
                    <a:pt x="18574" y="251489"/>
                  </a:lnTo>
                  <a:lnTo>
                    <a:pt x="21896" y="295742"/>
                  </a:lnTo>
                  <a:lnTo>
                    <a:pt x="25724" y="333755"/>
                  </a:lnTo>
                  <a:lnTo>
                    <a:pt x="29965" y="379159"/>
                  </a:lnTo>
                  <a:lnTo>
                    <a:pt x="31515" y="414672"/>
                  </a:lnTo>
                  <a:lnTo>
                    <a:pt x="31593" y="414629"/>
                  </a:lnTo>
                  <a:lnTo>
                    <a:pt x="25954" y="371862"/>
                  </a:lnTo>
                  <a:lnTo>
                    <a:pt x="19532" y="331838"/>
                  </a:lnTo>
                  <a:lnTo>
                    <a:pt x="16549" y="307194"/>
                  </a:lnTo>
                  <a:lnTo>
                    <a:pt x="13854" y="280182"/>
                  </a:lnTo>
                  <a:lnTo>
                    <a:pt x="11353" y="251591"/>
                  </a:lnTo>
                  <a:lnTo>
                    <a:pt x="11096" y="223358"/>
                  </a:lnTo>
                  <a:lnTo>
                    <a:pt x="12336" y="195363"/>
                  </a:lnTo>
                  <a:lnTo>
                    <a:pt x="14574" y="167528"/>
                  </a:lnTo>
                  <a:lnTo>
                    <a:pt x="17477" y="141915"/>
                  </a:lnTo>
                  <a:lnTo>
                    <a:pt x="24466" y="94643"/>
                  </a:lnTo>
                  <a:lnTo>
                    <a:pt x="34157" y="57640"/>
                  </a:lnTo>
                  <a:lnTo>
                    <a:pt x="46225" y="29200"/>
                  </a:lnTo>
                  <a:lnTo>
                    <a:pt x="60996" y="9504"/>
                  </a:lnTo>
                  <a:lnTo>
                    <a:pt x="70297" y="4111"/>
                  </a:lnTo>
                  <a:lnTo>
                    <a:pt x="91921" y="0"/>
                  </a:lnTo>
                  <a:lnTo>
                    <a:pt x="115643" y="9932"/>
                  </a:lnTo>
                  <a:lnTo>
                    <a:pt x="127895" y="18507"/>
                  </a:lnTo>
                  <a:lnTo>
                    <a:pt x="145272" y="44969"/>
                  </a:lnTo>
                  <a:lnTo>
                    <a:pt x="151881" y="60915"/>
                  </a:lnTo>
                  <a:lnTo>
                    <a:pt x="151699" y="93685"/>
                  </a:lnTo>
                  <a:lnTo>
                    <a:pt x="140800" y="125654"/>
                  </a:lnTo>
                  <a:lnTo>
                    <a:pt x="111568" y="165335"/>
                  </a:lnTo>
                  <a:lnTo>
                    <a:pt x="65927" y="202417"/>
                  </a:lnTo>
                  <a:lnTo>
                    <a:pt x="50800" y="21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6" name="SMARTInkShape-Group496">
            <a:extLst>
              <a:ext uri="{FF2B5EF4-FFF2-40B4-BE49-F238E27FC236}">
                <a16:creationId xmlns:a16="http://schemas.microsoft.com/office/drawing/2014/main" xmlns="" id="{9A608740-7436-4A82-BF55-278216B78121}"/>
              </a:ext>
            </a:extLst>
          </p:cNvPr>
          <p:cNvGrpSpPr/>
          <p:nvPr/>
        </p:nvGrpSpPr>
        <p:grpSpPr>
          <a:xfrm>
            <a:off x="4841392" y="4152900"/>
            <a:ext cx="238609" cy="165101"/>
            <a:chOff x="4841392" y="4152900"/>
            <a:chExt cx="238609" cy="165101"/>
          </a:xfrm>
        </p:grpSpPr>
        <p:sp>
          <p:nvSpPr>
            <p:cNvPr id="674" name="SMARTInkShape-2303">
              <a:extLst>
                <a:ext uri="{FF2B5EF4-FFF2-40B4-BE49-F238E27FC236}">
                  <a16:creationId xmlns:a16="http://schemas.microsoft.com/office/drawing/2014/main" xmlns="" id="{67D31FEF-F8D8-48ED-8B7C-F0BD906E046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841392" y="4152900"/>
              <a:ext cx="238609" cy="43568"/>
            </a:xfrm>
            <a:custGeom>
              <a:avLst/>
              <a:gdLst/>
              <a:ahLst/>
              <a:cxnLst/>
              <a:rect l="0" t="0" r="0" b="0"/>
              <a:pathLst>
                <a:path w="238609" h="43568">
                  <a:moveTo>
                    <a:pt x="3658" y="38100"/>
                  </a:moveTo>
                  <a:lnTo>
                    <a:pt x="3658" y="38100"/>
                  </a:lnTo>
                  <a:lnTo>
                    <a:pt x="287" y="41471"/>
                  </a:lnTo>
                  <a:lnTo>
                    <a:pt x="0" y="42464"/>
                  </a:lnTo>
                  <a:lnTo>
                    <a:pt x="514" y="43126"/>
                  </a:lnTo>
                  <a:lnTo>
                    <a:pt x="1561" y="43567"/>
                  </a:lnTo>
                  <a:lnTo>
                    <a:pt x="47328" y="32726"/>
                  </a:lnTo>
                  <a:lnTo>
                    <a:pt x="91034" y="19954"/>
                  </a:lnTo>
                  <a:lnTo>
                    <a:pt x="137272" y="10514"/>
                  </a:lnTo>
                  <a:lnTo>
                    <a:pt x="179459" y="4673"/>
                  </a:lnTo>
                  <a:lnTo>
                    <a:pt x="238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2304">
              <a:extLst>
                <a:ext uri="{FF2B5EF4-FFF2-40B4-BE49-F238E27FC236}">
                  <a16:creationId xmlns:a16="http://schemas.microsoft.com/office/drawing/2014/main" xmlns="" id="{45B2363A-6373-4818-B478-7AC3E8E4997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883150" y="428625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35343" y="29633"/>
                  </a:lnTo>
                  <a:lnTo>
                    <a:pt x="70506" y="21637"/>
                  </a:lnTo>
                  <a:lnTo>
                    <a:pt x="110123" y="1290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3" name="SMARTInkShape-Group497">
            <a:extLst>
              <a:ext uri="{FF2B5EF4-FFF2-40B4-BE49-F238E27FC236}">
                <a16:creationId xmlns:a16="http://schemas.microsoft.com/office/drawing/2014/main" xmlns="" id="{72067C84-5235-4DA8-A37C-0E9C5E76A674}"/>
              </a:ext>
            </a:extLst>
          </p:cNvPr>
          <p:cNvGrpSpPr/>
          <p:nvPr/>
        </p:nvGrpSpPr>
        <p:grpSpPr>
          <a:xfrm>
            <a:off x="5442833" y="3943999"/>
            <a:ext cx="1008768" cy="390879"/>
            <a:chOff x="5442833" y="3943999"/>
            <a:chExt cx="1008768" cy="390879"/>
          </a:xfrm>
        </p:grpSpPr>
        <p:sp>
          <p:nvSpPr>
            <p:cNvPr id="677" name="SMARTInkShape-2305">
              <a:extLst>
                <a:ext uri="{FF2B5EF4-FFF2-40B4-BE49-F238E27FC236}">
                  <a16:creationId xmlns:a16="http://schemas.microsoft.com/office/drawing/2014/main" xmlns="" id="{AAF9DCC7-1739-40F1-AC79-CF9BFA9608C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442833" y="3943999"/>
              <a:ext cx="140864" cy="390879"/>
            </a:xfrm>
            <a:custGeom>
              <a:avLst/>
              <a:gdLst/>
              <a:ahLst/>
              <a:cxnLst/>
              <a:rect l="0" t="0" r="0" b="0"/>
              <a:pathLst>
                <a:path w="140864" h="390879">
                  <a:moveTo>
                    <a:pt x="5467" y="170801"/>
                  </a:moveTo>
                  <a:lnTo>
                    <a:pt x="5467" y="170801"/>
                  </a:lnTo>
                  <a:lnTo>
                    <a:pt x="2096" y="170801"/>
                  </a:lnTo>
                  <a:lnTo>
                    <a:pt x="1103" y="172918"/>
                  </a:lnTo>
                  <a:lnTo>
                    <a:pt x="0" y="180914"/>
                  </a:lnTo>
                  <a:lnTo>
                    <a:pt x="13794" y="224278"/>
                  </a:lnTo>
                  <a:lnTo>
                    <a:pt x="25181" y="270921"/>
                  </a:lnTo>
                  <a:lnTo>
                    <a:pt x="28340" y="306314"/>
                  </a:lnTo>
                  <a:lnTo>
                    <a:pt x="33489" y="351829"/>
                  </a:lnTo>
                  <a:lnTo>
                    <a:pt x="31700" y="389791"/>
                  </a:lnTo>
                  <a:lnTo>
                    <a:pt x="31422" y="390878"/>
                  </a:lnTo>
                  <a:lnTo>
                    <a:pt x="27545" y="346119"/>
                  </a:lnTo>
                  <a:lnTo>
                    <a:pt x="23981" y="307281"/>
                  </a:lnTo>
                  <a:lnTo>
                    <a:pt x="20751" y="259681"/>
                  </a:lnTo>
                  <a:lnTo>
                    <a:pt x="19890" y="232171"/>
                  </a:lnTo>
                  <a:lnTo>
                    <a:pt x="19315" y="203247"/>
                  </a:lnTo>
                  <a:lnTo>
                    <a:pt x="20344" y="175498"/>
                  </a:lnTo>
                  <a:lnTo>
                    <a:pt x="22440" y="148533"/>
                  </a:lnTo>
                  <a:lnTo>
                    <a:pt x="25250" y="122089"/>
                  </a:lnTo>
                  <a:lnTo>
                    <a:pt x="34015" y="77654"/>
                  </a:lnTo>
                  <a:lnTo>
                    <a:pt x="45672" y="41914"/>
                  </a:lnTo>
                  <a:lnTo>
                    <a:pt x="60259" y="16622"/>
                  </a:lnTo>
                  <a:lnTo>
                    <a:pt x="74270" y="3499"/>
                  </a:lnTo>
                  <a:lnTo>
                    <a:pt x="80969" y="0"/>
                  </a:lnTo>
                  <a:lnTo>
                    <a:pt x="88962" y="489"/>
                  </a:lnTo>
                  <a:lnTo>
                    <a:pt x="107252" y="8559"/>
                  </a:lnTo>
                  <a:lnTo>
                    <a:pt x="123376" y="27197"/>
                  </a:lnTo>
                  <a:lnTo>
                    <a:pt x="135482" y="51944"/>
                  </a:lnTo>
                  <a:lnTo>
                    <a:pt x="140863" y="79405"/>
                  </a:lnTo>
                  <a:lnTo>
                    <a:pt x="137609" y="106192"/>
                  </a:lnTo>
                  <a:lnTo>
                    <a:pt x="128403" y="130796"/>
                  </a:lnTo>
                  <a:lnTo>
                    <a:pt x="114903" y="151139"/>
                  </a:lnTo>
                  <a:lnTo>
                    <a:pt x="97614" y="163944"/>
                  </a:lnTo>
                  <a:lnTo>
                    <a:pt x="79582" y="170576"/>
                  </a:lnTo>
                  <a:lnTo>
                    <a:pt x="43567" y="170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306">
              <a:extLst>
                <a:ext uri="{FF2B5EF4-FFF2-40B4-BE49-F238E27FC236}">
                  <a16:creationId xmlns:a16="http://schemas.microsoft.com/office/drawing/2014/main" xmlns="" id="{E400A76B-0AB7-41A5-AB14-23545E51C41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556250" y="4133850"/>
              <a:ext cx="184151" cy="184824"/>
            </a:xfrm>
            <a:custGeom>
              <a:avLst/>
              <a:gdLst/>
              <a:ahLst/>
              <a:cxnLst/>
              <a:rect l="0" t="0" r="0" b="0"/>
              <a:pathLst>
                <a:path w="184151" h="184824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3763" y="69292"/>
                  </a:lnTo>
                  <a:lnTo>
                    <a:pt x="6742" y="67362"/>
                  </a:lnTo>
                  <a:lnTo>
                    <a:pt x="17578" y="67098"/>
                  </a:lnTo>
                  <a:lnTo>
                    <a:pt x="45190" y="74679"/>
                  </a:lnTo>
                  <a:lnTo>
                    <a:pt x="68063" y="86107"/>
                  </a:lnTo>
                  <a:lnTo>
                    <a:pt x="85284" y="102946"/>
                  </a:lnTo>
                  <a:lnTo>
                    <a:pt x="100137" y="135630"/>
                  </a:lnTo>
                  <a:lnTo>
                    <a:pt x="100624" y="146159"/>
                  </a:lnTo>
                  <a:lnTo>
                    <a:pt x="92609" y="172345"/>
                  </a:lnTo>
                  <a:lnTo>
                    <a:pt x="87491" y="181961"/>
                  </a:lnTo>
                  <a:lnTo>
                    <a:pt x="84433" y="184101"/>
                  </a:lnTo>
                  <a:lnTo>
                    <a:pt x="80983" y="184823"/>
                  </a:lnTo>
                  <a:lnTo>
                    <a:pt x="77272" y="184598"/>
                  </a:lnTo>
                  <a:lnTo>
                    <a:pt x="75504" y="180216"/>
                  </a:lnTo>
                  <a:lnTo>
                    <a:pt x="77734" y="142764"/>
                  </a:lnTo>
                  <a:lnTo>
                    <a:pt x="83232" y="119190"/>
                  </a:lnTo>
                  <a:lnTo>
                    <a:pt x="103605" y="81411"/>
                  </a:lnTo>
                  <a:lnTo>
                    <a:pt x="135825" y="4136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2307">
              <a:extLst>
                <a:ext uri="{FF2B5EF4-FFF2-40B4-BE49-F238E27FC236}">
                  <a16:creationId xmlns:a16="http://schemas.microsoft.com/office/drawing/2014/main" xmlns="" id="{FA8213F2-32D5-40D0-9B97-FF50214DC26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050026" y="4038011"/>
              <a:ext cx="116397" cy="246599"/>
            </a:xfrm>
            <a:custGeom>
              <a:avLst/>
              <a:gdLst/>
              <a:ahLst/>
              <a:cxnLst/>
              <a:rect l="0" t="0" r="0" b="0"/>
              <a:pathLst>
                <a:path w="116397" h="246599">
                  <a:moveTo>
                    <a:pt x="20574" y="76789"/>
                  </a:moveTo>
                  <a:lnTo>
                    <a:pt x="20574" y="76789"/>
                  </a:lnTo>
                  <a:lnTo>
                    <a:pt x="17203" y="83531"/>
                  </a:lnTo>
                  <a:lnTo>
                    <a:pt x="18478" y="104578"/>
                  </a:lnTo>
                  <a:lnTo>
                    <a:pt x="26695" y="139899"/>
                  </a:lnTo>
                  <a:lnTo>
                    <a:pt x="38067" y="178274"/>
                  </a:lnTo>
                  <a:lnTo>
                    <a:pt x="48072" y="222686"/>
                  </a:lnTo>
                  <a:lnTo>
                    <a:pt x="46598" y="245778"/>
                  </a:lnTo>
                  <a:lnTo>
                    <a:pt x="46390" y="246598"/>
                  </a:lnTo>
                  <a:lnTo>
                    <a:pt x="33800" y="199258"/>
                  </a:lnTo>
                  <a:lnTo>
                    <a:pt x="24336" y="165322"/>
                  </a:lnTo>
                  <a:lnTo>
                    <a:pt x="14484" y="128131"/>
                  </a:lnTo>
                  <a:lnTo>
                    <a:pt x="7755" y="92787"/>
                  </a:lnTo>
                  <a:lnTo>
                    <a:pt x="0" y="51268"/>
                  </a:lnTo>
                  <a:lnTo>
                    <a:pt x="1082" y="29698"/>
                  </a:lnTo>
                  <a:lnTo>
                    <a:pt x="3346" y="19995"/>
                  </a:lnTo>
                  <a:lnTo>
                    <a:pt x="7678" y="12821"/>
                  </a:lnTo>
                  <a:lnTo>
                    <a:pt x="20014" y="2968"/>
                  </a:lnTo>
                  <a:lnTo>
                    <a:pt x="36789" y="0"/>
                  </a:lnTo>
                  <a:lnTo>
                    <a:pt x="46202" y="196"/>
                  </a:lnTo>
                  <a:lnTo>
                    <a:pt x="64183" y="9822"/>
                  </a:lnTo>
                  <a:lnTo>
                    <a:pt x="79467" y="25860"/>
                  </a:lnTo>
                  <a:lnTo>
                    <a:pt x="88612" y="44746"/>
                  </a:lnTo>
                  <a:lnTo>
                    <a:pt x="91265" y="64899"/>
                  </a:lnTo>
                  <a:lnTo>
                    <a:pt x="88681" y="84205"/>
                  </a:lnTo>
                  <a:lnTo>
                    <a:pt x="76032" y="106268"/>
                  </a:lnTo>
                  <a:lnTo>
                    <a:pt x="61239" y="124502"/>
                  </a:lnTo>
                  <a:lnTo>
                    <a:pt x="61091" y="126236"/>
                  </a:lnTo>
                  <a:lnTo>
                    <a:pt x="62806" y="130045"/>
                  </a:lnTo>
                  <a:lnTo>
                    <a:pt x="96682" y="151022"/>
                  </a:lnTo>
                  <a:lnTo>
                    <a:pt x="110231" y="171848"/>
                  </a:lnTo>
                  <a:lnTo>
                    <a:pt x="116396" y="187711"/>
                  </a:lnTo>
                  <a:lnTo>
                    <a:pt x="116205" y="195893"/>
                  </a:lnTo>
                  <a:lnTo>
                    <a:pt x="110349" y="212509"/>
                  </a:lnTo>
                  <a:lnTo>
                    <a:pt x="95151" y="234360"/>
                  </a:lnTo>
                  <a:lnTo>
                    <a:pt x="83353" y="242070"/>
                  </a:lnTo>
                  <a:lnTo>
                    <a:pt x="72464" y="244792"/>
                  </a:lnTo>
                  <a:lnTo>
                    <a:pt x="65274" y="243649"/>
                  </a:lnTo>
                  <a:lnTo>
                    <a:pt x="63073" y="239535"/>
                  </a:lnTo>
                  <a:lnTo>
                    <a:pt x="58674" y="210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2308">
              <a:extLst>
                <a:ext uri="{FF2B5EF4-FFF2-40B4-BE49-F238E27FC236}">
                  <a16:creationId xmlns:a16="http://schemas.microsoft.com/office/drawing/2014/main" xmlns="" id="{AE9DC14A-C37F-43BB-9C07-0054ED94B57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909380" y="4033888"/>
              <a:ext cx="123121" cy="281225"/>
            </a:xfrm>
            <a:custGeom>
              <a:avLst/>
              <a:gdLst/>
              <a:ahLst/>
              <a:cxnLst/>
              <a:rect l="0" t="0" r="0" b="0"/>
              <a:pathLst>
                <a:path w="123121" h="281225">
                  <a:moveTo>
                    <a:pt x="65970" y="36462"/>
                  </a:moveTo>
                  <a:lnTo>
                    <a:pt x="65970" y="36462"/>
                  </a:lnTo>
                  <a:lnTo>
                    <a:pt x="65265" y="21959"/>
                  </a:lnTo>
                  <a:lnTo>
                    <a:pt x="60901" y="9743"/>
                  </a:lnTo>
                  <a:lnTo>
                    <a:pt x="57131" y="3891"/>
                  </a:lnTo>
                  <a:lnTo>
                    <a:pt x="54433" y="2048"/>
                  </a:lnTo>
                  <a:lnTo>
                    <a:pt x="47672" y="0"/>
                  </a:lnTo>
                  <a:lnTo>
                    <a:pt x="43188" y="2982"/>
                  </a:lnTo>
                  <a:lnTo>
                    <a:pt x="26058" y="26856"/>
                  </a:lnTo>
                  <a:lnTo>
                    <a:pt x="6245" y="73597"/>
                  </a:lnTo>
                  <a:lnTo>
                    <a:pt x="620" y="111762"/>
                  </a:lnTo>
                  <a:lnTo>
                    <a:pt x="0" y="150362"/>
                  </a:lnTo>
                  <a:lnTo>
                    <a:pt x="3490" y="187273"/>
                  </a:lnTo>
                  <a:lnTo>
                    <a:pt x="18058" y="233703"/>
                  </a:lnTo>
                  <a:lnTo>
                    <a:pt x="32212" y="256299"/>
                  </a:lnTo>
                  <a:lnTo>
                    <a:pt x="51672" y="271986"/>
                  </a:lnTo>
                  <a:lnTo>
                    <a:pt x="62788" y="278144"/>
                  </a:lnTo>
                  <a:lnTo>
                    <a:pt x="86428" y="281224"/>
                  </a:lnTo>
                  <a:lnTo>
                    <a:pt x="123120" y="27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2309">
              <a:extLst>
                <a:ext uri="{FF2B5EF4-FFF2-40B4-BE49-F238E27FC236}">
                  <a16:creationId xmlns:a16="http://schemas.microsoft.com/office/drawing/2014/main" xmlns="" id="{21A0941C-0A0F-435B-B0FC-00FC162F5B0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235700" y="3995033"/>
              <a:ext cx="100659" cy="303918"/>
            </a:xfrm>
            <a:custGeom>
              <a:avLst/>
              <a:gdLst/>
              <a:ahLst/>
              <a:cxnLst/>
              <a:rect l="0" t="0" r="0" b="0"/>
              <a:pathLst>
                <a:path w="100659" h="303918">
                  <a:moveTo>
                    <a:pt x="6350" y="5467"/>
                  </a:moveTo>
                  <a:lnTo>
                    <a:pt x="6350" y="5467"/>
                  </a:lnTo>
                  <a:lnTo>
                    <a:pt x="6348" y="2096"/>
                  </a:lnTo>
                  <a:lnTo>
                    <a:pt x="8467" y="1103"/>
                  </a:lnTo>
                  <a:lnTo>
                    <a:pt x="16463" y="0"/>
                  </a:lnTo>
                  <a:lnTo>
                    <a:pt x="42978" y="6120"/>
                  </a:lnTo>
                  <a:lnTo>
                    <a:pt x="74275" y="30355"/>
                  </a:lnTo>
                  <a:lnTo>
                    <a:pt x="95776" y="67718"/>
                  </a:lnTo>
                  <a:lnTo>
                    <a:pt x="100658" y="99456"/>
                  </a:lnTo>
                  <a:lnTo>
                    <a:pt x="99769" y="134023"/>
                  </a:lnTo>
                  <a:lnTo>
                    <a:pt x="94673" y="168201"/>
                  </a:lnTo>
                  <a:lnTo>
                    <a:pt x="77126" y="215805"/>
                  </a:lnTo>
                  <a:lnTo>
                    <a:pt x="54054" y="257819"/>
                  </a:lnTo>
                  <a:lnTo>
                    <a:pt x="29342" y="286966"/>
                  </a:lnTo>
                  <a:lnTo>
                    <a:pt x="16334" y="296383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2310">
              <a:extLst>
                <a:ext uri="{FF2B5EF4-FFF2-40B4-BE49-F238E27FC236}">
                  <a16:creationId xmlns:a16="http://schemas.microsoft.com/office/drawing/2014/main" xmlns="" id="{F81AF6D3-EE8F-43B8-8C53-4553300740F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432550" y="4229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498">
            <a:extLst>
              <a:ext uri="{FF2B5EF4-FFF2-40B4-BE49-F238E27FC236}">
                <a16:creationId xmlns:a16="http://schemas.microsoft.com/office/drawing/2014/main" xmlns="" id="{43FFC217-46B0-4DA7-84CD-59A9851449B9}"/>
              </a:ext>
            </a:extLst>
          </p:cNvPr>
          <p:cNvGrpSpPr/>
          <p:nvPr/>
        </p:nvGrpSpPr>
        <p:grpSpPr>
          <a:xfrm>
            <a:off x="6750050" y="3911600"/>
            <a:ext cx="1409608" cy="539751"/>
            <a:chOff x="6750050" y="3911600"/>
            <a:chExt cx="1409608" cy="539751"/>
          </a:xfrm>
        </p:grpSpPr>
        <p:sp>
          <p:nvSpPr>
            <p:cNvPr id="684" name="SMARTInkShape-2311">
              <a:extLst>
                <a:ext uri="{FF2B5EF4-FFF2-40B4-BE49-F238E27FC236}">
                  <a16:creationId xmlns:a16="http://schemas.microsoft.com/office/drawing/2014/main" xmlns="" id="{A6020042-E15E-49AF-8F3E-2905E3999FC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889750" y="4089400"/>
              <a:ext cx="171451" cy="207023"/>
            </a:xfrm>
            <a:custGeom>
              <a:avLst/>
              <a:gdLst/>
              <a:ahLst/>
              <a:cxnLst/>
              <a:rect l="0" t="0" r="0" b="0"/>
              <a:pathLst>
                <a:path w="171451" h="207023">
                  <a:moveTo>
                    <a:pt x="0" y="95250"/>
                  </a:moveTo>
                  <a:lnTo>
                    <a:pt x="0" y="95250"/>
                  </a:lnTo>
                  <a:lnTo>
                    <a:pt x="6741" y="91879"/>
                  </a:lnTo>
                  <a:lnTo>
                    <a:pt x="27789" y="89783"/>
                  </a:lnTo>
                  <a:lnTo>
                    <a:pt x="56367" y="99275"/>
                  </a:lnTo>
                  <a:lnTo>
                    <a:pt x="71148" y="113502"/>
                  </a:lnTo>
                  <a:lnTo>
                    <a:pt x="77066" y="122234"/>
                  </a:lnTo>
                  <a:lnTo>
                    <a:pt x="81759" y="143227"/>
                  </a:lnTo>
                  <a:lnTo>
                    <a:pt x="80787" y="165256"/>
                  </a:lnTo>
                  <a:lnTo>
                    <a:pt x="70547" y="196750"/>
                  </a:lnTo>
                  <a:lnTo>
                    <a:pt x="68197" y="201017"/>
                  </a:lnTo>
                  <a:lnTo>
                    <a:pt x="65221" y="203861"/>
                  </a:lnTo>
                  <a:lnTo>
                    <a:pt x="58150" y="207022"/>
                  </a:lnTo>
                  <a:lnTo>
                    <a:pt x="55700" y="205043"/>
                  </a:lnTo>
                  <a:lnTo>
                    <a:pt x="52977" y="195317"/>
                  </a:lnTo>
                  <a:lnTo>
                    <a:pt x="58186" y="163862"/>
                  </a:lnTo>
                  <a:lnTo>
                    <a:pt x="74309" y="127861"/>
                  </a:lnTo>
                  <a:lnTo>
                    <a:pt x="97937" y="87166"/>
                  </a:lnTo>
                  <a:lnTo>
                    <a:pt x="124901" y="526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312">
              <a:extLst>
                <a:ext uri="{FF2B5EF4-FFF2-40B4-BE49-F238E27FC236}">
                  <a16:creationId xmlns:a16="http://schemas.microsoft.com/office/drawing/2014/main" xmlns="" id="{33414AEC-4989-4A80-B1D2-BB02A491CC6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236645" y="4033133"/>
              <a:ext cx="72206" cy="342018"/>
            </a:xfrm>
            <a:custGeom>
              <a:avLst/>
              <a:gdLst/>
              <a:ahLst/>
              <a:cxnLst/>
              <a:rect l="0" t="0" r="0" b="0"/>
              <a:pathLst>
                <a:path w="72206" h="342018">
                  <a:moveTo>
                    <a:pt x="72205" y="5467"/>
                  </a:moveTo>
                  <a:lnTo>
                    <a:pt x="72205" y="5467"/>
                  </a:lnTo>
                  <a:lnTo>
                    <a:pt x="68834" y="2096"/>
                  </a:lnTo>
                  <a:lnTo>
                    <a:pt x="65298" y="441"/>
                  </a:lnTo>
                  <a:lnTo>
                    <a:pt x="63366" y="0"/>
                  </a:lnTo>
                  <a:lnTo>
                    <a:pt x="57457" y="7035"/>
                  </a:lnTo>
                  <a:lnTo>
                    <a:pt x="38796" y="48032"/>
                  </a:lnTo>
                  <a:lnTo>
                    <a:pt x="27017" y="83887"/>
                  </a:lnTo>
                  <a:lnTo>
                    <a:pt x="16138" y="125692"/>
                  </a:lnTo>
                  <a:lnTo>
                    <a:pt x="8951" y="170143"/>
                  </a:lnTo>
                  <a:lnTo>
                    <a:pt x="3405" y="212006"/>
                  </a:lnTo>
                  <a:lnTo>
                    <a:pt x="0" y="250368"/>
                  </a:lnTo>
                  <a:lnTo>
                    <a:pt x="2049" y="297615"/>
                  </a:lnTo>
                  <a:lnTo>
                    <a:pt x="8705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2313">
              <a:extLst>
                <a:ext uri="{FF2B5EF4-FFF2-40B4-BE49-F238E27FC236}">
                  <a16:creationId xmlns:a16="http://schemas.microsoft.com/office/drawing/2014/main" xmlns="" id="{E319256F-CB86-4DFC-BCBB-D2E2ECBE875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994650" y="3988683"/>
              <a:ext cx="165008" cy="335668"/>
            </a:xfrm>
            <a:custGeom>
              <a:avLst/>
              <a:gdLst/>
              <a:ahLst/>
              <a:cxnLst/>
              <a:rect l="0" t="0" r="0" b="0"/>
              <a:pathLst>
                <a:path w="165008" h="335668">
                  <a:moveTo>
                    <a:pt x="120650" y="5467"/>
                  </a:moveTo>
                  <a:lnTo>
                    <a:pt x="120650" y="5467"/>
                  </a:lnTo>
                  <a:lnTo>
                    <a:pt x="120650" y="2096"/>
                  </a:lnTo>
                  <a:lnTo>
                    <a:pt x="121355" y="1103"/>
                  </a:lnTo>
                  <a:lnTo>
                    <a:pt x="122531" y="441"/>
                  </a:lnTo>
                  <a:lnTo>
                    <a:pt x="124020" y="0"/>
                  </a:lnTo>
                  <a:lnTo>
                    <a:pt x="136230" y="6120"/>
                  </a:lnTo>
                  <a:lnTo>
                    <a:pt x="153253" y="33727"/>
                  </a:lnTo>
                  <a:lnTo>
                    <a:pt x="161716" y="65063"/>
                  </a:lnTo>
                  <a:lnTo>
                    <a:pt x="165007" y="103215"/>
                  </a:lnTo>
                  <a:lnTo>
                    <a:pt x="159414" y="146042"/>
                  </a:lnTo>
                  <a:lnTo>
                    <a:pt x="149873" y="187184"/>
                  </a:lnTo>
                  <a:lnTo>
                    <a:pt x="136461" y="225930"/>
                  </a:lnTo>
                  <a:lnTo>
                    <a:pt x="116387" y="261965"/>
                  </a:lnTo>
                  <a:lnTo>
                    <a:pt x="74545" y="307244"/>
                  </a:lnTo>
                  <a:lnTo>
                    <a:pt x="44655" y="323034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2314">
              <a:extLst>
                <a:ext uri="{FF2B5EF4-FFF2-40B4-BE49-F238E27FC236}">
                  <a16:creationId xmlns:a16="http://schemas.microsoft.com/office/drawing/2014/main" xmlns="" id="{F06552A8-7C0F-4A0B-8A5C-8FF7BD3C91A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683500" y="3911600"/>
              <a:ext cx="22431" cy="539751"/>
            </a:xfrm>
            <a:custGeom>
              <a:avLst/>
              <a:gdLst/>
              <a:ahLst/>
              <a:cxnLst/>
              <a:rect l="0" t="0" r="0" b="0"/>
              <a:pathLst>
                <a:path w="22431" h="539751">
                  <a:moveTo>
                    <a:pt x="0" y="0"/>
                  </a:moveTo>
                  <a:lnTo>
                    <a:pt x="0" y="0"/>
                  </a:lnTo>
                  <a:lnTo>
                    <a:pt x="0" y="38919"/>
                  </a:lnTo>
                  <a:lnTo>
                    <a:pt x="1411" y="76564"/>
                  </a:lnTo>
                  <a:lnTo>
                    <a:pt x="3763" y="100431"/>
                  </a:lnTo>
                  <a:lnTo>
                    <a:pt x="6742" y="126221"/>
                  </a:lnTo>
                  <a:lnTo>
                    <a:pt x="9433" y="153997"/>
                  </a:lnTo>
                  <a:lnTo>
                    <a:pt x="11933" y="183098"/>
                  </a:lnTo>
                  <a:lnTo>
                    <a:pt x="14305" y="213082"/>
                  </a:lnTo>
                  <a:lnTo>
                    <a:pt x="15886" y="244360"/>
                  </a:lnTo>
                  <a:lnTo>
                    <a:pt x="16940" y="276501"/>
                  </a:lnTo>
                  <a:lnTo>
                    <a:pt x="17644" y="309217"/>
                  </a:lnTo>
                  <a:lnTo>
                    <a:pt x="18818" y="340200"/>
                  </a:lnTo>
                  <a:lnTo>
                    <a:pt x="20307" y="370028"/>
                  </a:lnTo>
                  <a:lnTo>
                    <a:pt x="22004" y="399085"/>
                  </a:lnTo>
                  <a:lnTo>
                    <a:pt x="22430" y="424807"/>
                  </a:lnTo>
                  <a:lnTo>
                    <a:pt x="21024" y="470320"/>
                  </a:lnTo>
                  <a:lnTo>
                    <a:pt x="19634" y="514788"/>
                  </a:lnTo>
                  <a:lnTo>
                    <a:pt x="19050" y="53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315">
              <a:extLst>
                <a:ext uri="{FF2B5EF4-FFF2-40B4-BE49-F238E27FC236}">
                  <a16:creationId xmlns:a16="http://schemas.microsoft.com/office/drawing/2014/main" xmlns="" id="{F96EBE8E-1C79-4C16-B467-CC01F58B383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861300" y="413385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25400" y="0"/>
                  </a:moveTo>
                  <a:lnTo>
                    <a:pt x="25400" y="0"/>
                  </a:lnTo>
                  <a:lnTo>
                    <a:pt x="21637" y="37037"/>
                  </a:lnTo>
                  <a:lnTo>
                    <a:pt x="16673" y="68673"/>
                  </a:lnTo>
                  <a:lnTo>
                    <a:pt x="14465" y="103898"/>
                  </a:lnTo>
                  <a:lnTo>
                    <a:pt x="11603" y="138840"/>
                  </a:lnTo>
                  <a:lnTo>
                    <a:pt x="7979" y="17177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2316">
              <a:extLst>
                <a:ext uri="{FF2B5EF4-FFF2-40B4-BE49-F238E27FC236}">
                  <a16:creationId xmlns:a16="http://schemas.microsoft.com/office/drawing/2014/main" xmlns="" id="{888E74FC-8BCD-4E07-9705-BCA96C769F8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862213" y="4050631"/>
              <a:ext cx="122412" cy="324236"/>
            </a:xfrm>
            <a:custGeom>
              <a:avLst/>
              <a:gdLst/>
              <a:ahLst/>
              <a:cxnLst/>
              <a:rect l="0" t="0" r="0" b="0"/>
              <a:pathLst>
                <a:path w="122412" h="324236">
                  <a:moveTo>
                    <a:pt x="24487" y="134019"/>
                  </a:moveTo>
                  <a:lnTo>
                    <a:pt x="24487" y="134019"/>
                  </a:lnTo>
                  <a:lnTo>
                    <a:pt x="12554" y="92574"/>
                  </a:lnTo>
                  <a:lnTo>
                    <a:pt x="7547" y="56828"/>
                  </a:lnTo>
                  <a:lnTo>
                    <a:pt x="8490" y="34095"/>
                  </a:lnTo>
                  <a:lnTo>
                    <a:pt x="15968" y="16936"/>
                  </a:lnTo>
                  <a:lnTo>
                    <a:pt x="30108" y="6017"/>
                  </a:lnTo>
                  <a:lnTo>
                    <a:pt x="38816" y="2118"/>
                  </a:lnTo>
                  <a:lnTo>
                    <a:pt x="71301" y="0"/>
                  </a:lnTo>
                  <a:lnTo>
                    <a:pt x="89743" y="7898"/>
                  </a:lnTo>
                  <a:lnTo>
                    <a:pt x="97624" y="13955"/>
                  </a:lnTo>
                  <a:lnTo>
                    <a:pt x="108263" y="30092"/>
                  </a:lnTo>
                  <a:lnTo>
                    <a:pt x="112087" y="39334"/>
                  </a:lnTo>
                  <a:lnTo>
                    <a:pt x="110693" y="60892"/>
                  </a:lnTo>
                  <a:lnTo>
                    <a:pt x="92550" y="105855"/>
                  </a:lnTo>
                  <a:lnTo>
                    <a:pt x="68289" y="150994"/>
                  </a:lnTo>
                  <a:lnTo>
                    <a:pt x="67094" y="154508"/>
                  </a:lnTo>
                  <a:lnTo>
                    <a:pt x="67004" y="157556"/>
                  </a:lnTo>
                  <a:lnTo>
                    <a:pt x="67647" y="160294"/>
                  </a:lnTo>
                  <a:lnTo>
                    <a:pt x="74007" y="165217"/>
                  </a:lnTo>
                  <a:lnTo>
                    <a:pt x="113683" y="183924"/>
                  </a:lnTo>
                  <a:lnTo>
                    <a:pt x="117819" y="189161"/>
                  </a:lnTo>
                  <a:lnTo>
                    <a:pt x="122411" y="202506"/>
                  </a:lnTo>
                  <a:lnTo>
                    <a:pt x="118256" y="232628"/>
                  </a:lnTo>
                  <a:lnTo>
                    <a:pt x="97975" y="271735"/>
                  </a:lnTo>
                  <a:lnTo>
                    <a:pt x="66252" y="301118"/>
                  </a:lnTo>
                  <a:lnTo>
                    <a:pt x="36783" y="319859"/>
                  </a:lnTo>
                  <a:lnTo>
                    <a:pt x="20779" y="324094"/>
                  </a:lnTo>
                  <a:lnTo>
                    <a:pt x="13548" y="324235"/>
                  </a:lnTo>
                  <a:lnTo>
                    <a:pt x="8022" y="321508"/>
                  </a:lnTo>
                  <a:lnTo>
                    <a:pt x="0" y="310950"/>
                  </a:lnTo>
                  <a:lnTo>
                    <a:pt x="3491" y="287444"/>
                  </a:lnTo>
                  <a:lnTo>
                    <a:pt x="18137" y="241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2317">
              <a:extLst>
                <a:ext uri="{FF2B5EF4-FFF2-40B4-BE49-F238E27FC236}">
                  <a16:creationId xmlns:a16="http://schemas.microsoft.com/office/drawing/2014/main" xmlns="" id="{81551723-2AAA-4F12-BECC-5D19F66BAF2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406791" y="4184650"/>
              <a:ext cx="105260" cy="44451"/>
            </a:xfrm>
            <a:custGeom>
              <a:avLst/>
              <a:gdLst/>
              <a:ahLst/>
              <a:cxnLst/>
              <a:rect l="0" t="0" r="0" b="0"/>
              <a:pathLst>
                <a:path w="10526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1079"/>
                  </a:lnTo>
                  <a:lnTo>
                    <a:pt x="0" y="39381"/>
                  </a:lnTo>
                  <a:lnTo>
                    <a:pt x="514" y="37542"/>
                  </a:lnTo>
                  <a:lnTo>
                    <a:pt x="1563" y="35612"/>
                  </a:lnTo>
                  <a:lnTo>
                    <a:pt x="16522" y="26152"/>
                  </a:lnTo>
                  <a:lnTo>
                    <a:pt x="57000" y="14678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2318">
              <a:extLst>
                <a:ext uri="{FF2B5EF4-FFF2-40B4-BE49-F238E27FC236}">
                  <a16:creationId xmlns:a16="http://schemas.microsoft.com/office/drawing/2014/main" xmlns="" id="{CDF50AB0-F64C-4A73-B9F4-0A4EF455F74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380148" y="4042441"/>
              <a:ext cx="131095" cy="269210"/>
            </a:xfrm>
            <a:custGeom>
              <a:avLst/>
              <a:gdLst/>
              <a:ahLst/>
              <a:cxnLst/>
              <a:rect l="0" t="0" r="0" b="0"/>
              <a:pathLst>
                <a:path w="131095" h="269210">
                  <a:moveTo>
                    <a:pt x="36652" y="53309"/>
                  </a:moveTo>
                  <a:lnTo>
                    <a:pt x="36652" y="53309"/>
                  </a:lnTo>
                  <a:lnTo>
                    <a:pt x="41015" y="40923"/>
                  </a:lnTo>
                  <a:lnTo>
                    <a:pt x="41678" y="40113"/>
                  </a:lnTo>
                  <a:lnTo>
                    <a:pt x="42119" y="40278"/>
                  </a:lnTo>
                  <a:lnTo>
                    <a:pt x="29030" y="77441"/>
                  </a:lnTo>
                  <a:lnTo>
                    <a:pt x="23151" y="109190"/>
                  </a:lnTo>
                  <a:lnTo>
                    <a:pt x="20068" y="144467"/>
                  </a:lnTo>
                  <a:lnTo>
                    <a:pt x="17287" y="179901"/>
                  </a:lnTo>
                  <a:lnTo>
                    <a:pt x="8493" y="224795"/>
                  </a:lnTo>
                  <a:lnTo>
                    <a:pt x="0" y="257428"/>
                  </a:lnTo>
                  <a:lnTo>
                    <a:pt x="9413" y="221961"/>
                  </a:lnTo>
                  <a:lnTo>
                    <a:pt x="21018" y="189649"/>
                  </a:lnTo>
                  <a:lnTo>
                    <a:pt x="37934" y="144713"/>
                  </a:lnTo>
                  <a:lnTo>
                    <a:pt x="59094" y="99813"/>
                  </a:lnTo>
                  <a:lnTo>
                    <a:pt x="80493" y="59161"/>
                  </a:lnTo>
                  <a:lnTo>
                    <a:pt x="103735" y="16002"/>
                  </a:lnTo>
                  <a:lnTo>
                    <a:pt x="114915" y="1920"/>
                  </a:lnTo>
                  <a:lnTo>
                    <a:pt x="119166" y="0"/>
                  </a:lnTo>
                  <a:lnTo>
                    <a:pt x="122706" y="837"/>
                  </a:lnTo>
                  <a:lnTo>
                    <a:pt x="125771" y="3511"/>
                  </a:lnTo>
                  <a:lnTo>
                    <a:pt x="130086" y="34242"/>
                  </a:lnTo>
                  <a:lnTo>
                    <a:pt x="131094" y="65296"/>
                  </a:lnTo>
                  <a:lnTo>
                    <a:pt x="130838" y="101675"/>
                  </a:lnTo>
                  <a:lnTo>
                    <a:pt x="128371" y="143714"/>
                  </a:lnTo>
                  <a:lnTo>
                    <a:pt x="119279" y="184506"/>
                  </a:lnTo>
                  <a:lnTo>
                    <a:pt x="107947" y="220274"/>
                  </a:lnTo>
                  <a:lnTo>
                    <a:pt x="93802" y="269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2319">
              <a:extLst>
                <a:ext uri="{FF2B5EF4-FFF2-40B4-BE49-F238E27FC236}">
                  <a16:creationId xmlns:a16="http://schemas.microsoft.com/office/drawing/2014/main" xmlns="" id="{C7709A44-1C3F-4E63-B895-502C16B3227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750050" y="3951340"/>
              <a:ext cx="141949" cy="387726"/>
            </a:xfrm>
            <a:custGeom>
              <a:avLst/>
              <a:gdLst/>
              <a:ahLst/>
              <a:cxnLst/>
              <a:rect l="0" t="0" r="0" b="0"/>
              <a:pathLst>
                <a:path w="141949" h="387726">
                  <a:moveTo>
                    <a:pt x="0" y="144410"/>
                  </a:moveTo>
                  <a:lnTo>
                    <a:pt x="0" y="144410"/>
                  </a:lnTo>
                  <a:lnTo>
                    <a:pt x="0" y="133475"/>
                  </a:lnTo>
                  <a:lnTo>
                    <a:pt x="8789" y="168979"/>
                  </a:lnTo>
                  <a:lnTo>
                    <a:pt x="16605" y="201896"/>
                  </a:lnTo>
                  <a:lnTo>
                    <a:pt x="27136" y="242397"/>
                  </a:lnTo>
                  <a:lnTo>
                    <a:pt x="33227" y="282504"/>
                  </a:lnTo>
                  <a:lnTo>
                    <a:pt x="35229" y="320085"/>
                  </a:lnTo>
                  <a:lnTo>
                    <a:pt x="32389" y="365481"/>
                  </a:lnTo>
                  <a:lnTo>
                    <a:pt x="28977" y="382835"/>
                  </a:lnTo>
                  <a:lnTo>
                    <a:pt x="27078" y="386615"/>
                  </a:lnTo>
                  <a:lnTo>
                    <a:pt x="25109" y="387725"/>
                  </a:lnTo>
                  <a:lnTo>
                    <a:pt x="23089" y="387053"/>
                  </a:lnTo>
                  <a:lnTo>
                    <a:pt x="16875" y="365882"/>
                  </a:lnTo>
                  <a:lnTo>
                    <a:pt x="13937" y="319314"/>
                  </a:lnTo>
                  <a:lnTo>
                    <a:pt x="13250" y="273415"/>
                  </a:lnTo>
                  <a:lnTo>
                    <a:pt x="13067" y="247347"/>
                  </a:lnTo>
                  <a:lnTo>
                    <a:pt x="14356" y="220090"/>
                  </a:lnTo>
                  <a:lnTo>
                    <a:pt x="16625" y="192040"/>
                  </a:lnTo>
                  <a:lnTo>
                    <a:pt x="19550" y="163464"/>
                  </a:lnTo>
                  <a:lnTo>
                    <a:pt x="23616" y="137357"/>
                  </a:lnTo>
                  <a:lnTo>
                    <a:pt x="28445" y="112897"/>
                  </a:lnTo>
                  <a:lnTo>
                    <a:pt x="40159" y="69726"/>
                  </a:lnTo>
                  <a:lnTo>
                    <a:pt x="63326" y="23739"/>
                  </a:lnTo>
                  <a:lnTo>
                    <a:pt x="82237" y="3995"/>
                  </a:lnTo>
                  <a:lnTo>
                    <a:pt x="92218" y="0"/>
                  </a:lnTo>
                  <a:lnTo>
                    <a:pt x="112717" y="1206"/>
                  </a:lnTo>
                  <a:lnTo>
                    <a:pt x="121712" y="6607"/>
                  </a:lnTo>
                  <a:lnTo>
                    <a:pt x="137350" y="23898"/>
                  </a:lnTo>
                  <a:lnTo>
                    <a:pt x="141948" y="49456"/>
                  </a:lnTo>
                  <a:lnTo>
                    <a:pt x="137171" y="79631"/>
                  </a:lnTo>
                  <a:lnTo>
                    <a:pt x="113943" y="126941"/>
                  </a:lnTo>
                  <a:lnTo>
                    <a:pt x="81974" y="166280"/>
                  </a:lnTo>
                  <a:lnTo>
                    <a:pt x="31750" y="207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SMARTInkShape-Group499">
            <a:extLst>
              <a:ext uri="{FF2B5EF4-FFF2-40B4-BE49-F238E27FC236}">
                <a16:creationId xmlns:a16="http://schemas.microsoft.com/office/drawing/2014/main" xmlns="" id="{A831AE4C-8C73-439E-953B-45E5F18D97DF}"/>
              </a:ext>
            </a:extLst>
          </p:cNvPr>
          <p:cNvGrpSpPr/>
          <p:nvPr/>
        </p:nvGrpSpPr>
        <p:grpSpPr>
          <a:xfrm>
            <a:off x="4927600" y="4940300"/>
            <a:ext cx="190501" cy="135711"/>
            <a:chOff x="4927600" y="4940300"/>
            <a:chExt cx="190501" cy="135711"/>
          </a:xfrm>
        </p:grpSpPr>
        <p:sp>
          <p:nvSpPr>
            <p:cNvPr id="694" name="SMARTInkShape-2320">
              <a:extLst>
                <a:ext uri="{FF2B5EF4-FFF2-40B4-BE49-F238E27FC236}">
                  <a16:creationId xmlns:a16="http://schemas.microsoft.com/office/drawing/2014/main" xmlns="" id="{1259344D-DE4F-4BC6-B13C-547D3759B1F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955979" y="5054600"/>
              <a:ext cx="162122" cy="21411"/>
            </a:xfrm>
            <a:custGeom>
              <a:avLst/>
              <a:gdLst/>
              <a:ahLst/>
              <a:cxnLst/>
              <a:rect l="0" t="0" r="0" b="0"/>
              <a:pathLst>
                <a:path w="162122" h="21411">
                  <a:moveTo>
                    <a:pt x="3371" y="6350"/>
                  </a:moveTo>
                  <a:lnTo>
                    <a:pt x="3371" y="6350"/>
                  </a:lnTo>
                  <a:lnTo>
                    <a:pt x="0" y="13092"/>
                  </a:lnTo>
                  <a:lnTo>
                    <a:pt x="418" y="15784"/>
                  </a:lnTo>
                  <a:lnTo>
                    <a:pt x="2108" y="18283"/>
                  </a:lnTo>
                  <a:lnTo>
                    <a:pt x="4645" y="20656"/>
                  </a:lnTo>
                  <a:lnTo>
                    <a:pt x="18754" y="21410"/>
                  </a:lnTo>
                  <a:lnTo>
                    <a:pt x="56142" y="17868"/>
                  </a:lnTo>
                  <a:lnTo>
                    <a:pt x="89619" y="13585"/>
                  </a:lnTo>
                  <a:lnTo>
                    <a:pt x="125665" y="6979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2321">
              <a:extLst>
                <a:ext uri="{FF2B5EF4-FFF2-40B4-BE49-F238E27FC236}">
                  <a16:creationId xmlns:a16="http://schemas.microsoft.com/office/drawing/2014/main" xmlns="" id="{1DF4DA79-E9F4-448D-9BDE-02869945D46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927600" y="494030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44749" y="13981"/>
                  </a:lnTo>
                  <a:lnTo>
                    <a:pt x="87892" y="8218"/>
                  </a:lnTo>
                  <a:lnTo>
                    <a:pt x="134305" y="274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4" name="SMARTInkShape-Group500">
            <a:extLst>
              <a:ext uri="{FF2B5EF4-FFF2-40B4-BE49-F238E27FC236}">
                <a16:creationId xmlns:a16="http://schemas.microsoft.com/office/drawing/2014/main" xmlns="" id="{9456F241-F351-4C93-B6AA-2507BFC76B12}"/>
              </a:ext>
            </a:extLst>
          </p:cNvPr>
          <p:cNvGrpSpPr/>
          <p:nvPr/>
        </p:nvGrpSpPr>
        <p:grpSpPr>
          <a:xfrm>
            <a:off x="5478679" y="4739761"/>
            <a:ext cx="896722" cy="344589"/>
            <a:chOff x="5478679" y="4739761"/>
            <a:chExt cx="896722" cy="344589"/>
          </a:xfrm>
        </p:grpSpPr>
        <p:sp>
          <p:nvSpPr>
            <p:cNvPr id="697" name="SMARTInkShape-2322">
              <a:extLst>
                <a:ext uri="{FF2B5EF4-FFF2-40B4-BE49-F238E27FC236}">
                  <a16:creationId xmlns:a16="http://schemas.microsoft.com/office/drawing/2014/main" xmlns="" id="{4070E78F-0B86-4EF1-9537-A1C90E0BA01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356350" y="49847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5957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323">
              <a:extLst>
                <a:ext uri="{FF2B5EF4-FFF2-40B4-BE49-F238E27FC236}">
                  <a16:creationId xmlns:a16="http://schemas.microsoft.com/office/drawing/2014/main" xmlns="" id="{6BE1917C-9E85-4085-91A6-17BB114FE63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197600" y="4763383"/>
              <a:ext cx="100880" cy="294716"/>
            </a:xfrm>
            <a:custGeom>
              <a:avLst/>
              <a:gdLst/>
              <a:ahLst/>
              <a:cxnLst/>
              <a:rect l="0" t="0" r="0" b="0"/>
              <a:pathLst>
                <a:path w="100880" h="294716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22322" y="9492"/>
                  </a:lnTo>
                  <a:lnTo>
                    <a:pt x="53651" y="35823"/>
                  </a:lnTo>
                  <a:lnTo>
                    <a:pt x="83003" y="77177"/>
                  </a:lnTo>
                  <a:lnTo>
                    <a:pt x="95216" y="112597"/>
                  </a:lnTo>
                  <a:lnTo>
                    <a:pt x="100879" y="150447"/>
                  </a:lnTo>
                  <a:lnTo>
                    <a:pt x="98692" y="186084"/>
                  </a:lnTo>
                  <a:lnTo>
                    <a:pt x="91135" y="218856"/>
                  </a:lnTo>
                  <a:lnTo>
                    <a:pt x="78605" y="247767"/>
                  </a:lnTo>
                  <a:lnTo>
                    <a:pt x="34158" y="291680"/>
                  </a:lnTo>
                  <a:lnTo>
                    <a:pt x="27005" y="294347"/>
                  </a:lnTo>
                  <a:lnTo>
                    <a:pt x="20121" y="294715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2324">
              <a:extLst>
                <a:ext uri="{FF2B5EF4-FFF2-40B4-BE49-F238E27FC236}">
                  <a16:creationId xmlns:a16="http://schemas.microsoft.com/office/drawing/2014/main" xmlns="" id="{EFB86FBE-AF87-4711-BC9B-2B42D5EC2BE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041829" y="4959350"/>
              <a:ext cx="124022" cy="10650"/>
            </a:xfrm>
            <a:custGeom>
              <a:avLst/>
              <a:gdLst/>
              <a:ahLst/>
              <a:cxnLst/>
              <a:rect l="0" t="0" r="0" b="0"/>
              <a:pathLst>
                <a:path w="124022" h="10650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28443" y="9460"/>
                  </a:lnTo>
                  <a:lnTo>
                    <a:pt x="74410" y="10649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2325">
              <a:extLst>
                <a:ext uri="{FF2B5EF4-FFF2-40B4-BE49-F238E27FC236}">
                  <a16:creationId xmlns:a16="http://schemas.microsoft.com/office/drawing/2014/main" xmlns="" id="{7D389E91-32C4-4D88-ACB6-B79A92C4B65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034628" y="4817772"/>
              <a:ext cx="99935" cy="234915"/>
            </a:xfrm>
            <a:custGeom>
              <a:avLst/>
              <a:gdLst/>
              <a:ahLst/>
              <a:cxnLst/>
              <a:rect l="0" t="0" r="0" b="0"/>
              <a:pathLst>
                <a:path w="99935" h="234915">
                  <a:moveTo>
                    <a:pt x="35972" y="33628"/>
                  </a:moveTo>
                  <a:lnTo>
                    <a:pt x="35972" y="33628"/>
                  </a:lnTo>
                  <a:lnTo>
                    <a:pt x="32601" y="36999"/>
                  </a:lnTo>
                  <a:lnTo>
                    <a:pt x="30210" y="61078"/>
                  </a:lnTo>
                  <a:lnTo>
                    <a:pt x="27857" y="107018"/>
                  </a:lnTo>
                  <a:lnTo>
                    <a:pt x="22749" y="147095"/>
                  </a:lnTo>
                  <a:lnTo>
                    <a:pt x="16767" y="185781"/>
                  </a:lnTo>
                  <a:lnTo>
                    <a:pt x="8644" y="218411"/>
                  </a:lnTo>
                  <a:lnTo>
                    <a:pt x="1064" y="233958"/>
                  </a:lnTo>
                  <a:lnTo>
                    <a:pt x="0" y="234914"/>
                  </a:lnTo>
                  <a:lnTo>
                    <a:pt x="1874" y="222777"/>
                  </a:lnTo>
                  <a:lnTo>
                    <a:pt x="10268" y="187823"/>
                  </a:lnTo>
                  <a:lnTo>
                    <a:pt x="19609" y="152018"/>
                  </a:lnTo>
                  <a:lnTo>
                    <a:pt x="30816" y="111646"/>
                  </a:lnTo>
                  <a:lnTo>
                    <a:pt x="42853" y="72536"/>
                  </a:lnTo>
                  <a:lnTo>
                    <a:pt x="58158" y="31672"/>
                  </a:lnTo>
                  <a:lnTo>
                    <a:pt x="71630" y="5062"/>
                  </a:lnTo>
                  <a:lnTo>
                    <a:pt x="75971" y="1178"/>
                  </a:lnTo>
                  <a:lnTo>
                    <a:pt x="80277" y="0"/>
                  </a:lnTo>
                  <a:lnTo>
                    <a:pt x="84559" y="627"/>
                  </a:lnTo>
                  <a:lnTo>
                    <a:pt x="93079" y="10729"/>
                  </a:lnTo>
                  <a:lnTo>
                    <a:pt x="97326" y="18362"/>
                  </a:lnTo>
                  <a:lnTo>
                    <a:pt x="99934" y="56072"/>
                  </a:lnTo>
                  <a:lnTo>
                    <a:pt x="99677" y="88759"/>
                  </a:lnTo>
                  <a:lnTo>
                    <a:pt x="98857" y="122337"/>
                  </a:lnTo>
                  <a:lnTo>
                    <a:pt x="95135" y="164334"/>
                  </a:lnTo>
                  <a:lnTo>
                    <a:pt x="95401" y="202961"/>
                  </a:lnTo>
                  <a:lnTo>
                    <a:pt x="99472" y="21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2326">
              <a:extLst>
                <a:ext uri="{FF2B5EF4-FFF2-40B4-BE49-F238E27FC236}">
                  <a16:creationId xmlns:a16="http://schemas.microsoft.com/office/drawing/2014/main" xmlns="" id="{F7A287EB-18E2-4818-BCFE-977C27BE474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90631" y="4798779"/>
              <a:ext cx="52970" cy="264837"/>
            </a:xfrm>
            <a:custGeom>
              <a:avLst/>
              <a:gdLst/>
              <a:ahLst/>
              <a:cxnLst/>
              <a:rect l="0" t="0" r="0" b="0"/>
              <a:pathLst>
                <a:path w="52970" h="264837">
                  <a:moveTo>
                    <a:pt x="52969" y="8171"/>
                  </a:moveTo>
                  <a:lnTo>
                    <a:pt x="52969" y="8171"/>
                  </a:lnTo>
                  <a:lnTo>
                    <a:pt x="49598" y="1429"/>
                  </a:lnTo>
                  <a:lnTo>
                    <a:pt x="47194" y="148"/>
                  </a:lnTo>
                  <a:lnTo>
                    <a:pt x="44180" y="0"/>
                  </a:lnTo>
                  <a:lnTo>
                    <a:pt x="40760" y="607"/>
                  </a:lnTo>
                  <a:lnTo>
                    <a:pt x="33195" y="6926"/>
                  </a:lnTo>
                  <a:lnTo>
                    <a:pt x="29203" y="11574"/>
                  </a:lnTo>
                  <a:lnTo>
                    <a:pt x="17022" y="51568"/>
                  </a:lnTo>
                  <a:lnTo>
                    <a:pt x="9710" y="83197"/>
                  </a:lnTo>
                  <a:lnTo>
                    <a:pt x="3639" y="120303"/>
                  </a:lnTo>
                  <a:lnTo>
                    <a:pt x="0" y="158196"/>
                  </a:lnTo>
                  <a:lnTo>
                    <a:pt x="735" y="191501"/>
                  </a:lnTo>
                  <a:lnTo>
                    <a:pt x="8486" y="234646"/>
                  </a:lnTo>
                  <a:lnTo>
                    <a:pt x="19720" y="260758"/>
                  </a:lnTo>
                  <a:lnTo>
                    <a:pt x="25158" y="264051"/>
                  </a:lnTo>
                  <a:lnTo>
                    <a:pt x="31607" y="264836"/>
                  </a:lnTo>
                  <a:lnTo>
                    <a:pt x="52969" y="26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2327">
              <a:extLst>
                <a:ext uri="{FF2B5EF4-FFF2-40B4-BE49-F238E27FC236}">
                  <a16:creationId xmlns:a16="http://schemas.microsoft.com/office/drawing/2014/main" xmlns="" id="{24C3A9BF-B43E-4A18-8DB1-C9A4258FB9C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594350" y="4876800"/>
              <a:ext cx="190501" cy="192336"/>
            </a:xfrm>
            <a:custGeom>
              <a:avLst/>
              <a:gdLst/>
              <a:ahLst/>
              <a:cxnLst/>
              <a:rect l="0" t="0" r="0" b="0"/>
              <a:pathLst>
                <a:path w="190501" h="192336">
                  <a:moveTo>
                    <a:pt x="0" y="101600"/>
                  </a:moveTo>
                  <a:lnTo>
                    <a:pt x="0" y="101600"/>
                  </a:lnTo>
                  <a:lnTo>
                    <a:pt x="0" y="98229"/>
                  </a:lnTo>
                  <a:lnTo>
                    <a:pt x="1882" y="94692"/>
                  </a:lnTo>
                  <a:lnTo>
                    <a:pt x="3371" y="92762"/>
                  </a:lnTo>
                  <a:lnTo>
                    <a:pt x="18952" y="83302"/>
                  </a:lnTo>
                  <a:lnTo>
                    <a:pt x="51554" y="81674"/>
                  </a:lnTo>
                  <a:lnTo>
                    <a:pt x="72773" y="89687"/>
                  </a:lnTo>
                  <a:lnTo>
                    <a:pt x="82382" y="95775"/>
                  </a:lnTo>
                  <a:lnTo>
                    <a:pt x="94940" y="113828"/>
                  </a:lnTo>
                  <a:lnTo>
                    <a:pt x="101462" y="135257"/>
                  </a:lnTo>
                  <a:lnTo>
                    <a:pt x="102009" y="156540"/>
                  </a:lnTo>
                  <a:lnTo>
                    <a:pt x="94979" y="181614"/>
                  </a:lnTo>
                  <a:lnTo>
                    <a:pt x="91542" y="186692"/>
                  </a:lnTo>
                  <a:lnTo>
                    <a:pt x="83959" y="192335"/>
                  </a:lnTo>
                  <a:lnTo>
                    <a:pt x="79962" y="191018"/>
                  </a:lnTo>
                  <a:lnTo>
                    <a:pt x="71757" y="182028"/>
                  </a:lnTo>
                  <a:lnTo>
                    <a:pt x="69051" y="161099"/>
                  </a:lnTo>
                  <a:lnTo>
                    <a:pt x="73377" y="119465"/>
                  </a:lnTo>
                  <a:lnTo>
                    <a:pt x="82706" y="91196"/>
                  </a:lnTo>
                  <a:lnTo>
                    <a:pt x="111053" y="52891"/>
                  </a:lnTo>
                  <a:lnTo>
                    <a:pt x="142814" y="2445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2328">
              <a:extLst>
                <a:ext uri="{FF2B5EF4-FFF2-40B4-BE49-F238E27FC236}">
                  <a16:creationId xmlns:a16="http://schemas.microsoft.com/office/drawing/2014/main" xmlns="" id="{61809C1B-537B-4FF7-AF9E-994A66584DA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478679" y="4739761"/>
              <a:ext cx="144326" cy="344589"/>
            </a:xfrm>
            <a:custGeom>
              <a:avLst/>
              <a:gdLst/>
              <a:ahLst/>
              <a:cxnLst/>
              <a:rect l="0" t="0" r="0" b="0"/>
              <a:pathLst>
                <a:path w="144326" h="344589">
                  <a:moveTo>
                    <a:pt x="7721" y="168789"/>
                  </a:moveTo>
                  <a:lnTo>
                    <a:pt x="7721" y="168789"/>
                  </a:lnTo>
                  <a:lnTo>
                    <a:pt x="4350" y="165418"/>
                  </a:lnTo>
                  <a:lnTo>
                    <a:pt x="4062" y="164425"/>
                  </a:lnTo>
                  <a:lnTo>
                    <a:pt x="4576" y="163763"/>
                  </a:lnTo>
                  <a:lnTo>
                    <a:pt x="5625" y="163322"/>
                  </a:lnTo>
                  <a:lnTo>
                    <a:pt x="7029" y="163733"/>
                  </a:lnTo>
                  <a:lnTo>
                    <a:pt x="10471" y="166071"/>
                  </a:lnTo>
                  <a:lnTo>
                    <a:pt x="23499" y="195716"/>
                  </a:lnTo>
                  <a:lnTo>
                    <a:pt x="34111" y="237289"/>
                  </a:lnTo>
                  <a:lnTo>
                    <a:pt x="37883" y="280493"/>
                  </a:lnTo>
                  <a:lnTo>
                    <a:pt x="39157" y="327732"/>
                  </a:lnTo>
                  <a:lnTo>
                    <a:pt x="39409" y="344588"/>
                  </a:lnTo>
                  <a:lnTo>
                    <a:pt x="24250" y="305767"/>
                  </a:lnTo>
                  <a:lnTo>
                    <a:pt x="12951" y="260948"/>
                  </a:lnTo>
                  <a:lnTo>
                    <a:pt x="8385" y="235168"/>
                  </a:lnTo>
                  <a:lnTo>
                    <a:pt x="4636" y="208102"/>
                  </a:lnTo>
                  <a:lnTo>
                    <a:pt x="1431" y="180181"/>
                  </a:lnTo>
                  <a:lnTo>
                    <a:pt x="0" y="154512"/>
                  </a:lnTo>
                  <a:lnTo>
                    <a:pt x="291" y="107175"/>
                  </a:lnTo>
                  <a:lnTo>
                    <a:pt x="8416" y="70144"/>
                  </a:lnTo>
                  <a:lnTo>
                    <a:pt x="26977" y="29259"/>
                  </a:lnTo>
                  <a:lnTo>
                    <a:pt x="33258" y="18619"/>
                  </a:lnTo>
                  <a:lnTo>
                    <a:pt x="49645" y="4915"/>
                  </a:lnTo>
                  <a:lnTo>
                    <a:pt x="58954" y="273"/>
                  </a:lnTo>
                  <a:lnTo>
                    <a:pt x="69393" y="0"/>
                  </a:lnTo>
                  <a:lnTo>
                    <a:pt x="92280" y="7224"/>
                  </a:lnTo>
                  <a:lnTo>
                    <a:pt x="125595" y="33899"/>
                  </a:lnTo>
                  <a:lnTo>
                    <a:pt x="139602" y="58509"/>
                  </a:lnTo>
                  <a:lnTo>
                    <a:pt x="144325" y="71984"/>
                  </a:lnTo>
                  <a:lnTo>
                    <a:pt x="142047" y="100130"/>
                  </a:lnTo>
                  <a:lnTo>
                    <a:pt x="130216" y="126985"/>
                  </a:lnTo>
                  <a:lnTo>
                    <a:pt x="110846" y="148328"/>
                  </a:lnTo>
                  <a:lnTo>
                    <a:pt x="72771" y="169468"/>
                  </a:lnTo>
                  <a:lnTo>
                    <a:pt x="50272" y="174265"/>
                  </a:lnTo>
                  <a:lnTo>
                    <a:pt x="40322" y="174556"/>
                  </a:lnTo>
                  <a:lnTo>
                    <a:pt x="34394" y="173339"/>
                  </a:lnTo>
                  <a:lnTo>
                    <a:pt x="31147" y="171117"/>
                  </a:lnTo>
                  <a:lnTo>
                    <a:pt x="26771" y="16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3" name="SMARTInkShape-Group501">
            <a:extLst>
              <a:ext uri="{FF2B5EF4-FFF2-40B4-BE49-F238E27FC236}">
                <a16:creationId xmlns:a16="http://schemas.microsoft.com/office/drawing/2014/main" xmlns="" id="{E27C60BE-0A47-4FED-BCB5-D8D1E997EE30}"/>
              </a:ext>
            </a:extLst>
          </p:cNvPr>
          <p:cNvGrpSpPr/>
          <p:nvPr/>
        </p:nvGrpSpPr>
        <p:grpSpPr>
          <a:xfrm>
            <a:off x="6724650" y="4660900"/>
            <a:ext cx="1334175" cy="538832"/>
            <a:chOff x="6724650" y="4660900"/>
            <a:chExt cx="1334175" cy="538832"/>
          </a:xfrm>
        </p:grpSpPr>
        <p:sp>
          <p:nvSpPr>
            <p:cNvPr id="705" name="SMARTInkShape-2329">
              <a:extLst>
                <a:ext uri="{FF2B5EF4-FFF2-40B4-BE49-F238E27FC236}">
                  <a16:creationId xmlns:a16="http://schemas.microsoft.com/office/drawing/2014/main" xmlns="" id="{4EF29488-6352-4248-AB3D-10D4B2D387D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804150" y="4660900"/>
              <a:ext cx="254675" cy="412751"/>
            </a:xfrm>
            <a:custGeom>
              <a:avLst/>
              <a:gdLst/>
              <a:ahLst/>
              <a:cxnLst/>
              <a:rect l="0" t="0" r="0" b="0"/>
              <a:pathLst>
                <a:path w="254675" h="412751">
                  <a:moveTo>
                    <a:pt x="209550" y="0"/>
                  </a:moveTo>
                  <a:lnTo>
                    <a:pt x="209550" y="0"/>
                  </a:lnTo>
                  <a:lnTo>
                    <a:pt x="202808" y="0"/>
                  </a:lnTo>
                  <a:lnTo>
                    <a:pt x="200822" y="1411"/>
                  </a:lnTo>
                  <a:lnTo>
                    <a:pt x="199499" y="3763"/>
                  </a:lnTo>
                  <a:lnTo>
                    <a:pt x="198615" y="6742"/>
                  </a:lnTo>
                  <a:lnTo>
                    <a:pt x="222546" y="44057"/>
                  </a:lnTo>
                  <a:lnTo>
                    <a:pt x="241196" y="75320"/>
                  </a:lnTo>
                  <a:lnTo>
                    <a:pt x="251837" y="114144"/>
                  </a:lnTo>
                  <a:lnTo>
                    <a:pt x="254674" y="135363"/>
                  </a:lnTo>
                  <a:lnTo>
                    <a:pt x="251628" y="158680"/>
                  </a:lnTo>
                  <a:lnTo>
                    <a:pt x="244657" y="183398"/>
                  </a:lnTo>
                  <a:lnTo>
                    <a:pt x="235071" y="209048"/>
                  </a:lnTo>
                  <a:lnTo>
                    <a:pt x="221625" y="233910"/>
                  </a:lnTo>
                  <a:lnTo>
                    <a:pt x="205605" y="258245"/>
                  </a:lnTo>
                  <a:lnTo>
                    <a:pt x="167579" y="303865"/>
                  </a:lnTo>
                  <a:lnTo>
                    <a:pt x="122458" y="342955"/>
                  </a:lnTo>
                  <a:lnTo>
                    <a:pt x="98572" y="359165"/>
                  </a:lnTo>
                  <a:lnTo>
                    <a:pt x="74181" y="373499"/>
                  </a:lnTo>
                  <a:lnTo>
                    <a:pt x="32969" y="395305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2330">
              <a:extLst>
                <a:ext uri="{FF2B5EF4-FFF2-40B4-BE49-F238E27FC236}">
                  <a16:creationId xmlns:a16="http://schemas.microsoft.com/office/drawing/2014/main" xmlns="" id="{2F9D6012-5C08-4E1E-A17C-FB994B65ABA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799565" y="4889500"/>
              <a:ext cx="125236" cy="24179"/>
            </a:xfrm>
            <a:custGeom>
              <a:avLst/>
              <a:gdLst/>
              <a:ahLst/>
              <a:cxnLst/>
              <a:rect l="0" t="0" r="0" b="0"/>
              <a:pathLst>
                <a:path w="125236" h="24179">
                  <a:moveTo>
                    <a:pt x="10935" y="6350"/>
                  </a:moveTo>
                  <a:lnTo>
                    <a:pt x="10935" y="6350"/>
                  </a:lnTo>
                  <a:lnTo>
                    <a:pt x="4193" y="9721"/>
                  </a:lnTo>
                  <a:lnTo>
                    <a:pt x="2208" y="11419"/>
                  </a:lnTo>
                  <a:lnTo>
                    <a:pt x="0" y="15188"/>
                  </a:lnTo>
                  <a:lnTo>
                    <a:pt x="1529" y="17182"/>
                  </a:lnTo>
                  <a:lnTo>
                    <a:pt x="8870" y="21277"/>
                  </a:lnTo>
                  <a:lnTo>
                    <a:pt x="31647" y="24178"/>
                  </a:lnTo>
                  <a:lnTo>
                    <a:pt x="76017" y="18678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2331">
              <a:extLst>
                <a:ext uri="{FF2B5EF4-FFF2-40B4-BE49-F238E27FC236}">
                  <a16:creationId xmlns:a16="http://schemas.microsoft.com/office/drawing/2014/main" xmlns="" id="{AF51DB7F-2584-4832-BD95-63DC42854F0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41044" y="4735045"/>
              <a:ext cx="137578" cy="299309"/>
            </a:xfrm>
            <a:custGeom>
              <a:avLst/>
              <a:gdLst/>
              <a:ahLst/>
              <a:cxnLst/>
              <a:rect l="0" t="0" r="0" b="0"/>
              <a:pathLst>
                <a:path w="137578" h="299309">
                  <a:moveTo>
                    <a:pt x="44056" y="116355"/>
                  </a:moveTo>
                  <a:lnTo>
                    <a:pt x="44056" y="116355"/>
                  </a:lnTo>
                  <a:lnTo>
                    <a:pt x="38588" y="110888"/>
                  </a:lnTo>
                  <a:lnTo>
                    <a:pt x="32688" y="149044"/>
                  </a:lnTo>
                  <a:lnTo>
                    <a:pt x="26184" y="191736"/>
                  </a:lnTo>
                  <a:lnTo>
                    <a:pt x="16340" y="238722"/>
                  </a:lnTo>
                  <a:lnTo>
                    <a:pt x="6334" y="285714"/>
                  </a:lnTo>
                  <a:lnTo>
                    <a:pt x="1600" y="298710"/>
                  </a:lnTo>
                  <a:lnTo>
                    <a:pt x="935" y="299308"/>
                  </a:lnTo>
                  <a:lnTo>
                    <a:pt x="0" y="279924"/>
                  </a:lnTo>
                  <a:lnTo>
                    <a:pt x="9836" y="233886"/>
                  </a:lnTo>
                  <a:lnTo>
                    <a:pt x="22261" y="188111"/>
                  </a:lnTo>
                  <a:lnTo>
                    <a:pt x="29526" y="162075"/>
                  </a:lnTo>
                  <a:lnTo>
                    <a:pt x="37897" y="136958"/>
                  </a:lnTo>
                  <a:lnTo>
                    <a:pt x="47005" y="112451"/>
                  </a:lnTo>
                  <a:lnTo>
                    <a:pt x="66533" y="68053"/>
                  </a:lnTo>
                  <a:lnTo>
                    <a:pt x="95950" y="22081"/>
                  </a:lnTo>
                  <a:lnTo>
                    <a:pt x="111570" y="4840"/>
                  </a:lnTo>
                  <a:lnTo>
                    <a:pt x="117288" y="1089"/>
                  </a:lnTo>
                  <a:lnTo>
                    <a:pt x="121804" y="0"/>
                  </a:lnTo>
                  <a:lnTo>
                    <a:pt x="125522" y="685"/>
                  </a:lnTo>
                  <a:lnTo>
                    <a:pt x="131534" y="16498"/>
                  </a:lnTo>
                  <a:lnTo>
                    <a:pt x="137003" y="62779"/>
                  </a:lnTo>
                  <a:lnTo>
                    <a:pt x="137577" y="103127"/>
                  </a:lnTo>
                  <a:lnTo>
                    <a:pt x="135480" y="144577"/>
                  </a:lnTo>
                  <a:lnTo>
                    <a:pt x="132196" y="182755"/>
                  </a:lnTo>
                  <a:lnTo>
                    <a:pt x="126380" y="230338"/>
                  </a:lnTo>
                  <a:lnTo>
                    <a:pt x="121466" y="264537"/>
                  </a:lnTo>
                  <a:lnTo>
                    <a:pt x="121768" y="265943"/>
                  </a:lnTo>
                  <a:lnTo>
                    <a:pt x="122673" y="264764"/>
                  </a:lnTo>
                  <a:lnTo>
                    <a:pt x="126606" y="256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2332">
              <a:extLst>
                <a:ext uri="{FF2B5EF4-FFF2-40B4-BE49-F238E27FC236}">
                  <a16:creationId xmlns:a16="http://schemas.microsoft.com/office/drawing/2014/main" xmlns="" id="{20BA320C-DCB0-4A11-A128-E17356B6861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588250" y="4688229"/>
              <a:ext cx="46669" cy="511503"/>
            </a:xfrm>
            <a:custGeom>
              <a:avLst/>
              <a:gdLst/>
              <a:ahLst/>
              <a:cxnLst/>
              <a:rect l="0" t="0" r="0" b="0"/>
              <a:pathLst>
                <a:path w="46669" h="511503">
                  <a:moveTo>
                    <a:pt x="0" y="29821"/>
                  </a:moveTo>
                  <a:lnTo>
                    <a:pt x="0" y="29821"/>
                  </a:lnTo>
                  <a:lnTo>
                    <a:pt x="10139" y="11659"/>
                  </a:lnTo>
                  <a:lnTo>
                    <a:pt x="23111" y="0"/>
                  </a:lnTo>
                  <a:lnTo>
                    <a:pt x="28093" y="18869"/>
                  </a:lnTo>
                  <a:lnTo>
                    <a:pt x="30666" y="64754"/>
                  </a:lnTo>
                  <a:lnTo>
                    <a:pt x="31269" y="106730"/>
                  </a:lnTo>
                  <a:lnTo>
                    <a:pt x="31429" y="129777"/>
                  </a:lnTo>
                  <a:lnTo>
                    <a:pt x="32241" y="155725"/>
                  </a:lnTo>
                  <a:lnTo>
                    <a:pt x="33489" y="183607"/>
                  </a:lnTo>
                  <a:lnTo>
                    <a:pt x="35026" y="212778"/>
                  </a:lnTo>
                  <a:lnTo>
                    <a:pt x="36756" y="242104"/>
                  </a:lnTo>
                  <a:lnTo>
                    <a:pt x="38615" y="271531"/>
                  </a:lnTo>
                  <a:lnTo>
                    <a:pt x="40560" y="301028"/>
                  </a:lnTo>
                  <a:lnTo>
                    <a:pt x="42562" y="329159"/>
                  </a:lnTo>
                  <a:lnTo>
                    <a:pt x="44603" y="356380"/>
                  </a:lnTo>
                  <a:lnTo>
                    <a:pt x="46668" y="382993"/>
                  </a:lnTo>
                  <a:lnTo>
                    <a:pt x="45200" y="429498"/>
                  </a:lnTo>
                  <a:lnTo>
                    <a:pt x="39845" y="467805"/>
                  </a:lnTo>
                  <a:lnTo>
                    <a:pt x="29601" y="502417"/>
                  </a:lnTo>
                  <a:lnTo>
                    <a:pt x="24209" y="511502"/>
                  </a:lnTo>
                  <a:lnTo>
                    <a:pt x="21783" y="510397"/>
                  </a:lnTo>
                  <a:lnTo>
                    <a:pt x="12700" y="487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2333">
              <a:extLst>
                <a:ext uri="{FF2B5EF4-FFF2-40B4-BE49-F238E27FC236}">
                  <a16:creationId xmlns:a16="http://schemas.microsoft.com/office/drawing/2014/main" xmlns="" id="{4343B6FB-8EE9-4764-945A-CD1BCE5BF16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378700" y="4769634"/>
              <a:ext cx="100475" cy="252095"/>
            </a:xfrm>
            <a:custGeom>
              <a:avLst/>
              <a:gdLst/>
              <a:ahLst/>
              <a:cxnLst/>
              <a:rect l="0" t="0" r="0" b="0"/>
              <a:pathLst>
                <a:path w="100475" h="252095">
                  <a:moveTo>
                    <a:pt x="25400" y="62716"/>
                  </a:moveTo>
                  <a:lnTo>
                    <a:pt x="25400" y="62716"/>
                  </a:lnTo>
                  <a:lnTo>
                    <a:pt x="18658" y="62716"/>
                  </a:lnTo>
                  <a:lnTo>
                    <a:pt x="15966" y="64833"/>
                  </a:lnTo>
                  <a:lnTo>
                    <a:pt x="11095" y="72829"/>
                  </a:lnTo>
                  <a:lnTo>
                    <a:pt x="7286" y="107465"/>
                  </a:lnTo>
                  <a:lnTo>
                    <a:pt x="7333" y="149903"/>
                  </a:lnTo>
                  <a:lnTo>
                    <a:pt x="11502" y="193363"/>
                  </a:lnTo>
                  <a:lnTo>
                    <a:pt x="15468" y="238806"/>
                  </a:lnTo>
                  <a:lnTo>
                    <a:pt x="13520" y="251534"/>
                  </a:lnTo>
                  <a:lnTo>
                    <a:pt x="13246" y="252094"/>
                  </a:lnTo>
                  <a:lnTo>
                    <a:pt x="9491" y="239401"/>
                  </a:lnTo>
                  <a:lnTo>
                    <a:pt x="7282" y="204280"/>
                  </a:lnTo>
                  <a:lnTo>
                    <a:pt x="6763" y="164674"/>
                  </a:lnTo>
                  <a:lnTo>
                    <a:pt x="6533" y="117908"/>
                  </a:lnTo>
                  <a:lnTo>
                    <a:pt x="6431" y="71253"/>
                  </a:lnTo>
                  <a:lnTo>
                    <a:pt x="9745" y="28322"/>
                  </a:lnTo>
                  <a:lnTo>
                    <a:pt x="15195" y="5566"/>
                  </a:lnTo>
                  <a:lnTo>
                    <a:pt x="18597" y="2038"/>
                  </a:lnTo>
                  <a:lnTo>
                    <a:pt x="22980" y="392"/>
                  </a:lnTo>
                  <a:lnTo>
                    <a:pt x="28021" y="0"/>
                  </a:lnTo>
                  <a:lnTo>
                    <a:pt x="33497" y="2561"/>
                  </a:lnTo>
                  <a:lnTo>
                    <a:pt x="45226" y="12932"/>
                  </a:lnTo>
                  <a:lnTo>
                    <a:pt x="60359" y="41380"/>
                  </a:lnTo>
                  <a:lnTo>
                    <a:pt x="63667" y="76620"/>
                  </a:lnTo>
                  <a:lnTo>
                    <a:pt x="56807" y="107131"/>
                  </a:lnTo>
                  <a:lnTo>
                    <a:pt x="45838" y="127303"/>
                  </a:lnTo>
                  <a:lnTo>
                    <a:pt x="41847" y="130468"/>
                  </a:lnTo>
                  <a:lnTo>
                    <a:pt x="37776" y="131874"/>
                  </a:lnTo>
                  <a:lnTo>
                    <a:pt x="27845" y="132429"/>
                  </a:lnTo>
                  <a:lnTo>
                    <a:pt x="27735" y="132475"/>
                  </a:lnTo>
                  <a:lnTo>
                    <a:pt x="51583" y="133969"/>
                  </a:lnTo>
                  <a:lnTo>
                    <a:pt x="66905" y="139305"/>
                  </a:lnTo>
                  <a:lnTo>
                    <a:pt x="79359" y="148261"/>
                  </a:lnTo>
                  <a:lnTo>
                    <a:pt x="98853" y="171257"/>
                  </a:lnTo>
                  <a:lnTo>
                    <a:pt x="100474" y="178116"/>
                  </a:lnTo>
                  <a:lnTo>
                    <a:pt x="98513" y="193262"/>
                  </a:lnTo>
                  <a:lnTo>
                    <a:pt x="86104" y="214285"/>
                  </a:lnTo>
                  <a:lnTo>
                    <a:pt x="62278" y="230548"/>
                  </a:lnTo>
                  <a:lnTo>
                    <a:pt x="32877" y="237563"/>
                  </a:lnTo>
                  <a:lnTo>
                    <a:pt x="11936" y="236270"/>
                  </a:lnTo>
                  <a:lnTo>
                    <a:pt x="7958" y="234157"/>
                  </a:lnTo>
                  <a:lnTo>
                    <a:pt x="5305" y="231337"/>
                  </a:lnTo>
                  <a:lnTo>
                    <a:pt x="0" y="221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2334">
              <a:extLst>
                <a:ext uri="{FF2B5EF4-FFF2-40B4-BE49-F238E27FC236}">
                  <a16:creationId xmlns:a16="http://schemas.microsoft.com/office/drawing/2014/main" xmlns="" id="{39BB58CF-A0D8-4E08-AF41-646CCA7E758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197677" y="4763906"/>
              <a:ext cx="130224" cy="275820"/>
            </a:xfrm>
            <a:custGeom>
              <a:avLst/>
              <a:gdLst/>
              <a:ahLst/>
              <a:cxnLst/>
              <a:rect l="0" t="0" r="0" b="0"/>
              <a:pathLst>
                <a:path w="130224" h="275820">
                  <a:moveTo>
                    <a:pt x="85773" y="17644"/>
                  </a:moveTo>
                  <a:lnTo>
                    <a:pt x="85773" y="17644"/>
                  </a:lnTo>
                  <a:lnTo>
                    <a:pt x="85773" y="10902"/>
                  </a:lnTo>
                  <a:lnTo>
                    <a:pt x="84361" y="8210"/>
                  </a:lnTo>
                  <a:lnTo>
                    <a:pt x="79031" y="3338"/>
                  </a:lnTo>
                  <a:lnTo>
                    <a:pt x="70077" y="704"/>
                  </a:lnTo>
                  <a:lnTo>
                    <a:pt x="64725" y="0"/>
                  </a:lnTo>
                  <a:lnTo>
                    <a:pt x="53134" y="4863"/>
                  </a:lnTo>
                  <a:lnTo>
                    <a:pt x="47080" y="9124"/>
                  </a:lnTo>
                  <a:lnTo>
                    <a:pt x="25074" y="45458"/>
                  </a:lnTo>
                  <a:lnTo>
                    <a:pt x="12700" y="78689"/>
                  </a:lnTo>
                  <a:lnTo>
                    <a:pt x="3907" y="114625"/>
                  </a:lnTo>
                  <a:lnTo>
                    <a:pt x="0" y="151763"/>
                  </a:lnTo>
                  <a:lnTo>
                    <a:pt x="2025" y="189436"/>
                  </a:lnTo>
                  <a:lnTo>
                    <a:pt x="9745" y="224523"/>
                  </a:lnTo>
                  <a:lnTo>
                    <a:pt x="24936" y="251877"/>
                  </a:lnTo>
                  <a:lnTo>
                    <a:pt x="47210" y="268268"/>
                  </a:lnTo>
                  <a:lnTo>
                    <a:pt x="60064" y="273626"/>
                  </a:lnTo>
                  <a:lnTo>
                    <a:pt x="87517" y="275819"/>
                  </a:lnTo>
                  <a:lnTo>
                    <a:pt x="130223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2335">
              <a:extLst>
                <a:ext uri="{FF2B5EF4-FFF2-40B4-BE49-F238E27FC236}">
                  <a16:creationId xmlns:a16="http://schemas.microsoft.com/office/drawing/2014/main" xmlns="" id="{0E031A0E-6645-4CF4-BF02-A0F55F775FD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905141" y="4832350"/>
              <a:ext cx="187810" cy="176572"/>
            </a:xfrm>
            <a:custGeom>
              <a:avLst/>
              <a:gdLst/>
              <a:ahLst/>
              <a:cxnLst/>
              <a:rect l="0" t="0" r="0" b="0"/>
              <a:pathLst>
                <a:path w="187810" h="176572">
                  <a:moveTo>
                    <a:pt x="3659" y="76200"/>
                  </a:moveTo>
                  <a:lnTo>
                    <a:pt x="3659" y="76200"/>
                  </a:lnTo>
                  <a:lnTo>
                    <a:pt x="288" y="72829"/>
                  </a:lnTo>
                  <a:lnTo>
                    <a:pt x="0" y="71836"/>
                  </a:lnTo>
                  <a:lnTo>
                    <a:pt x="514" y="71174"/>
                  </a:lnTo>
                  <a:lnTo>
                    <a:pt x="13151" y="66740"/>
                  </a:lnTo>
                  <a:lnTo>
                    <a:pt x="25987" y="68704"/>
                  </a:lnTo>
                  <a:lnTo>
                    <a:pt x="33361" y="71202"/>
                  </a:lnTo>
                  <a:lnTo>
                    <a:pt x="60594" y="91574"/>
                  </a:lnTo>
                  <a:lnTo>
                    <a:pt x="80892" y="119954"/>
                  </a:lnTo>
                  <a:lnTo>
                    <a:pt x="89102" y="147332"/>
                  </a:lnTo>
                  <a:lnTo>
                    <a:pt x="88165" y="169949"/>
                  </a:lnTo>
                  <a:lnTo>
                    <a:pt x="86101" y="173977"/>
                  </a:lnTo>
                  <a:lnTo>
                    <a:pt x="83315" y="175956"/>
                  </a:lnTo>
                  <a:lnTo>
                    <a:pt x="80047" y="176571"/>
                  </a:lnTo>
                  <a:lnTo>
                    <a:pt x="76456" y="174158"/>
                  </a:lnTo>
                  <a:lnTo>
                    <a:pt x="68703" y="163952"/>
                  </a:lnTo>
                  <a:lnTo>
                    <a:pt x="59777" y="135597"/>
                  </a:lnTo>
                  <a:lnTo>
                    <a:pt x="62466" y="110595"/>
                  </a:lnTo>
                  <a:lnTo>
                    <a:pt x="66147" y="97013"/>
                  </a:lnTo>
                  <a:lnTo>
                    <a:pt x="94925" y="57672"/>
                  </a:lnTo>
                  <a:lnTo>
                    <a:pt x="131360" y="25946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2336">
              <a:extLst>
                <a:ext uri="{FF2B5EF4-FFF2-40B4-BE49-F238E27FC236}">
                  <a16:creationId xmlns:a16="http://schemas.microsoft.com/office/drawing/2014/main" xmlns="" id="{4D7F7815-9EF0-4F73-BB34-BB4B48669FE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24650" y="4730346"/>
              <a:ext cx="142223" cy="311463"/>
            </a:xfrm>
            <a:custGeom>
              <a:avLst/>
              <a:gdLst/>
              <a:ahLst/>
              <a:cxnLst/>
              <a:rect l="0" t="0" r="0" b="0"/>
              <a:pathLst>
                <a:path w="142223" h="311463">
                  <a:moveTo>
                    <a:pt x="0" y="121054"/>
                  </a:moveTo>
                  <a:lnTo>
                    <a:pt x="0" y="121054"/>
                  </a:lnTo>
                  <a:lnTo>
                    <a:pt x="5467" y="115587"/>
                  </a:lnTo>
                  <a:lnTo>
                    <a:pt x="12831" y="111594"/>
                  </a:lnTo>
                  <a:lnTo>
                    <a:pt x="16315" y="114747"/>
                  </a:lnTo>
                  <a:lnTo>
                    <a:pt x="23949" y="129540"/>
                  </a:lnTo>
                  <a:lnTo>
                    <a:pt x="32810" y="165039"/>
                  </a:lnTo>
                  <a:lnTo>
                    <a:pt x="43274" y="210207"/>
                  </a:lnTo>
                  <a:lnTo>
                    <a:pt x="49338" y="242757"/>
                  </a:lnTo>
                  <a:lnTo>
                    <a:pt x="52953" y="285290"/>
                  </a:lnTo>
                  <a:lnTo>
                    <a:pt x="50346" y="303409"/>
                  </a:lnTo>
                  <a:lnTo>
                    <a:pt x="47676" y="308241"/>
                  </a:lnTo>
                  <a:lnTo>
                    <a:pt x="44483" y="311462"/>
                  </a:lnTo>
                  <a:lnTo>
                    <a:pt x="40944" y="309376"/>
                  </a:lnTo>
                  <a:lnTo>
                    <a:pt x="33249" y="295769"/>
                  </a:lnTo>
                  <a:lnTo>
                    <a:pt x="25126" y="266203"/>
                  </a:lnTo>
                  <a:lnTo>
                    <a:pt x="17517" y="225076"/>
                  </a:lnTo>
                  <a:lnTo>
                    <a:pt x="14500" y="200280"/>
                  </a:lnTo>
                  <a:lnTo>
                    <a:pt x="11784" y="173871"/>
                  </a:lnTo>
                  <a:lnTo>
                    <a:pt x="12088" y="147798"/>
                  </a:lnTo>
                  <a:lnTo>
                    <a:pt x="14409" y="121950"/>
                  </a:lnTo>
                  <a:lnTo>
                    <a:pt x="22631" y="74886"/>
                  </a:lnTo>
                  <a:lnTo>
                    <a:pt x="33341" y="39857"/>
                  </a:lnTo>
                  <a:lnTo>
                    <a:pt x="54642" y="6449"/>
                  </a:lnTo>
                  <a:lnTo>
                    <a:pt x="63945" y="1612"/>
                  </a:lnTo>
                  <a:lnTo>
                    <a:pt x="85569" y="0"/>
                  </a:lnTo>
                  <a:lnTo>
                    <a:pt x="105529" y="9633"/>
                  </a:lnTo>
                  <a:lnTo>
                    <a:pt x="114802" y="17139"/>
                  </a:lnTo>
                  <a:lnTo>
                    <a:pt x="137968" y="54673"/>
                  </a:lnTo>
                  <a:lnTo>
                    <a:pt x="142222" y="83555"/>
                  </a:lnTo>
                  <a:lnTo>
                    <a:pt x="137292" y="112855"/>
                  </a:lnTo>
                  <a:lnTo>
                    <a:pt x="115389" y="153588"/>
                  </a:lnTo>
                  <a:lnTo>
                    <a:pt x="99027" y="169851"/>
                  </a:lnTo>
                  <a:lnTo>
                    <a:pt x="87992" y="176137"/>
                  </a:lnTo>
                  <a:lnTo>
                    <a:pt x="76200" y="178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SMARTInkShape-Group502">
            <a:extLst>
              <a:ext uri="{FF2B5EF4-FFF2-40B4-BE49-F238E27FC236}">
                <a16:creationId xmlns:a16="http://schemas.microsoft.com/office/drawing/2014/main" xmlns="" id="{BD412DAB-A124-42B5-B222-F0B599248AC8}"/>
              </a:ext>
            </a:extLst>
          </p:cNvPr>
          <p:cNvGrpSpPr/>
          <p:nvPr/>
        </p:nvGrpSpPr>
        <p:grpSpPr>
          <a:xfrm>
            <a:off x="2591683" y="5588970"/>
            <a:ext cx="2583568" cy="405431"/>
            <a:chOff x="2591683" y="5588970"/>
            <a:chExt cx="2583568" cy="405431"/>
          </a:xfrm>
        </p:grpSpPr>
        <p:sp>
          <p:nvSpPr>
            <p:cNvPr id="714" name="SMARTInkShape-2337">
              <a:extLst>
                <a:ext uri="{FF2B5EF4-FFF2-40B4-BE49-F238E27FC236}">
                  <a16:creationId xmlns:a16="http://schemas.microsoft.com/office/drawing/2014/main" xmlns="" id="{72F0FD26-8157-435F-8825-D32D524E9E6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514458" y="5603679"/>
              <a:ext cx="191298" cy="390722"/>
            </a:xfrm>
            <a:custGeom>
              <a:avLst/>
              <a:gdLst/>
              <a:ahLst/>
              <a:cxnLst/>
              <a:rect l="0" t="0" r="0" b="0"/>
              <a:pathLst>
                <a:path w="191298" h="390722">
                  <a:moveTo>
                    <a:pt x="6742" y="3371"/>
                  </a:moveTo>
                  <a:lnTo>
                    <a:pt x="6742" y="3371"/>
                  </a:lnTo>
                  <a:lnTo>
                    <a:pt x="0" y="0"/>
                  </a:lnTo>
                  <a:lnTo>
                    <a:pt x="130" y="418"/>
                  </a:lnTo>
                  <a:lnTo>
                    <a:pt x="39140" y="31113"/>
                  </a:lnTo>
                  <a:lnTo>
                    <a:pt x="84153" y="70779"/>
                  </a:lnTo>
                  <a:lnTo>
                    <a:pt x="124167" y="109295"/>
                  </a:lnTo>
                  <a:lnTo>
                    <a:pt x="158415" y="156046"/>
                  </a:lnTo>
                  <a:lnTo>
                    <a:pt x="173473" y="181354"/>
                  </a:lnTo>
                  <a:lnTo>
                    <a:pt x="182808" y="205987"/>
                  </a:lnTo>
                  <a:lnTo>
                    <a:pt x="188325" y="230171"/>
                  </a:lnTo>
                  <a:lnTo>
                    <a:pt x="191297" y="254054"/>
                  </a:lnTo>
                  <a:lnTo>
                    <a:pt x="179548" y="297525"/>
                  </a:lnTo>
                  <a:lnTo>
                    <a:pt x="154100" y="335189"/>
                  </a:lnTo>
                  <a:lnTo>
                    <a:pt x="107161" y="372699"/>
                  </a:lnTo>
                  <a:lnTo>
                    <a:pt x="82942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2338">
              <a:extLst>
                <a:ext uri="{FF2B5EF4-FFF2-40B4-BE49-F238E27FC236}">
                  <a16:creationId xmlns:a16="http://schemas.microsoft.com/office/drawing/2014/main" xmlns="" id="{E31199FA-A729-4C5F-843F-008826313C4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299376" y="5733854"/>
              <a:ext cx="183725" cy="203397"/>
            </a:xfrm>
            <a:custGeom>
              <a:avLst/>
              <a:gdLst/>
              <a:ahLst/>
              <a:cxnLst/>
              <a:rect l="0" t="0" r="0" b="0"/>
              <a:pathLst>
                <a:path w="183725" h="203397">
                  <a:moveTo>
                    <a:pt x="107524" y="44646"/>
                  </a:moveTo>
                  <a:lnTo>
                    <a:pt x="107524" y="44646"/>
                  </a:lnTo>
                  <a:lnTo>
                    <a:pt x="105642" y="23923"/>
                  </a:lnTo>
                  <a:lnTo>
                    <a:pt x="104153" y="18131"/>
                  </a:lnTo>
                  <a:lnTo>
                    <a:pt x="96854" y="7932"/>
                  </a:lnTo>
                  <a:lnTo>
                    <a:pt x="91944" y="3237"/>
                  </a:lnTo>
                  <a:lnTo>
                    <a:pt x="85142" y="812"/>
                  </a:lnTo>
                  <a:lnTo>
                    <a:pt x="68178" y="0"/>
                  </a:lnTo>
                  <a:lnTo>
                    <a:pt x="35423" y="13621"/>
                  </a:lnTo>
                  <a:lnTo>
                    <a:pt x="18800" y="31563"/>
                  </a:lnTo>
                  <a:lnTo>
                    <a:pt x="7413" y="55059"/>
                  </a:lnTo>
                  <a:lnTo>
                    <a:pt x="0" y="84316"/>
                  </a:lnTo>
                  <a:lnTo>
                    <a:pt x="3761" y="116135"/>
                  </a:lnTo>
                  <a:lnTo>
                    <a:pt x="15546" y="146973"/>
                  </a:lnTo>
                  <a:lnTo>
                    <a:pt x="32543" y="172438"/>
                  </a:lnTo>
                  <a:lnTo>
                    <a:pt x="59382" y="189873"/>
                  </a:lnTo>
                  <a:lnTo>
                    <a:pt x="94594" y="200207"/>
                  </a:lnTo>
                  <a:lnTo>
                    <a:pt x="138466" y="202449"/>
                  </a:lnTo>
                  <a:lnTo>
                    <a:pt x="183724" y="203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2339">
              <a:extLst>
                <a:ext uri="{FF2B5EF4-FFF2-40B4-BE49-F238E27FC236}">
                  <a16:creationId xmlns:a16="http://schemas.microsoft.com/office/drawing/2014/main" xmlns="" id="{240A32C7-AE00-4C9A-A24A-E01AF60FDF5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06850" y="5685112"/>
              <a:ext cx="186968" cy="271330"/>
            </a:xfrm>
            <a:custGeom>
              <a:avLst/>
              <a:gdLst/>
              <a:ahLst/>
              <a:cxnLst/>
              <a:rect l="0" t="0" r="0" b="0"/>
              <a:pathLst>
                <a:path w="186968" h="271330">
                  <a:moveTo>
                    <a:pt x="0" y="80688"/>
                  </a:moveTo>
                  <a:lnTo>
                    <a:pt x="0" y="80688"/>
                  </a:lnTo>
                  <a:lnTo>
                    <a:pt x="8838" y="127429"/>
                  </a:lnTo>
                  <a:lnTo>
                    <a:pt x="12865" y="158846"/>
                  </a:lnTo>
                  <a:lnTo>
                    <a:pt x="19099" y="206387"/>
                  </a:lnTo>
                  <a:lnTo>
                    <a:pt x="23533" y="246109"/>
                  </a:lnTo>
                  <a:lnTo>
                    <a:pt x="25031" y="271329"/>
                  </a:lnTo>
                  <a:lnTo>
                    <a:pt x="23743" y="269871"/>
                  </a:lnTo>
                  <a:lnTo>
                    <a:pt x="15188" y="246731"/>
                  </a:lnTo>
                  <a:lnTo>
                    <a:pt x="7691" y="212576"/>
                  </a:lnTo>
                  <a:lnTo>
                    <a:pt x="6538" y="189781"/>
                  </a:lnTo>
                  <a:lnTo>
                    <a:pt x="7181" y="163999"/>
                  </a:lnTo>
                  <a:lnTo>
                    <a:pt x="9020" y="136228"/>
                  </a:lnTo>
                  <a:lnTo>
                    <a:pt x="11657" y="111364"/>
                  </a:lnTo>
                  <a:lnTo>
                    <a:pt x="18352" y="66806"/>
                  </a:lnTo>
                  <a:lnTo>
                    <a:pt x="33424" y="19503"/>
                  </a:lnTo>
                  <a:lnTo>
                    <a:pt x="39922" y="10266"/>
                  </a:lnTo>
                  <a:lnTo>
                    <a:pt x="54667" y="0"/>
                  </a:lnTo>
                  <a:lnTo>
                    <a:pt x="76272" y="1082"/>
                  </a:lnTo>
                  <a:lnTo>
                    <a:pt x="102338" y="10735"/>
                  </a:lnTo>
                  <a:lnTo>
                    <a:pt x="143368" y="41381"/>
                  </a:lnTo>
                  <a:lnTo>
                    <a:pt x="175672" y="85583"/>
                  </a:lnTo>
                  <a:lnTo>
                    <a:pt x="186967" y="117906"/>
                  </a:lnTo>
                  <a:lnTo>
                    <a:pt x="186813" y="149206"/>
                  </a:lnTo>
                  <a:lnTo>
                    <a:pt x="176707" y="190831"/>
                  </a:lnTo>
                  <a:lnTo>
                    <a:pt x="164776" y="219862"/>
                  </a:lnTo>
                  <a:lnTo>
                    <a:pt x="152400" y="2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2340">
              <a:extLst>
                <a:ext uri="{FF2B5EF4-FFF2-40B4-BE49-F238E27FC236}">
                  <a16:creationId xmlns:a16="http://schemas.microsoft.com/office/drawing/2014/main" xmlns="" id="{2DE4DE53-E094-4FDB-8EF8-EA7C17967B2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05983" y="5784850"/>
              <a:ext cx="170568" cy="192413"/>
            </a:xfrm>
            <a:custGeom>
              <a:avLst/>
              <a:gdLst/>
              <a:ahLst/>
              <a:cxnLst/>
              <a:rect l="0" t="0" r="0" b="0"/>
              <a:pathLst>
                <a:path w="170568" h="192413">
                  <a:moveTo>
                    <a:pt x="5467" y="76200"/>
                  </a:moveTo>
                  <a:lnTo>
                    <a:pt x="5467" y="76200"/>
                  </a:lnTo>
                  <a:lnTo>
                    <a:pt x="1103" y="66060"/>
                  </a:lnTo>
                  <a:lnTo>
                    <a:pt x="0" y="58524"/>
                  </a:lnTo>
                  <a:lnTo>
                    <a:pt x="2750" y="46346"/>
                  </a:lnTo>
                  <a:lnTo>
                    <a:pt x="11785" y="38002"/>
                  </a:lnTo>
                  <a:lnTo>
                    <a:pt x="18146" y="33801"/>
                  </a:lnTo>
                  <a:lnTo>
                    <a:pt x="47324" y="27889"/>
                  </a:lnTo>
                  <a:lnTo>
                    <a:pt x="70637" y="35913"/>
                  </a:lnTo>
                  <a:lnTo>
                    <a:pt x="82780" y="42992"/>
                  </a:lnTo>
                  <a:lnTo>
                    <a:pt x="116726" y="83294"/>
                  </a:lnTo>
                  <a:lnTo>
                    <a:pt x="128999" y="113690"/>
                  </a:lnTo>
                  <a:lnTo>
                    <a:pt x="132271" y="128710"/>
                  </a:lnTo>
                  <a:lnTo>
                    <a:pt x="128382" y="154808"/>
                  </a:lnTo>
                  <a:lnTo>
                    <a:pt x="117951" y="176047"/>
                  </a:lnTo>
                  <a:lnTo>
                    <a:pt x="106260" y="190191"/>
                  </a:lnTo>
                  <a:lnTo>
                    <a:pt x="100885" y="192412"/>
                  </a:lnTo>
                  <a:lnTo>
                    <a:pt x="95890" y="191773"/>
                  </a:lnTo>
                  <a:lnTo>
                    <a:pt x="91149" y="189232"/>
                  </a:lnTo>
                  <a:lnTo>
                    <a:pt x="82118" y="175120"/>
                  </a:lnTo>
                  <a:lnTo>
                    <a:pt x="77734" y="165429"/>
                  </a:lnTo>
                  <a:lnTo>
                    <a:pt x="74745" y="133968"/>
                  </a:lnTo>
                  <a:lnTo>
                    <a:pt x="78591" y="96935"/>
                  </a:lnTo>
                  <a:lnTo>
                    <a:pt x="92059" y="64014"/>
                  </a:lnTo>
                  <a:lnTo>
                    <a:pt x="122846" y="27825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2341">
              <a:extLst>
                <a:ext uri="{FF2B5EF4-FFF2-40B4-BE49-F238E27FC236}">
                  <a16:creationId xmlns:a16="http://schemas.microsoft.com/office/drawing/2014/main" xmlns="" id="{D909539A-28B4-44B9-A91D-54B73197FD1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91683" y="5588970"/>
              <a:ext cx="146291" cy="387592"/>
            </a:xfrm>
            <a:custGeom>
              <a:avLst/>
              <a:gdLst/>
              <a:ahLst/>
              <a:cxnLst/>
              <a:rect l="0" t="0" r="0" b="0"/>
              <a:pathLst>
                <a:path w="146291" h="387592">
                  <a:moveTo>
                    <a:pt x="5467" y="126030"/>
                  </a:moveTo>
                  <a:lnTo>
                    <a:pt x="5467" y="126030"/>
                  </a:lnTo>
                  <a:lnTo>
                    <a:pt x="2096" y="126030"/>
                  </a:lnTo>
                  <a:lnTo>
                    <a:pt x="1103" y="126736"/>
                  </a:lnTo>
                  <a:lnTo>
                    <a:pt x="441" y="127911"/>
                  </a:lnTo>
                  <a:lnTo>
                    <a:pt x="0" y="129401"/>
                  </a:lnTo>
                  <a:lnTo>
                    <a:pt x="26863" y="174051"/>
                  </a:lnTo>
                  <a:lnTo>
                    <a:pt x="42493" y="207344"/>
                  </a:lnTo>
                  <a:lnTo>
                    <a:pt x="58847" y="245661"/>
                  </a:lnTo>
                  <a:lnTo>
                    <a:pt x="67997" y="282446"/>
                  </a:lnTo>
                  <a:lnTo>
                    <a:pt x="72769" y="316198"/>
                  </a:lnTo>
                  <a:lnTo>
                    <a:pt x="78012" y="356883"/>
                  </a:lnTo>
                  <a:lnTo>
                    <a:pt x="75811" y="387591"/>
                  </a:lnTo>
                  <a:lnTo>
                    <a:pt x="74235" y="386482"/>
                  </a:lnTo>
                  <a:lnTo>
                    <a:pt x="64570" y="367909"/>
                  </a:lnTo>
                  <a:lnTo>
                    <a:pt x="49320" y="320935"/>
                  </a:lnTo>
                  <a:lnTo>
                    <a:pt x="40009" y="275214"/>
                  </a:lnTo>
                  <a:lnTo>
                    <a:pt x="36961" y="249475"/>
                  </a:lnTo>
                  <a:lnTo>
                    <a:pt x="34930" y="222438"/>
                  </a:lnTo>
                  <a:lnTo>
                    <a:pt x="33576" y="194535"/>
                  </a:lnTo>
                  <a:lnTo>
                    <a:pt x="32673" y="169583"/>
                  </a:lnTo>
                  <a:lnTo>
                    <a:pt x="31670" y="124926"/>
                  </a:lnTo>
                  <a:lnTo>
                    <a:pt x="31224" y="87675"/>
                  </a:lnTo>
                  <a:lnTo>
                    <a:pt x="32854" y="42697"/>
                  </a:lnTo>
                  <a:lnTo>
                    <a:pt x="37395" y="20555"/>
                  </a:lnTo>
                  <a:lnTo>
                    <a:pt x="46468" y="6010"/>
                  </a:lnTo>
                  <a:lnTo>
                    <a:pt x="54673" y="2272"/>
                  </a:lnTo>
                  <a:lnTo>
                    <a:pt x="76961" y="0"/>
                  </a:lnTo>
                  <a:lnTo>
                    <a:pt x="101448" y="12631"/>
                  </a:lnTo>
                  <a:lnTo>
                    <a:pt x="113904" y="22915"/>
                  </a:lnTo>
                  <a:lnTo>
                    <a:pt x="133389" y="53154"/>
                  </a:lnTo>
                  <a:lnTo>
                    <a:pt x="145577" y="89407"/>
                  </a:lnTo>
                  <a:lnTo>
                    <a:pt x="146290" y="126686"/>
                  </a:lnTo>
                  <a:lnTo>
                    <a:pt x="136259" y="158777"/>
                  </a:lnTo>
                  <a:lnTo>
                    <a:pt x="118630" y="185034"/>
                  </a:lnTo>
                  <a:lnTo>
                    <a:pt x="94332" y="203760"/>
                  </a:lnTo>
                  <a:lnTo>
                    <a:pt x="68951" y="213493"/>
                  </a:lnTo>
                  <a:lnTo>
                    <a:pt x="44971" y="216408"/>
                  </a:lnTo>
                  <a:lnTo>
                    <a:pt x="24906" y="213000"/>
                  </a:lnTo>
                  <a:lnTo>
                    <a:pt x="19837" y="209409"/>
                  </a:lnTo>
                  <a:lnTo>
                    <a:pt x="17869" y="204900"/>
                  </a:lnTo>
                  <a:lnTo>
                    <a:pt x="18167" y="189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2342">
              <a:extLst>
                <a:ext uri="{FF2B5EF4-FFF2-40B4-BE49-F238E27FC236}">
                  <a16:creationId xmlns:a16="http://schemas.microsoft.com/office/drawing/2014/main" xmlns="" id="{645712FC-2423-4F6D-B1AE-2E81709492E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857750" y="5892800"/>
              <a:ext cx="317501" cy="47822"/>
            </a:xfrm>
            <a:custGeom>
              <a:avLst/>
              <a:gdLst/>
              <a:ahLst/>
              <a:cxnLst/>
              <a:rect l="0" t="0" r="0" b="0"/>
              <a:pathLst>
                <a:path w="317501" h="47822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42542" y="39367"/>
                  </a:lnTo>
                  <a:lnTo>
                    <a:pt x="67167" y="34711"/>
                  </a:lnTo>
                  <a:lnTo>
                    <a:pt x="95577" y="29491"/>
                  </a:lnTo>
                  <a:lnTo>
                    <a:pt x="132863" y="23894"/>
                  </a:lnTo>
                  <a:lnTo>
                    <a:pt x="176064" y="18045"/>
                  </a:lnTo>
                  <a:lnTo>
                    <a:pt x="223210" y="12029"/>
                  </a:lnTo>
                  <a:lnTo>
                    <a:pt x="254639" y="8020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2343">
              <a:extLst>
                <a:ext uri="{FF2B5EF4-FFF2-40B4-BE49-F238E27FC236}">
                  <a16:creationId xmlns:a16="http://schemas.microsoft.com/office/drawing/2014/main" xmlns="" id="{1FFE8D3C-585B-46BF-9C4B-5CE9BD15BF8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64100" y="5823366"/>
              <a:ext cx="196851" cy="18635"/>
            </a:xfrm>
            <a:custGeom>
              <a:avLst/>
              <a:gdLst/>
              <a:ahLst/>
              <a:cxnLst/>
              <a:rect l="0" t="0" r="0" b="0"/>
              <a:pathLst>
                <a:path w="196851" h="18635">
                  <a:moveTo>
                    <a:pt x="0" y="18634"/>
                  </a:moveTo>
                  <a:lnTo>
                    <a:pt x="0" y="18634"/>
                  </a:lnTo>
                  <a:lnTo>
                    <a:pt x="35353" y="4329"/>
                  </a:lnTo>
                  <a:lnTo>
                    <a:pt x="80282" y="521"/>
                  </a:lnTo>
                  <a:lnTo>
                    <a:pt x="112587" y="0"/>
                  </a:lnTo>
                  <a:lnTo>
                    <a:pt x="146229" y="3532"/>
                  </a:lnTo>
                  <a:lnTo>
                    <a:pt x="196850" y="1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2344">
              <a:extLst>
                <a:ext uri="{FF2B5EF4-FFF2-40B4-BE49-F238E27FC236}">
                  <a16:creationId xmlns:a16="http://schemas.microsoft.com/office/drawing/2014/main" xmlns="" id="{C0D3AECC-7EB4-4EB9-99F4-065F6248738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988407" y="5656662"/>
              <a:ext cx="135794" cy="318689"/>
            </a:xfrm>
            <a:custGeom>
              <a:avLst/>
              <a:gdLst/>
              <a:ahLst/>
              <a:cxnLst/>
              <a:rect l="0" t="0" r="0" b="0"/>
              <a:pathLst>
                <a:path w="135794" h="318689">
                  <a:moveTo>
                    <a:pt x="91343" y="20238"/>
                  </a:moveTo>
                  <a:lnTo>
                    <a:pt x="91343" y="20238"/>
                  </a:lnTo>
                  <a:lnTo>
                    <a:pt x="81204" y="6440"/>
                  </a:lnTo>
                  <a:lnTo>
                    <a:pt x="73666" y="465"/>
                  </a:lnTo>
                  <a:lnTo>
                    <a:pt x="68975" y="0"/>
                  </a:lnTo>
                  <a:lnTo>
                    <a:pt x="58118" y="3248"/>
                  </a:lnTo>
                  <a:lnTo>
                    <a:pt x="36735" y="29863"/>
                  </a:lnTo>
                  <a:lnTo>
                    <a:pt x="24504" y="62852"/>
                  </a:lnTo>
                  <a:lnTo>
                    <a:pt x="14365" y="104089"/>
                  </a:lnTo>
                  <a:lnTo>
                    <a:pt x="5155" y="150638"/>
                  </a:lnTo>
                  <a:lnTo>
                    <a:pt x="121" y="193905"/>
                  </a:lnTo>
                  <a:lnTo>
                    <a:pt x="0" y="232890"/>
                  </a:lnTo>
                  <a:lnTo>
                    <a:pt x="7002" y="266680"/>
                  </a:lnTo>
                  <a:lnTo>
                    <a:pt x="15360" y="279782"/>
                  </a:lnTo>
                  <a:lnTo>
                    <a:pt x="39699" y="299984"/>
                  </a:lnTo>
                  <a:lnTo>
                    <a:pt x="74975" y="310376"/>
                  </a:lnTo>
                  <a:lnTo>
                    <a:pt x="135793" y="318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2345">
              <a:extLst>
                <a:ext uri="{FF2B5EF4-FFF2-40B4-BE49-F238E27FC236}">
                  <a16:creationId xmlns:a16="http://schemas.microsoft.com/office/drawing/2014/main" xmlns="" id="{9921EDA8-6BF2-4FD0-8377-76E804D1BD5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225914" y="5672505"/>
              <a:ext cx="152287" cy="318450"/>
            </a:xfrm>
            <a:custGeom>
              <a:avLst/>
              <a:gdLst/>
              <a:ahLst/>
              <a:cxnLst/>
              <a:rect l="0" t="0" r="0" b="0"/>
              <a:pathLst>
                <a:path w="152287" h="318450">
                  <a:moveTo>
                    <a:pt x="25286" y="67895"/>
                  </a:moveTo>
                  <a:lnTo>
                    <a:pt x="25286" y="67895"/>
                  </a:lnTo>
                  <a:lnTo>
                    <a:pt x="19819" y="67895"/>
                  </a:lnTo>
                  <a:lnTo>
                    <a:pt x="19197" y="74637"/>
                  </a:lnTo>
                  <a:lnTo>
                    <a:pt x="23352" y="121386"/>
                  </a:lnTo>
                  <a:lnTo>
                    <a:pt x="24426" y="157520"/>
                  </a:lnTo>
                  <a:lnTo>
                    <a:pt x="21141" y="197098"/>
                  </a:lnTo>
                  <a:lnTo>
                    <a:pt x="15683" y="236091"/>
                  </a:lnTo>
                  <a:lnTo>
                    <a:pt x="8643" y="283693"/>
                  </a:lnTo>
                  <a:lnTo>
                    <a:pt x="1179" y="318449"/>
                  </a:lnTo>
                  <a:lnTo>
                    <a:pt x="141" y="287270"/>
                  </a:lnTo>
                  <a:lnTo>
                    <a:pt x="0" y="251707"/>
                  </a:lnTo>
                  <a:lnTo>
                    <a:pt x="3699" y="204387"/>
                  </a:lnTo>
                  <a:lnTo>
                    <a:pt x="6662" y="177939"/>
                  </a:lnTo>
                  <a:lnTo>
                    <a:pt x="10048" y="151841"/>
                  </a:lnTo>
                  <a:lnTo>
                    <a:pt x="13716" y="125977"/>
                  </a:lnTo>
                  <a:lnTo>
                    <a:pt x="17573" y="100265"/>
                  </a:lnTo>
                  <a:lnTo>
                    <a:pt x="27502" y="58528"/>
                  </a:lnTo>
                  <a:lnTo>
                    <a:pt x="43111" y="16671"/>
                  </a:lnTo>
                  <a:lnTo>
                    <a:pt x="51553" y="3501"/>
                  </a:lnTo>
                  <a:lnTo>
                    <a:pt x="54792" y="977"/>
                  </a:lnTo>
                  <a:lnTo>
                    <a:pt x="57657" y="0"/>
                  </a:lnTo>
                  <a:lnTo>
                    <a:pt x="68365" y="10202"/>
                  </a:lnTo>
                  <a:lnTo>
                    <a:pt x="90261" y="47274"/>
                  </a:lnTo>
                  <a:lnTo>
                    <a:pt x="104964" y="83424"/>
                  </a:lnTo>
                  <a:lnTo>
                    <a:pt x="116202" y="123009"/>
                  </a:lnTo>
                  <a:lnTo>
                    <a:pt x="125900" y="162240"/>
                  </a:lnTo>
                  <a:lnTo>
                    <a:pt x="134209" y="198020"/>
                  </a:lnTo>
                  <a:lnTo>
                    <a:pt x="142853" y="236586"/>
                  </a:lnTo>
                  <a:lnTo>
                    <a:pt x="152286" y="271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2346">
              <a:extLst>
                <a:ext uri="{FF2B5EF4-FFF2-40B4-BE49-F238E27FC236}">
                  <a16:creationId xmlns:a16="http://schemas.microsoft.com/office/drawing/2014/main" xmlns="" id="{52C4629D-0095-4B86-8343-EFE7D709F14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32702" y="5822950"/>
              <a:ext cx="158199" cy="31751"/>
            </a:xfrm>
            <a:custGeom>
              <a:avLst/>
              <a:gdLst/>
              <a:ahLst/>
              <a:cxnLst/>
              <a:rect l="0" t="0" r="0" b="0"/>
              <a:pathLst>
                <a:path w="158199" h="31751">
                  <a:moveTo>
                    <a:pt x="18498" y="31750"/>
                  </a:moveTo>
                  <a:lnTo>
                    <a:pt x="18498" y="31750"/>
                  </a:lnTo>
                  <a:lnTo>
                    <a:pt x="275" y="26724"/>
                  </a:lnTo>
                  <a:lnTo>
                    <a:pt x="0" y="26283"/>
                  </a:lnTo>
                  <a:lnTo>
                    <a:pt x="6353" y="22290"/>
                  </a:lnTo>
                  <a:lnTo>
                    <a:pt x="43538" y="10258"/>
                  </a:lnTo>
                  <a:lnTo>
                    <a:pt x="74782" y="5028"/>
                  </a:lnTo>
                  <a:lnTo>
                    <a:pt x="107954" y="2235"/>
                  </a:lnTo>
                  <a:lnTo>
                    <a:pt x="158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2347">
              <a:extLst>
                <a:ext uri="{FF2B5EF4-FFF2-40B4-BE49-F238E27FC236}">
                  <a16:creationId xmlns:a16="http://schemas.microsoft.com/office/drawing/2014/main" xmlns="" id="{439DD196-99BB-4863-AFFC-E7AD2B64FEF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476141" y="5699039"/>
              <a:ext cx="196973" cy="268761"/>
            </a:xfrm>
            <a:custGeom>
              <a:avLst/>
              <a:gdLst/>
              <a:ahLst/>
              <a:cxnLst/>
              <a:rect l="0" t="0" r="0" b="0"/>
              <a:pathLst>
                <a:path w="196973" h="268761">
                  <a:moveTo>
                    <a:pt x="3659" y="79461"/>
                  </a:moveTo>
                  <a:lnTo>
                    <a:pt x="3659" y="79461"/>
                  </a:lnTo>
                  <a:lnTo>
                    <a:pt x="288" y="79461"/>
                  </a:lnTo>
                  <a:lnTo>
                    <a:pt x="0" y="80166"/>
                  </a:lnTo>
                  <a:lnTo>
                    <a:pt x="13384" y="117051"/>
                  </a:lnTo>
                  <a:lnTo>
                    <a:pt x="25904" y="160763"/>
                  </a:lnTo>
                  <a:lnTo>
                    <a:pt x="40589" y="208050"/>
                  </a:lnTo>
                  <a:lnTo>
                    <a:pt x="46623" y="255144"/>
                  </a:lnTo>
                  <a:lnTo>
                    <a:pt x="47815" y="268760"/>
                  </a:lnTo>
                  <a:lnTo>
                    <a:pt x="32842" y="235072"/>
                  </a:lnTo>
                  <a:lnTo>
                    <a:pt x="21568" y="196600"/>
                  </a:lnTo>
                  <a:lnTo>
                    <a:pt x="17028" y="149396"/>
                  </a:lnTo>
                  <a:lnTo>
                    <a:pt x="16805" y="123968"/>
                  </a:lnTo>
                  <a:lnTo>
                    <a:pt x="22201" y="80662"/>
                  </a:lnTo>
                  <a:lnTo>
                    <a:pt x="32361" y="45422"/>
                  </a:lnTo>
                  <a:lnTo>
                    <a:pt x="46284" y="20353"/>
                  </a:lnTo>
                  <a:lnTo>
                    <a:pt x="61879" y="5448"/>
                  </a:lnTo>
                  <a:lnTo>
                    <a:pt x="69989" y="486"/>
                  </a:lnTo>
                  <a:lnTo>
                    <a:pt x="78923" y="0"/>
                  </a:lnTo>
                  <a:lnTo>
                    <a:pt x="98258" y="6985"/>
                  </a:lnTo>
                  <a:lnTo>
                    <a:pt x="135719" y="36898"/>
                  </a:lnTo>
                  <a:lnTo>
                    <a:pt x="171356" y="83782"/>
                  </a:lnTo>
                  <a:lnTo>
                    <a:pt x="187787" y="119482"/>
                  </a:lnTo>
                  <a:lnTo>
                    <a:pt x="196972" y="155808"/>
                  </a:lnTo>
                  <a:lnTo>
                    <a:pt x="196350" y="190769"/>
                  </a:lnTo>
                  <a:lnTo>
                    <a:pt x="191437" y="232070"/>
                  </a:lnTo>
                  <a:lnTo>
                    <a:pt x="187809" y="257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2348">
              <a:extLst>
                <a:ext uri="{FF2B5EF4-FFF2-40B4-BE49-F238E27FC236}">
                  <a16:creationId xmlns:a16="http://schemas.microsoft.com/office/drawing/2014/main" xmlns="" id="{81EDE925-C88E-4DA6-B2DF-E5664DE9C51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765550" y="5658335"/>
              <a:ext cx="162499" cy="323330"/>
            </a:xfrm>
            <a:custGeom>
              <a:avLst/>
              <a:gdLst/>
              <a:ahLst/>
              <a:cxnLst/>
              <a:rect l="0" t="0" r="0" b="0"/>
              <a:pathLst>
                <a:path w="162499" h="323330">
                  <a:moveTo>
                    <a:pt x="25400" y="126515"/>
                  </a:moveTo>
                  <a:lnTo>
                    <a:pt x="25400" y="126515"/>
                  </a:lnTo>
                  <a:lnTo>
                    <a:pt x="26105" y="132994"/>
                  </a:lnTo>
                  <a:lnTo>
                    <a:pt x="40595" y="177441"/>
                  </a:lnTo>
                  <a:lnTo>
                    <a:pt x="48874" y="219293"/>
                  </a:lnTo>
                  <a:lnTo>
                    <a:pt x="59244" y="258428"/>
                  </a:lnTo>
                  <a:lnTo>
                    <a:pt x="68314" y="304318"/>
                  </a:lnTo>
                  <a:lnTo>
                    <a:pt x="68121" y="307138"/>
                  </a:lnTo>
                  <a:lnTo>
                    <a:pt x="67286" y="307609"/>
                  </a:lnTo>
                  <a:lnTo>
                    <a:pt x="66024" y="306512"/>
                  </a:lnTo>
                  <a:lnTo>
                    <a:pt x="53860" y="265029"/>
                  </a:lnTo>
                  <a:lnTo>
                    <a:pt x="46045" y="222414"/>
                  </a:lnTo>
                  <a:lnTo>
                    <a:pt x="41985" y="197503"/>
                  </a:lnTo>
                  <a:lnTo>
                    <a:pt x="37868" y="171019"/>
                  </a:lnTo>
                  <a:lnTo>
                    <a:pt x="33712" y="143484"/>
                  </a:lnTo>
                  <a:lnTo>
                    <a:pt x="27213" y="97838"/>
                  </a:lnTo>
                  <a:lnTo>
                    <a:pt x="22678" y="61559"/>
                  </a:lnTo>
                  <a:lnTo>
                    <a:pt x="21648" y="19035"/>
                  </a:lnTo>
                  <a:lnTo>
                    <a:pt x="22899" y="12529"/>
                  </a:lnTo>
                  <a:lnTo>
                    <a:pt x="26555" y="7485"/>
                  </a:lnTo>
                  <a:lnTo>
                    <a:pt x="38143" y="0"/>
                  </a:lnTo>
                  <a:lnTo>
                    <a:pt x="56463" y="1847"/>
                  </a:lnTo>
                  <a:lnTo>
                    <a:pt x="67276" y="5303"/>
                  </a:lnTo>
                  <a:lnTo>
                    <a:pt x="86815" y="20432"/>
                  </a:lnTo>
                  <a:lnTo>
                    <a:pt x="95977" y="30393"/>
                  </a:lnTo>
                  <a:lnTo>
                    <a:pt x="106156" y="54631"/>
                  </a:lnTo>
                  <a:lnTo>
                    <a:pt x="109269" y="81161"/>
                  </a:lnTo>
                  <a:lnTo>
                    <a:pt x="105949" y="107063"/>
                  </a:lnTo>
                  <a:lnTo>
                    <a:pt x="94125" y="128923"/>
                  </a:lnTo>
                  <a:lnTo>
                    <a:pt x="49854" y="173007"/>
                  </a:lnTo>
                  <a:lnTo>
                    <a:pt x="49464" y="174443"/>
                  </a:lnTo>
                  <a:lnTo>
                    <a:pt x="49909" y="175401"/>
                  </a:lnTo>
                  <a:lnTo>
                    <a:pt x="89446" y="183887"/>
                  </a:lnTo>
                  <a:lnTo>
                    <a:pt x="133301" y="205423"/>
                  </a:lnTo>
                  <a:lnTo>
                    <a:pt x="152613" y="222734"/>
                  </a:lnTo>
                  <a:lnTo>
                    <a:pt x="158187" y="232288"/>
                  </a:lnTo>
                  <a:lnTo>
                    <a:pt x="162498" y="252314"/>
                  </a:lnTo>
                  <a:lnTo>
                    <a:pt x="154536" y="272972"/>
                  </a:lnTo>
                  <a:lnTo>
                    <a:pt x="147474" y="283420"/>
                  </a:lnTo>
                  <a:lnTo>
                    <a:pt x="122694" y="300673"/>
                  </a:lnTo>
                  <a:lnTo>
                    <a:pt x="91220" y="313985"/>
                  </a:lnTo>
                  <a:lnTo>
                    <a:pt x="44588" y="323329"/>
                  </a:lnTo>
                  <a:lnTo>
                    <a:pt x="0" y="317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4" name="SMARTInkShape-Group503">
            <a:extLst>
              <a:ext uri="{FF2B5EF4-FFF2-40B4-BE49-F238E27FC236}">
                <a16:creationId xmlns:a16="http://schemas.microsoft.com/office/drawing/2014/main" xmlns="" id="{6846FAD1-7B8F-42C6-8C05-38DA7951503B}"/>
              </a:ext>
            </a:extLst>
          </p:cNvPr>
          <p:cNvGrpSpPr/>
          <p:nvPr/>
        </p:nvGrpSpPr>
        <p:grpSpPr>
          <a:xfrm>
            <a:off x="5403850" y="5585109"/>
            <a:ext cx="1158876" cy="402942"/>
            <a:chOff x="5403850" y="5585109"/>
            <a:chExt cx="1158876" cy="402942"/>
          </a:xfrm>
        </p:grpSpPr>
        <p:sp>
          <p:nvSpPr>
            <p:cNvPr id="727" name="SMARTInkShape-2349">
              <a:extLst>
                <a:ext uri="{FF2B5EF4-FFF2-40B4-BE49-F238E27FC236}">
                  <a16:creationId xmlns:a16="http://schemas.microsoft.com/office/drawing/2014/main" xmlns="" id="{14EA8A9A-D30E-4598-8360-DD0F9D07EBE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03850" y="5585109"/>
              <a:ext cx="190675" cy="364515"/>
            </a:xfrm>
            <a:custGeom>
              <a:avLst/>
              <a:gdLst/>
              <a:ahLst/>
              <a:cxnLst/>
              <a:rect l="0" t="0" r="0" b="0"/>
              <a:pathLst>
                <a:path w="190675" h="364515">
                  <a:moveTo>
                    <a:pt x="82550" y="117191"/>
                  </a:moveTo>
                  <a:lnTo>
                    <a:pt x="82550" y="117191"/>
                  </a:lnTo>
                  <a:lnTo>
                    <a:pt x="75808" y="120562"/>
                  </a:lnTo>
                  <a:lnTo>
                    <a:pt x="72498" y="135387"/>
                  </a:lnTo>
                  <a:lnTo>
                    <a:pt x="74397" y="177145"/>
                  </a:lnTo>
                  <a:lnTo>
                    <a:pt x="79632" y="214393"/>
                  </a:lnTo>
                  <a:lnTo>
                    <a:pt x="84311" y="254466"/>
                  </a:lnTo>
                  <a:lnTo>
                    <a:pt x="88742" y="292031"/>
                  </a:lnTo>
                  <a:lnTo>
                    <a:pt x="90946" y="324721"/>
                  </a:lnTo>
                  <a:lnTo>
                    <a:pt x="87221" y="348656"/>
                  </a:lnTo>
                  <a:lnTo>
                    <a:pt x="80864" y="361175"/>
                  </a:lnTo>
                  <a:lnTo>
                    <a:pt x="77193" y="364514"/>
                  </a:lnTo>
                  <a:lnTo>
                    <a:pt x="73334" y="363212"/>
                  </a:lnTo>
                  <a:lnTo>
                    <a:pt x="65284" y="352356"/>
                  </a:lnTo>
                  <a:lnTo>
                    <a:pt x="58883" y="322603"/>
                  </a:lnTo>
                  <a:lnTo>
                    <a:pt x="54392" y="278335"/>
                  </a:lnTo>
                  <a:lnTo>
                    <a:pt x="53195" y="250725"/>
                  </a:lnTo>
                  <a:lnTo>
                    <a:pt x="52396" y="221031"/>
                  </a:lnTo>
                  <a:lnTo>
                    <a:pt x="53275" y="189945"/>
                  </a:lnTo>
                  <a:lnTo>
                    <a:pt x="55272" y="157933"/>
                  </a:lnTo>
                  <a:lnTo>
                    <a:pt x="58015" y="125302"/>
                  </a:lnTo>
                  <a:lnTo>
                    <a:pt x="61960" y="97904"/>
                  </a:lnTo>
                  <a:lnTo>
                    <a:pt x="71988" y="52410"/>
                  </a:lnTo>
                  <a:lnTo>
                    <a:pt x="89533" y="11918"/>
                  </a:lnTo>
                  <a:lnTo>
                    <a:pt x="97084" y="5382"/>
                  </a:lnTo>
                  <a:lnTo>
                    <a:pt x="114880" y="0"/>
                  </a:lnTo>
                  <a:lnTo>
                    <a:pt x="138312" y="7486"/>
                  </a:lnTo>
                  <a:lnTo>
                    <a:pt x="151474" y="14421"/>
                  </a:lnTo>
                  <a:lnTo>
                    <a:pt x="173625" y="37178"/>
                  </a:lnTo>
                  <a:lnTo>
                    <a:pt x="183485" y="51149"/>
                  </a:lnTo>
                  <a:lnTo>
                    <a:pt x="190674" y="81725"/>
                  </a:lnTo>
                  <a:lnTo>
                    <a:pt x="190616" y="97780"/>
                  </a:lnTo>
                  <a:lnTo>
                    <a:pt x="183522" y="113422"/>
                  </a:lnTo>
                  <a:lnTo>
                    <a:pt x="156825" y="143973"/>
                  </a:lnTo>
                  <a:lnTo>
                    <a:pt x="123322" y="168370"/>
                  </a:lnTo>
                  <a:lnTo>
                    <a:pt x="87971" y="186503"/>
                  </a:lnTo>
                  <a:lnTo>
                    <a:pt x="53444" y="196916"/>
                  </a:lnTo>
                  <a:lnTo>
                    <a:pt x="0" y="206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2350">
              <a:extLst>
                <a:ext uri="{FF2B5EF4-FFF2-40B4-BE49-F238E27FC236}">
                  <a16:creationId xmlns:a16="http://schemas.microsoft.com/office/drawing/2014/main" xmlns="" id="{D073DBDC-2E20-447E-972F-A4AF96608BC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555062" y="5765800"/>
              <a:ext cx="248839" cy="174287"/>
            </a:xfrm>
            <a:custGeom>
              <a:avLst/>
              <a:gdLst/>
              <a:ahLst/>
              <a:cxnLst/>
              <a:rect l="0" t="0" r="0" b="0"/>
              <a:pathLst>
                <a:path w="248839" h="174287">
                  <a:moveTo>
                    <a:pt x="20238" y="50800"/>
                  </a:moveTo>
                  <a:lnTo>
                    <a:pt x="20238" y="50800"/>
                  </a:lnTo>
                  <a:lnTo>
                    <a:pt x="464" y="45333"/>
                  </a:lnTo>
                  <a:lnTo>
                    <a:pt x="0" y="44333"/>
                  </a:lnTo>
                  <a:lnTo>
                    <a:pt x="1102" y="42960"/>
                  </a:lnTo>
                  <a:lnTo>
                    <a:pt x="3248" y="41340"/>
                  </a:lnTo>
                  <a:lnTo>
                    <a:pt x="26493" y="39060"/>
                  </a:lnTo>
                  <a:lnTo>
                    <a:pt x="48418" y="46053"/>
                  </a:lnTo>
                  <a:lnTo>
                    <a:pt x="82680" y="67738"/>
                  </a:lnTo>
                  <a:lnTo>
                    <a:pt x="93616" y="76908"/>
                  </a:lnTo>
                  <a:lnTo>
                    <a:pt x="107649" y="100268"/>
                  </a:lnTo>
                  <a:lnTo>
                    <a:pt x="114119" y="125702"/>
                  </a:lnTo>
                  <a:lnTo>
                    <a:pt x="112293" y="148766"/>
                  </a:lnTo>
                  <a:lnTo>
                    <a:pt x="107714" y="157738"/>
                  </a:lnTo>
                  <a:lnTo>
                    <a:pt x="93218" y="171471"/>
                  </a:lnTo>
                  <a:lnTo>
                    <a:pt x="85119" y="174286"/>
                  </a:lnTo>
                  <a:lnTo>
                    <a:pt x="68596" y="173651"/>
                  </a:lnTo>
                  <a:lnTo>
                    <a:pt x="53724" y="163021"/>
                  </a:lnTo>
                  <a:lnTo>
                    <a:pt x="46795" y="155247"/>
                  </a:lnTo>
                  <a:lnTo>
                    <a:pt x="40978" y="133439"/>
                  </a:lnTo>
                  <a:lnTo>
                    <a:pt x="40415" y="120709"/>
                  </a:lnTo>
                  <a:lnTo>
                    <a:pt x="49196" y="95276"/>
                  </a:lnTo>
                  <a:lnTo>
                    <a:pt x="56476" y="82568"/>
                  </a:lnTo>
                  <a:lnTo>
                    <a:pt x="97063" y="47825"/>
                  </a:lnTo>
                  <a:lnTo>
                    <a:pt x="135050" y="29723"/>
                  </a:lnTo>
                  <a:lnTo>
                    <a:pt x="175688" y="16032"/>
                  </a:lnTo>
                  <a:lnTo>
                    <a:pt x="212564" y="7596"/>
                  </a:lnTo>
                  <a:lnTo>
                    <a:pt x="24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2351">
              <a:extLst>
                <a:ext uri="{FF2B5EF4-FFF2-40B4-BE49-F238E27FC236}">
                  <a16:creationId xmlns:a16="http://schemas.microsoft.com/office/drawing/2014/main" xmlns="" id="{4493AD01-8A55-4985-BAB3-BD1EF6E4335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88684" y="5649925"/>
              <a:ext cx="97767" cy="300026"/>
            </a:xfrm>
            <a:custGeom>
              <a:avLst/>
              <a:gdLst/>
              <a:ahLst/>
              <a:cxnLst/>
              <a:rect l="0" t="0" r="0" b="0"/>
              <a:pathLst>
                <a:path w="97767" h="300026">
                  <a:moveTo>
                    <a:pt x="97766" y="26975"/>
                  </a:moveTo>
                  <a:lnTo>
                    <a:pt x="97766" y="26975"/>
                  </a:lnTo>
                  <a:lnTo>
                    <a:pt x="78925" y="4989"/>
                  </a:lnTo>
                  <a:lnTo>
                    <a:pt x="74622" y="1735"/>
                  </a:lnTo>
                  <a:lnTo>
                    <a:pt x="62315" y="0"/>
                  </a:lnTo>
                  <a:lnTo>
                    <a:pt x="55083" y="525"/>
                  </a:lnTo>
                  <a:lnTo>
                    <a:pt x="48143" y="5108"/>
                  </a:lnTo>
                  <a:lnTo>
                    <a:pt x="34790" y="21490"/>
                  </a:lnTo>
                  <a:lnTo>
                    <a:pt x="12000" y="67997"/>
                  </a:lnTo>
                  <a:lnTo>
                    <a:pt x="3204" y="110118"/>
                  </a:lnTo>
                  <a:lnTo>
                    <a:pt x="0" y="155651"/>
                  </a:lnTo>
                  <a:lnTo>
                    <a:pt x="927" y="199403"/>
                  </a:lnTo>
                  <a:lnTo>
                    <a:pt x="9336" y="236725"/>
                  </a:lnTo>
                  <a:lnTo>
                    <a:pt x="15528" y="253592"/>
                  </a:lnTo>
                  <a:lnTo>
                    <a:pt x="33700" y="276095"/>
                  </a:lnTo>
                  <a:lnTo>
                    <a:pt x="66016" y="3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352">
              <a:extLst>
                <a:ext uri="{FF2B5EF4-FFF2-40B4-BE49-F238E27FC236}">
                  <a16:creationId xmlns:a16="http://schemas.microsoft.com/office/drawing/2014/main" xmlns="" id="{7CC27D8C-ECAC-4761-80C6-A66CF5EFB89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982682" y="5644060"/>
              <a:ext cx="170469" cy="312005"/>
            </a:xfrm>
            <a:custGeom>
              <a:avLst/>
              <a:gdLst/>
              <a:ahLst/>
              <a:cxnLst/>
              <a:rect l="0" t="0" r="0" b="0"/>
              <a:pathLst>
                <a:path w="170469" h="312005">
                  <a:moveTo>
                    <a:pt x="62518" y="89990"/>
                  </a:moveTo>
                  <a:lnTo>
                    <a:pt x="62518" y="89990"/>
                  </a:lnTo>
                  <a:lnTo>
                    <a:pt x="59147" y="86619"/>
                  </a:lnTo>
                  <a:lnTo>
                    <a:pt x="57448" y="86331"/>
                  </a:lnTo>
                  <a:lnTo>
                    <a:pt x="55611" y="86845"/>
                  </a:lnTo>
                  <a:lnTo>
                    <a:pt x="53679" y="87894"/>
                  </a:lnTo>
                  <a:lnTo>
                    <a:pt x="40849" y="106224"/>
                  </a:lnTo>
                  <a:lnTo>
                    <a:pt x="27013" y="150853"/>
                  </a:lnTo>
                  <a:lnTo>
                    <a:pt x="22044" y="186890"/>
                  </a:lnTo>
                  <a:lnTo>
                    <a:pt x="18423" y="223367"/>
                  </a:lnTo>
                  <a:lnTo>
                    <a:pt x="12111" y="258394"/>
                  </a:lnTo>
                  <a:lnTo>
                    <a:pt x="2336" y="303773"/>
                  </a:lnTo>
                  <a:lnTo>
                    <a:pt x="492" y="312004"/>
                  </a:lnTo>
                  <a:lnTo>
                    <a:pt x="0" y="310672"/>
                  </a:lnTo>
                  <a:lnTo>
                    <a:pt x="720" y="288414"/>
                  </a:lnTo>
                  <a:lnTo>
                    <a:pt x="5889" y="256965"/>
                  </a:lnTo>
                  <a:lnTo>
                    <a:pt x="14772" y="210063"/>
                  </a:lnTo>
                  <a:lnTo>
                    <a:pt x="20104" y="182737"/>
                  </a:lnTo>
                  <a:lnTo>
                    <a:pt x="27186" y="154645"/>
                  </a:lnTo>
                  <a:lnTo>
                    <a:pt x="35436" y="126037"/>
                  </a:lnTo>
                  <a:lnTo>
                    <a:pt x="44463" y="97088"/>
                  </a:lnTo>
                  <a:lnTo>
                    <a:pt x="63900" y="51752"/>
                  </a:lnTo>
                  <a:lnTo>
                    <a:pt x="89033" y="9751"/>
                  </a:lnTo>
                  <a:lnTo>
                    <a:pt x="95011" y="2631"/>
                  </a:lnTo>
                  <a:lnTo>
                    <a:pt x="99702" y="0"/>
                  </a:lnTo>
                  <a:lnTo>
                    <a:pt x="103534" y="363"/>
                  </a:lnTo>
                  <a:lnTo>
                    <a:pt x="106796" y="2722"/>
                  </a:lnTo>
                  <a:lnTo>
                    <a:pt x="121499" y="39752"/>
                  </a:lnTo>
                  <a:lnTo>
                    <a:pt x="133181" y="77775"/>
                  </a:lnTo>
                  <a:lnTo>
                    <a:pt x="144018" y="119839"/>
                  </a:lnTo>
                  <a:lnTo>
                    <a:pt x="151187" y="162053"/>
                  </a:lnTo>
                  <a:lnTo>
                    <a:pt x="156724" y="200571"/>
                  </a:lnTo>
                  <a:lnTo>
                    <a:pt x="160833" y="234386"/>
                  </a:lnTo>
                  <a:lnTo>
                    <a:pt x="165350" y="279196"/>
                  </a:lnTo>
                  <a:lnTo>
                    <a:pt x="170468" y="29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2353">
              <a:extLst>
                <a:ext uri="{FF2B5EF4-FFF2-40B4-BE49-F238E27FC236}">
                  <a16:creationId xmlns:a16="http://schemas.microsoft.com/office/drawing/2014/main" xmlns="" id="{BD240B91-C882-46BB-AAD2-F08E8D9770B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981700" y="5848350"/>
              <a:ext cx="222251" cy="3658"/>
            </a:xfrm>
            <a:custGeom>
              <a:avLst/>
              <a:gdLst/>
              <a:ahLst/>
              <a:cxnLst/>
              <a:rect l="0" t="0" r="0" b="0"/>
              <a:pathLst>
                <a:path w="222251" h="3658">
                  <a:moveTo>
                    <a:pt x="0" y="0"/>
                  </a:moveTo>
                  <a:lnTo>
                    <a:pt x="0" y="0"/>
                  </a:lnTo>
                  <a:lnTo>
                    <a:pt x="37038" y="1881"/>
                  </a:lnTo>
                  <a:lnTo>
                    <a:pt x="70084" y="3657"/>
                  </a:lnTo>
                  <a:lnTo>
                    <a:pt x="110640" y="2094"/>
                  </a:lnTo>
                  <a:lnTo>
                    <a:pt x="154536" y="932"/>
                  </a:lnTo>
                  <a:lnTo>
                    <a:pt x="192155" y="414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2354">
              <a:extLst>
                <a:ext uri="{FF2B5EF4-FFF2-40B4-BE49-F238E27FC236}">
                  <a16:creationId xmlns:a16="http://schemas.microsoft.com/office/drawing/2014/main" xmlns="" id="{96DF977F-6186-4B5F-81F8-50E5BEDF95C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553200" y="5867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2355">
              <a:extLst>
                <a:ext uri="{FF2B5EF4-FFF2-40B4-BE49-F238E27FC236}">
                  <a16:creationId xmlns:a16="http://schemas.microsoft.com/office/drawing/2014/main" xmlns="" id="{7B2A0345-ED20-4A52-BE03-F000B308632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222998" y="5632450"/>
              <a:ext cx="145947" cy="355601"/>
            </a:xfrm>
            <a:custGeom>
              <a:avLst/>
              <a:gdLst/>
              <a:ahLst/>
              <a:cxnLst/>
              <a:rect l="0" t="0" r="0" b="0"/>
              <a:pathLst>
                <a:path w="145947" h="3556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35489" y="28861"/>
                  </a:lnTo>
                  <a:lnTo>
                    <a:pt x="75819" y="72601"/>
                  </a:lnTo>
                  <a:lnTo>
                    <a:pt x="104490" y="114817"/>
                  </a:lnTo>
                  <a:lnTo>
                    <a:pt x="116933" y="138633"/>
                  </a:lnTo>
                  <a:lnTo>
                    <a:pt x="128051" y="163683"/>
                  </a:lnTo>
                  <a:lnTo>
                    <a:pt x="138284" y="189556"/>
                  </a:lnTo>
                  <a:lnTo>
                    <a:pt x="145892" y="237118"/>
                  </a:lnTo>
                  <a:lnTo>
                    <a:pt x="145946" y="259678"/>
                  </a:lnTo>
                  <a:lnTo>
                    <a:pt x="138220" y="280363"/>
                  </a:lnTo>
                  <a:lnTo>
                    <a:pt x="108940" y="318398"/>
                  </a:lnTo>
                  <a:lnTo>
                    <a:pt x="76202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SMARTInkShape-Group504">
            <a:extLst>
              <a:ext uri="{FF2B5EF4-FFF2-40B4-BE49-F238E27FC236}">
                <a16:creationId xmlns:a16="http://schemas.microsoft.com/office/drawing/2014/main" xmlns="" id="{7CA08CE2-8E71-4539-B6BC-C8F1027DB4C3}"/>
              </a:ext>
            </a:extLst>
          </p:cNvPr>
          <p:cNvGrpSpPr/>
          <p:nvPr/>
        </p:nvGrpSpPr>
        <p:grpSpPr>
          <a:xfrm>
            <a:off x="6863629" y="5528361"/>
            <a:ext cx="1372322" cy="529486"/>
            <a:chOff x="6863629" y="5528361"/>
            <a:chExt cx="1372322" cy="529486"/>
          </a:xfrm>
        </p:grpSpPr>
        <p:sp>
          <p:nvSpPr>
            <p:cNvPr id="735" name="SMARTInkShape-2356">
              <a:extLst>
                <a:ext uri="{FF2B5EF4-FFF2-40B4-BE49-F238E27FC236}">
                  <a16:creationId xmlns:a16="http://schemas.microsoft.com/office/drawing/2014/main" xmlns="" id="{01801E2D-A797-4509-95B1-DE0EE199488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863629" y="5594995"/>
              <a:ext cx="144676" cy="370488"/>
            </a:xfrm>
            <a:custGeom>
              <a:avLst/>
              <a:gdLst/>
              <a:ahLst/>
              <a:cxnLst/>
              <a:rect l="0" t="0" r="0" b="0"/>
              <a:pathLst>
                <a:path w="144676" h="370488">
                  <a:moveTo>
                    <a:pt x="38821" y="107305"/>
                  </a:moveTo>
                  <a:lnTo>
                    <a:pt x="38821" y="107305"/>
                  </a:lnTo>
                  <a:lnTo>
                    <a:pt x="35450" y="141836"/>
                  </a:lnTo>
                  <a:lnTo>
                    <a:pt x="40095" y="184721"/>
                  </a:lnTo>
                  <a:lnTo>
                    <a:pt x="44797" y="220499"/>
                  </a:lnTo>
                  <a:lnTo>
                    <a:pt x="48532" y="259213"/>
                  </a:lnTo>
                  <a:lnTo>
                    <a:pt x="50192" y="297586"/>
                  </a:lnTo>
                  <a:lnTo>
                    <a:pt x="51126" y="341406"/>
                  </a:lnTo>
                  <a:lnTo>
                    <a:pt x="48033" y="366619"/>
                  </a:lnTo>
                  <a:lnTo>
                    <a:pt x="45669" y="369787"/>
                  </a:lnTo>
                  <a:lnTo>
                    <a:pt x="42680" y="370487"/>
                  </a:lnTo>
                  <a:lnTo>
                    <a:pt x="39277" y="369542"/>
                  </a:lnTo>
                  <a:lnTo>
                    <a:pt x="27746" y="341246"/>
                  </a:lnTo>
                  <a:lnTo>
                    <a:pt x="17670" y="305118"/>
                  </a:lnTo>
                  <a:lnTo>
                    <a:pt x="7548" y="258723"/>
                  </a:lnTo>
                  <a:lnTo>
                    <a:pt x="3861" y="231533"/>
                  </a:lnTo>
                  <a:lnTo>
                    <a:pt x="699" y="202824"/>
                  </a:lnTo>
                  <a:lnTo>
                    <a:pt x="0" y="175217"/>
                  </a:lnTo>
                  <a:lnTo>
                    <a:pt x="946" y="148346"/>
                  </a:lnTo>
                  <a:lnTo>
                    <a:pt x="2988" y="121966"/>
                  </a:lnTo>
                  <a:lnTo>
                    <a:pt x="9020" y="77603"/>
                  </a:lnTo>
                  <a:lnTo>
                    <a:pt x="18520" y="41893"/>
                  </a:lnTo>
                  <a:lnTo>
                    <a:pt x="34502" y="16614"/>
                  </a:lnTo>
                  <a:lnTo>
                    <a:pt x="55246" y="3499"/>
                  </a:lnTo>
                  <a:lnTo>
                    <a:pt x="66704" y="0"/>
                  </a:lnTo>
                  <a:lnTo>
                    <a:pt x="92606" y="5521"/>
                  </a:lnTo>
                  <a:lnTo>
                    <a:pt x="106428" y="11933"/>
                  </a:lnTo>
                  <a:lnTo>
                    <a:pt x="127430" y="32227"/>
                  </a:lnTo>
                  <a:lnTo>
                    <a:pt x="135993" y="44553"/>
                  </a:lnTo>
                  <a:lnTo>
                    <a:pt x="143627" y="69536"/>
                  </a:lnTo>
                  <a:lnTo>
                    <a:pt x="144675" y="82126"/>
                  </a:lnTo>
                  <a:lnTo>
                    <a:pt x="136432" y="105521"/>
                  </a:lnTo>
                  <a:lnTo>
                    <a:pt x="129295" y="116699"/>
                  </a:lnTo>
                  <a:lnTo>
                    <a:pt x="108194" y="132882"/>
                  </a:lnTo>
                  <a:lnTo>
                    <a:pt x="83059" y="143368"/>
                  </a:lnTo>
                  <a:lnTo>
                    <a:pt x="32471" y="151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2357">
              <a:extLst>
                <a:ext uri="{FF2B5EF4-FFF2-40B4-BE49-F238E27FC236}">
                  <a16:creationId xmlns:a16="http://schemas.microsoft.com/office/drawing/2014/main" xmlns="" id="{D062AB7B-C3D0-4CF5-A63D-1247E575DCD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997700" y="5740400"/>
              <a:ext cx="146051" cy="193038"/>
            </a:xfrm>
            <a:custGeom>
              <a:avLst/>
              <a:gdLst/>
              <a:ahLst/>
              <a:cxnLst/>
              <a:rect l="0" t="0" r="0" b="0"/>
              <a:pathLst>
                <a:path w="146051" h="193038">
                  <a:moveTo>
                    <a:pt x="0" y="120650"/>
                  </a:moveTo>
                  <a:lnTo>
                    <a:pt x="0" y="120650"/>
                  </a:lnTo>
                  <a:lnTo>
                    <a:pt x="0" y="110537"/>
                  </a:lnTo>
                  <a:lnTo>
                    <a:pt x="10113" y="90764"/>
                  </a:lnTo>
                  <a:lnTo>
                    <a:pt x="26367" y="78909"/>
                  </a:lnTo>
                  <a:lnTo>
                    <a:pt x="36628" y="73773"/>
                  </a:lnTo>
                  <a:lnTo>
                    <a:pt x="59318" y="71829"/>
                  </a:lnTo>
                  <a:lnTo>
                    <a:pt x="71296" y="73285"/>
                  </a:lnTo>
                  <a:lnTo>
                    <a:pt x="92129" y="86194"/>
                  </a:lnTo>
                  <a:lnTo>
                    <a:pt x="101636" y="95563"/>
                  </a:lnTo>
                  <a:lnTo>
                    <a:pt x="112199" y="121024"/>
                  </a:lnTo>
                  <a:lnTo>
                    <a:pt x="114777" y="148334"/>
                  </a:lnTo>
                  <a:lnTo>
                    <a:pt x="108868" y="169878"/>
                  </a:lnTo>
                  <a:lnTo>
                    <a:pt x="97304" y="185097"/>
                  </a:lnTo>
                  <a:lnTo>
                    <a:pt x="90270" y="191131"/>
                  </a:lnTo>
                  <a:lnTo>
                    <a:pt x="82757" y="193037"/>
                  </a:lnTo>
                  <a:lnTo>
                    <a:pt x="66884" y="189511"/>
                  </a:lnTo>
                  <a:lnTo>
                    <a:pt x="60817" y="183490"/>
                  </a:lnTo>
                  <a:lnTo>
                    <a:pt x="52194" y="165512"/>
                  </a:lnTo>
                  <a:lnTo>
                    <a:pt x="53487" y="121477"/>
                  </a:lnTo>
                  <a:lnTo>
                    <a:pt x="66810" y="86446"/>
                  </a:lnTo>
                  <a:lnTo>
                    <a:pt x="88255" y="5253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2358">
              <a:extLst>
                <a:ext uri="{FF2B5EF4-FFF2-40B4-BE49-F238E27FC236}">
                  <a16:creationId xmlns:a16="http://schemas.microsoft.com/office/drawing/2014/main" xmlns="" id="{156B2080-E756-44E0-BE74-53A9AFD73F5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96643" y="5672315"/>
              <a:ext cx="101108" cy="283986"/>
            </a:xfrm>
            <a:custGeom>
              <a:avLst/>
              <a:gdLst/>
              <a:ahLst/>
              <a:cxnLst/>
              <a:rect l="0" t="0" r="0" b="0"/>
              <a:pathLst>
                <a:path w="101108" h="283986">
                  <a:moveTo>
                    <a:pt x="101107" y="10935"/>
                  </a:moveTo>
                  <a:lnTo>
                    <a:pt x="101107" y="10935"/>
                  </a:lnTo>
                  <a:lnTo>
                    <a:pt x="85898" y="2207"/>
                  </a:lnTo>
                  <a:lnTo>
                    <a:pt x="74592" y="0"/>
                  </a:lnTo>
                  <a:lnTo>
                    <a:pt x="60630" y="4664"/>
                  </a:lnTo>
                  <a:lnTo>
                    <a:pt x="52955" y="8871"/>
                  </a:lnTo>
                  <a:lnTo>
                    <a:pt x="25299" y="41759"/>
                  </a:lnTo>
                  <a:lnTo>
                    <a:pt x="10735" y="75199"/>
                  </a:lnTo>
                  <a:lnTo>
                    <a:pt x="1674" y="113581"/>
                  </a:lnTo>
                  <a:lnTo>
                    <a:pt x="0" y="154156"/>
                  </a:lnTo>
                  <a:lnTo>
                    <a:pt x="7252" y="191946"/>
                  </a:lnTo>
                  <a:lnTo>
                    <a:pt x="20588" y="225441"/>
                  </a:lnTo>
                  <a:lnTo>
                    <a:pt x="47224" y="261308"/>
                  </a:lnTo>
                  <a:lnTo>
                    <a:pt x="82057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2359">
              <a:extLst>
                <a:ext uri="{FF2B5EF4-FFF2-40B4-BE49-F238E27FC236}">
                  <a16:creationId xmlns:a16="http://schemas.microsoft.com/office/drawing/2014/main" xmlns="" id="{F312B546-CA04-49FB-BBE7-C84D8CC7BDE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429500" y="5677410"/>
              <a:ext cx="158729" cy="245679"/>
            </a:xfrm>
            <a:custGeom>
              <a:avLst/>
              <a:gdLst/>
              <a:ahLst/>
              <a:cxnLst/>
              <a:rect l="0" t="0" r="0" b="0"/>
              <a:pathLst>
                <a:path w="158729" h="245679">
                  <a:moveTo>
                    <a:pt x="44450" y="62990"/>
                  </a:moveTo>
                  <a:lnTo>
                    <a:pt x="44450" y="62990"/>
                  </a:lnTo>
                  <a:lnTo>
                    <a:pt x="44450" y="57523"/>
                  </a:lnTo>
                  <a:lnTo>
                    <a:pt x="46331" y="101964"/>
                  </a:lnTo>
                  <a:lnTo>
                    <a:pt x="53239" y="147680"/>
                  </a:lnTo>
                  <a:lnTo>
                    <a:pt x="58578" y="195093"/>
                  </a:lnTo>
                  <a:lnTo>
                    <a:pt x="54060" y="238505"/>
                  </a:lnTo>
                  <a:lnTo>
                    <a:pt x="52268" y="242795"/>
                  </a:lnTo>
                  <a:lnTo>
                    <a:pt x="50367" y="244947"/>
                  </a:lnTo>
                  <a:lnTo>
                    <a:pt x="48395" y="245678"/>
                  </a:lnTo>
                  <a:lnTo>
                    <a:pt x="46203" y="235201"/>
                  </a:lnTo>
                  <a:lnTo>
                    <a:pt x="44969" y="201740"/>
                  </a:lnTo>
                  <a:lnTo>
                    <a:pt x="46092" y="168399"/>
                  </a:lnTo>
                  <a:lnTo>
                    <a:pt x="51295" y="123009"/>
                  </a:lnTo>
                  <a:lnTo>
                    <a:pt x="58310" y="79787"/>
                  </a:lnTo>
                  <a:lnTo>
                    <a:pt x="65426" y="42939"/>
                  </a:lnTo>
                  <a:lnTo>
                    <a:pt x="74106" y="9149"/>
                  </a:lnTo>
                  <a:lnTo>
                    <a:pt x="77625" y="3813"/>
                  </a:lnTo>
                  <a:lnTo>
                    <a:pt x="81383" y="255"/>
                  </a:lnTo>
                  <a:lnTo>
                    <a:pt x="85300" y="0"/>
                  </a:lnTo>
                  <a:lnTo>
                    <a:pt x="89322" y="1947"/>
                  </a:lnTo>
                  <a:lnTo>
                    <a:pt x="93416" y="5361"/>
                  </a:lnTo>
                  <a:lnTo>
                    <a:pt x="105918" y="30393"/>
                  </a:lnTo>
                  <a:lnTo>
                    <a:pt x="115186" y="64620"/>
                  </a:lnTo>
                  <a:lnTo>
                    <a:pt x="114459" y="87233"/>
                  </a:lnTo>
                  <a:lnTo>
                    <a:pt x="106116" y="116033"/>
                  </a:lnTo>
                  <a:lnTo>
                    <a:pt x="98668" y="129605"/>
                  </a:lnTo>
                  <a:lnTo>
                    <a:pt x="84951" y="143302"/>
                  </a:lnTo>
                  <a:lnTo>
                    <a:pt x="86267" y="144047"/>
                  </a:lnTo>
                  <a:lnTo>
                    <a:pt x="123910" y="151185"/>
                  </a:lnTo>
                  <a:lnTo>
                    <a:pt x="138327" y="157692"/>
                  </a:lnTo>
                  <a:lnTo>
                    <a:pt x="149909" y="169050"/>
                  </a:lnTo>
                  <a:lnTo>
                    <a:pt x="154972" y="176030"/>
                  </a:lnTo>
                  <a:lnTo>
                    <a:pt x="158717" y="189430"/>
                  </a:lnTo>
                  <a:lnTo>
                    <a:pt x="158728" y="195966"/>
                  </a:lnTo>
                  <a:lnTo>
                    <a:pt x="151214" y="208874"/>
                  </a:lnTo>
                  <a:lnTo>
                    <a:pt x="145259" y="215280"/>
                  </a:lnTo>
                  <a:lnTo>
                    <a:pt x="121709" y="224278"/>
                  </a:lnTo>
                  <a:lnTo>
                    <a:pt x="76514" y="229548"/>
                  </a:lnTo>
                  <a:lnTo>
                    <a:pt x="48117" y="226621"/>
                  </a:lnTo>
                  <a:lnTo>
                    <a:pt x="0" y="20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2360">
              <a:extLst>
                <a:ext uri="{FF2B5EF4-FFF2-40B4-BE49-F238E27FC236}">
                  <a16:creationId xmlns:a16="http://schemas.microsoft.com/office/drawing/2014/main" xmlns="" id="{090E5E03-18D9-496C-851B-944012E5181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677150" y="5528361"/>
              <a:ext cx="68707" cy="529486"/>
            </a:xfrm>
            <a:custGeom>
              <a:avLst/>
              <a:gdLst/>
              <a:ahLst/>
              <a:cxnLst/>
              <a:rect l="0" t="0" r="0" b="0"/>
              <a:pathLst>
                <a:path w="68707" h="529486">
                  <a:moveTo>
                    <a:pt x="57150" y="8839"/>
                  </a:moveTo>
                  <a:lnTo>
                    <a:pt x="57150" y="8839"/>
                  </a:lnTo>
                  <a:lnTo>
                    <a:pt x="65989" y="0"/>
                  </a:lnTo>
                  <a:lnTo>
                    <a:pt x="67275" y="124"/>
                  </a:lnTo>
                  <a:lnTo>
                    <a:pt x="68133" y="1618"/>
                  </a:lnTo>
                  <a:lnTo>
                    <a:pt x="68706" y="4025"/>
                  </a:lnTo>
                  <a:lnTo>
                    <a:pt x="62792" y="46506"/>
                  </a:lnTo>
                  <a:lnTo>
                    <a:pt x="59658" y="77085"/>
                  </a:lnTo>
                  <a:lnTo>
                    <a:pt x="58265" y="121250"/>
                  </a:lnTo>
                  <a:lnTo>
                    <a:pt x="57893" y="146574"/>
                  </a:lnTo>
                  <a:lnTo>
                    <a:pt x="57645" y="173334"/>
                  </a:lnTo>
                  <a:lnTo>
                    <a:pt x="57480" y="201052"/>
                  </a:lnTo>
                  <a:lnTo>
                    <a:pt x="56665" y="228703"/>
                  </a:lnTo>
                  <a:lnTo>
                    <a:pt x="55415" y="256311"/>
                  </a:lnTo>
                  <a:lnTo>
                    <a:pt x="53877" y="283887"/>
                  </a:lnTo>
                  <a:lnTo>
                    <a:pt x="50734" y="310738"/>
                  </a:lnTo>
                  <a:lnTo>
                    <a:pt x="46523" y="337106"/>
                  </a:lnTo>
                  <a:lnTo>
                    <a:pt x="41599" y="363149"/>
                  </a:lnTo>
                  <a:lnTo>
                    <a:pt x="36905" y="387568"/>
                  </a:lnTo>
                  <a:lnTo>
                    <a:pt x="27926" y="433515"/>
                  </a:lnTo>
                  <a:lnTo>
                    <a:pt x="19231" y="469928"/>
                  </a:lnTo>
                  <a:lnTo>
                    <a:pt x="8895" y="514314"/>
                  </a:lnTo>
                  <a:lnTo>
                    <a:pt x="3732" y="528400"/>
                  </a:lnTo>
                  <a:lnTo>
                    <a:pt x="2488" y="529485"/>
                  </a:lnTo>
                  <a:lnTo>
                    <a:pt x="1659" y="528797"/>
                  </a:lnTo>
                  <a:lnTo>
                    <a:pt x="737" y="522860"/>
                  </a:lnTo>
                  <a:lnTo>
                    <a:pt x="0" y="497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2361">
              <a:extLst>
                <a:ext uri="{FF2B5EF4-FFF2-40B4-BE49-F238E27FC236}">
                  <a16:creationId xmlns:a16="http://schemas.microsoft.com/office/drawing/2014/main" xmlns="" id="{1D616677-F99F-46BF-9A81-BBA3E8C5BCC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825677" y="5701787"/>
              <a:ext cx="181674" cy="239375"/>
            </a:xfrm>
            <a:custGeom>
              <a:avLst/>
              <a:gdLst/>
              <a:ahLst/>
              <a:cxnLst/>
              <a:rect l="0" t="0" r="0" b="0"/>
              <a:pathLst>
                <a:path w="181674" h="239375">
                  <a:moveTo>
                    <a:pt x="67373" y="19563"/>
                  </a:moveTo>
                  <a:lnTo>
                    <a:pt x="67373" y="19563"/>
                  </a:lnTo>
                  <a:lnTo>
                    <a:pt x="52177" y="53481"/>
                  </a:lnTo>
                  <a:lnTo>
                    <a:pt x="44604" y="90447"/>
                  </a:lnTo>
                  <a:lnTo>
                    <a:pt x="37186" y="132679"/>
                  </a:lnTo>
                  <a:lnTo>
                    <a:pt x="26365" y="175062"/>
                  </a:lnTo>
                  <a:lnTo>
                    <a:pt x="10066" y="216059"/>
                  </a:lnTo>
                  <a:lnTo>
                    <a:pt x="3097" y="225428"/>
                  </a:lnTo>
                  <a:lnTo>
                    <a:pt x="1239" y="225950"/>
                  </a:lnTo>
                  <a:lnTo>
                    <a:pt x="0" y="224888"/>
                  </a:lnTo>
                  <a:lnTo>
                    <a:pt x="13545" y="180980"/>
                  </a:lnTo>
                  <a:lnTo>
                    <a:pt x="25106" y="147748"/>
                  </a:lnTo>
                  <a:lnTo>
                    <a:pt x="39651" y="109460"/>
                  </a:lnTo>
                  <a:lnTo>
                    <a:pt x="55523" y="72688"/>
                  </a:lnTo>
                  <a:lnTo>
                    <a:pt x="76562" y="27778"/>
                  </a:lnTo>
                  <a:lnTo>
                    <a:pt x="89570" y="803"/>
                  </a:lnTo>
                  <a:lnTo>
                    <a:pt x="91343" y="0"/>
                  </a:lnTo>
                  <a:lnTo>
                    <a:pt x="93230" y="877"/>
                  </a:lnTo>
                  <a:lnTo>
                    <a:pt x="95195" y="2872"/>
                  </a:lnTo>
                  <a:lnTo>
                    <a:pt x="108485" y="34245"/>
                  </a:lnTo>
                  <a:lnTo>
                    <a:pt x="121260" y="81064"/>
                  </a:lnTo>
                  <a:lnTo>
                    <a:pt x="132245" y="116746"/>
                  </a:lnTo>
                  <a:lnTo>
                    <a:pt x="140420" y="151891"/>
                  </a:lnTo>
                  <a:lnTo>
                    <a:pt x="146405" y="184914"/>
                  </a:lnTo>
                  <a:lnTo>
                    <a:pt x="155996" y="231201"/>
                  </a:lnTo>
                  <a:lnTo>
                    <a:pt x="158205" y="236854"/>
                  </a:lnTo>
                  <a:lnTo>
                    <a:pt x="161794" y="239213"/>
                  </a:lnTo>
                  <a:lnTo>
                    <a:pt x="166303" y="239374"/>
                  </a:lnTo>
                  <a:lnTo>
                    <a:pt x="181673" y="235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2362">
              <a:extLst>
                <a:ext uri="{FF2B5EF4-FFF2-40B4-BE49-F238E27FC236}">
                  <a16:creationId xmlns:a16="http://schemas.microsoft.com/office/drawing/2014/main" xmlns="" id="{C1C24DC7-8B8F-432D-AA23-5ABB85F0C43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64279" y="5822950"/>
              <a:ext cx="174822" cy="31751"/>
            </a:xfrm>
            <a:custGeom>
              <a:avLst/>
              <a:gdLst/>
              <a:ahLst/>
              <a:cxnLst/>
              <a:rect l="0" t="0" r="0" b="0"/>
              <a:pathLst>
                <a:path w="1748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6680"/>
                  </a:lnTo>
                  <a:lnTo>
                    <a:pt x="4645" y="22911"/>
                  </a:lnTo>
                  <a:lnTo>
                    <a:pt x="47026" y="14743"/>
                  </a:lnTo>
                  <a:lnTo>
                    <a:pt x="84627" y="10550"/>
                  </a:lnTo>
                  <a:lnTo>
                    <a:pt x="121564" y="6336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2363">
              <a:extLst>
                <a:ext uri="{FF2B5EF4-FFF2-40B4-BE49-F238E27FC236}">
                  <a16:creationId xmlns:a16="http://schemas.microsoft.com/office/drawing/2014/main" xmlns="" id="{E57DB6ED-291B-4AB1-B407-656470DBED2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020050" y="5638800"/>
              <a:ext cx="136308" cy="311151"/>
            </a:xfrm>
            <a:custGeom>
              <a:avLst/>
              <a:gdLst/>
              <a:ahLst/>
              <a:cxnLst/>
              <a:rect l="0" t="0" r="0" b="0"/>
              <a:pathLst>
                <a:path w="136308" h="311151">
                  <a:moveTo>
                    <a:pt x="0" y="0"/>
                  </a:moveTo>
                  <a:lnTo>
                    <a:pt x="0" y="0"/>
                  </a:lnTo>
                  <a:lnTo>
                    <a:pt x="21689" y="7186"/>
                  </a:lnTo>
                  <a:lnTo>
                    <a:pt x="53463" y="28861"/>
                  </a:lnTo>
                  <a:lnTo>
                    <a:pt x="88983" y="70484"/>
                  </a:lnTo>
                  <a:lnTo>
                    <a:pt x="111279" y="104704"/>
                  </a:lnTo>
                  <a:lnTo>
                    <a:pt x="127304" y="141079"/>
                  </a:lnTo>
                  <a:lnTo>
                    <a:pt x="136307" y="177002"/>
                  </a:lnTo>
                  <a:lnTo>
                    <a:pt x="135605" y="209430"/>
                  </a:lnTo>
                  <a:lnTo>
                    <a:pt x="123063" y="238425"/>
                  </a:lnTo>
                  <a:lnTo>
                    <a:pt x="92202" y="276667"/>
                  </a:lnTo>
                  <a:lnTo>
                    <a:pt x="571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2364">
              <a:extLst>
                <a:ext uri="{FF2B5EF4-FFF2-40B4-BE49-F238E27FC236}">
                  <a16:creationId xmlns:a16="http://schemas.microsoft.com/office/drawing/2014/main" xmlns="" id="{E3E140DE-2F66-4255-9A1C-2D24E0361BA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29600" y="5949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3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505">
            <a:extLst>
              <a:ext uri="{FF2B5EF4-FFF2-40B4-BE49-F238E27FC236}">
                <a16:creationId xmlns:a16="http://schemas.microsoft.com/office/drawing/2014/main" xmlns="" id="{71E4168C-EBC9-4EC7-AF0D-B6826C11148B}"/>
              </a:ext>
            </a:extLst>
          </p:cNvPr>
          <p:cNvGrpSpPr/>
          <p:nvPr/>
        </p:nvGrpSpPr>
        <p:grpSpPr>
          <a:xfrm>
            <a:off x="8574426" y="5618145"/>
            <a:ext cx="2093575" cy="528656"/>
            <a:chOff x="8574426" y="5618145"/>
            <a:chExt cx="2093575" cy="528656"/>
          </a:xfrm>
        </p:grpSpPr>
        <p:sp>
          <p:nvSpPr>
            <p:cNvPr id="745" name="SMARTInkShape-2365">
              <a:extLst>
                <a:ext uri="{FF2B5EF4-FFF2-40B4-BE49-F238E27FC236}">
                  <a16:creationId xmlns:a16="http://schemas.microsoft.com/office/drawing/2014/main" xmlns="" id="{32F70D51-EDCB-4F52-AC3F-4BF5888F82D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251879" y="5782520"/>
              <a:ext cx="95598" cy="173781"/>
            </a:xfrm>
            <a:custGeom>
              <a:avLst/>
              <a:gdLst/>
              <a:ahLst/>
              <a:cxnLst/>
              <a:rect l="0" t="0" r="0" b="0"/>
              <a:pathLst>
                <a:path w="95598" h="173781">
                  <a:moveTo>
                    <a:pt x="3371" y="34080"/>
                  </a:moveTo>
                  <a:lnTo>
                    <a:pt x="3371" y="34080"/>
                  </a:lnTo>
                  <a:lnTo>
                    <a:pt x="0" y="17224"/>
                  </a:lnTo>
                  <a:lnTo>
                    <a:pt x="7474" y="10849"/>
                  </a:lnTo>
                  <a:lnTo>
                    <a:pt x="38356" y="0"/>
                  </a:lnTo>
                  <a:lnTo>
                    <a:pt x="48567" y="6421"/>
                  </a:lnTo>
                  <a:lnTo>
                    <a:pt x="53962" y="20579"/>
                  </a:lnTo>
                  <a:lnTo>
                    <a:pt x="56195" y="52775"/>
                  </a:lnTo>
                  <a:lnTo>
                    <a:pt x="54814" y="61360"/>
                  </a:lnTo>
                  <a:lnTo>
                    <a:pt x="52484" y="67083"/>
                  </a:lnTo>
                  <a:lnTo>
                    <a:pt x="74352" y="88495"/>
                  </a:lnTo>
                  <a:lnTo>
                    <a:pt x="93025" y="102105"/>
                  </a:lnTo>
                  <a:lnTo>
                    <a:pt x="95597" y="116120"/>
                  </a:lnTo>
                  <a:lnTo>
                    <a:pt x="87433" y="130401"/>
                  </a:lnTo>
                  <a:lnTo>
                    <a:pt x="41471" y="173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2366">
              <a:extLst>
                <a:ext uri="{FF2B5EF4-FFF2-40B4-BE49-F238E27FC236}">
                  <a16:creationId xmlns:a16="http://schemas.microsoft.com/office/drawing/2014/main" xmlns="" id="{657610C2-B562-43B6-879E-B44937F6C94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655300" y="5880100"/>
              <a:ext cx="12701" cy="52351"/>
            </a:xfrm>
            <a:custGeom>
              <a:avLst/>
              <a:gdLst/>
              <a:ahLst/>
              <a:cxnLst/>
              <a:rect l="0" t="0" r="0" b="0"/>
              <a:pathLst>
                <a:path w="12701" h="52351">
                  <a:moveTo>
                    <a:pt x="12700" y="0"/>
                  </a:moveTo>
                  <a:lnTo>
                    <a:pt x="12700" y="0"/>
                  </a:lnTo>
                  <a:lnTo>
                    <a:pt x="9329" y="6741"/>
                  </a:lnTo>
                  <a:lnTo>
                    <a:pt x="641" y="52067"/>
                  </a:lnTo>
                  <a:lnTo>
                    <a:pt x="426" y="5235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2367">
              <a:extLst>
                <a:ext uri="{FF2B5EF4-FFF2-40B4-BE49-F238E27FC236}">
                  <a16:creationId xmlns:a16="http://schemas.microsoft.com/office/drawing/2014/main" xmlns="" id="{B97AD65E-085C-41E8-AB1D-82BA7F5CDB2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532161" y="5634215"/>
              <a:ext cx="135725" cy="290336"/>
            </a:xfrm>
            <a:custGeom>
              <a:avLst/>
              <a:gdLst/>
              <a:ahLst/>
              <a:cxnLst/>
              <a:rect l="0" t="0" r="0" b="0"/>
              <a:pathLst>
                <a:path w="135725" h="290336">
                  <a:moveTo>
                    <a:pt x="8839" y="10935"/>
                  </a:moveTo>
                  <a:lnTo>
                    <a:pt x="8839" y="10935"/>
                  </a:lnTo>
                  <a:lnTo>
                    <a:pt x="5468" y="4193"/>
                  </a:lnTo>
                  <a:lnTo>
                    <a:pt x="3769" y="2207"/>
                  </a:lnTo>
                  <a:lnTo>
                    <a:pt x="0" y="0"/>
                  </a:lnTo>
                  <a:lnTo>
                    <a:pt x="20879" y="12242"/>
                  </a:lnTo>
                  <a:lnTo>
                    <a:pt x="38033" y="36501"/>
                  </a:lnTo>
                  <a:lnTo>
                    <a:pt x="60051" y="73134"/>
                  </a:lnTo>
                  <a:lnTo>
                    <a:pt x="85314" y="118018"/>
                  </a:lnTo>
                  <a:lnTo>
                    <a:pt x="102157" y="150058"/>
                  </a:lnTo>
                  <a:lnTo>
                    <a:pt x="120869" y="191301"/>
                  </a:lnTo>
                  <a:lnTo>
                    <a:pt x="134524" y="238020"/>
                  </a:lnTo>
                  <a:lnTo>
                    <a:pt x="135724" y="254033"/>
                  </a:lnTo>
                  <a:lnTo>
                    <a:pt x="133907" y="258443"/>
                  </a:lnTo>
                  <a:lnTo>
                    <a:pt x="132432" y="260607"/>
                  </a:lnTo>
                  <a:lnTo>
                    <a:pt x="130361" y="270395"/>
                  </a:lnTo>
                  <a:lnTo>
                    <a:pt x="129566" y="282466"/>
                  </a:lnTo>
                  <a:lnTo>
                    <a:pt x="123139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2368">
              <a:extLst>
                <a:ext uri="{FF2B5EF4-FFF2-40B4-BE49-F238E27FC236}">
                  <a16:creationId xmlns:a16="http://schemas.microsoft.com/office/drawing/2014/main" xmlns="" id="{113610D4-C0C3-4C48-A6E2-83C1CCFAB1E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414000" y="5715000"/>
              <a:ext cx="69977" cy="300502"/>
            </a:xfrm>
            <a:custGeom>
              <a:avLst/>
              <a:gdLst/>
              <a:ahLst/>
              <a:cxnLst/>
              <a:rect l="0" t="0" r="0" b="0"/>
              <a:pathLst>
                <a:path w="69977" h="300502">
                  <a:moveTo>
                    <a:pt x="0" y="0"/>
                  </a:moveTo>
                  <a:lnTo>
                    <a:pt x="0" y="0"/>
                  </a:lnTo>
                  <a:lnTo>
                    <a:pt x="22576" y="47037"/>
                  </a:lnTo>
                  <a:lnTo>
                    <a:pt x="40451" y="84275"/>
                  </a:lnTo>
                  <a:lnTo>
                    <a:pt x="53073" y="118271"/>
                  </a:lnTo>
                  <a:lnTo>
                    <a:pt x="62194" y="150110"/>
                  </a:lnTo>
                  <a:lnTo>
                    <a:pt x="68979" y="180506"/>
                  </a:lnTo>
                  <a:lnTo>
                    <a:pt x="69976" y="206415"/>
                  </a:lnTo>
                  <a:lnTo>
                    <a:pt x="61675" y="250254"/>
                  </a:lnTo>
                  <a:lnTo>
                    <a:pt x="48106" y="277265"/>
                  </a:lnTo>
                  <a:lnTo>
                    <a:pt x="33377" y="292562"/>
                  </a:lnTo>
                  <a:lnTo>
                    <a:pt x="19772" y="299361"/>
                  </a:lnTo>
                  <a:lnTo>
                    <a:pt x="15298" y="300468"/>
                  </a:lnTo>
                  <a:lnTo>
                    <a:pt x="12318" y="300501"/>
                  </a:lnTo>
                  <a:lnTo>
                    <a:pt x="10327" y="299817"/>
                  </a:lnTo>
                  <a:lnTo>
                    <a:pt x="9707" y="298655"/>
                  </a:lnTo>
                  <a:lnTo>
                    <a:pt x="9999" y="297176"/>
                  </a:lnTo>
                  <a:lnTo>
                    <a:pt x="127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2369">
              <a:extLst>
                <a:ext uri="{FF2B5EF4-FFF2-40B4-BE49-F238E27FC236}">
                  <a16:creationId xmlns:a16="http://schemas.microsoft.com/office/drawing/2014/main" xmlns="" id="{3940F18A-EAB3-4229-B57D-DE15485E302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483850" y="5873750"/>
              <a:ext cx="171451" cy="196851"/>
            </a:xfrm>
            <a:custGeom>
              <a:avLst/>
              <a:gdLst/>
              <a:ahLst/>
              <a:cxnLst/>
              <a:rect l="0" t="0" r="0" b="0"/>
              <a:pathLst>
                <a:path w="171451" h="196851">
                  <a:moveTo>
                    <a:pt x="171450" y="0"/>
                  </a:moveTo>
                  <a:lnTo>
                    <a:pt x="171450" y="0"/>
                  </a:lnTo>
                  <a:lnTo>
                    <a:pt x="155754" y="41444"/>
                  </a:lnTo>
                  <a:lnTo>
                    <a:pt x="129387" y="86189"/>
                  </a:lnTo>
                  <a:lnTo>
                    <a:pt x="90539" y="128951"/>
                  </a:lnTo>
                  <a:lnTo>
                    <a:pt x="43938" y="172807"/>
                  </a:lnTo>
                  <a:lnTo>
                    <a:pt x="33558" y="185336"/>
                  </a:lnTo>
                  <a:lnTo>
                    <a:pt x="18409" y="19312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2370">
              <a:extLst>
                <a:ext uri="{FF2B5EF4-FFF2-40B4-BE49-F238E27FC236}">
                  <a16:creationId xmlns:a16="http://schemas.microsoft.com/office/drawing/2014/main" xmlns="" id="{0B6102B3-7E05-40C3-BC97-94EFD8871EF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574426" y="5639505"/>
              <a:ext cx="165614" cy="351026"/>
            </a:xfrm>
            <a:custGeom>
              <a:avLst/>
              <a:gdLst/>
              <a:ahLst/>
              <a:cxnLst/>
              <a:rect l="0" t="0" r="0" b="0"/>
              <a:pathLst>
                <a:path w="165614" h="351026">
                  <a:moveTo>
                    <a:pt x="23474" y="100895"/>
                  </a:moveTo>
                  <a:lnTo>
                    <a:pt x="23474" y="100895"/>
                  </a:lnTo>
                  <a:lnTo>
                    <a:pt x="29249" y="139883"/>
                  </a:lnTo>
                  <a:lnTo>
                    <a:pt x="38669" y="183316"/>
                  </a:lnTo>
                  <a:lnTo>
                    <a:pt x="43868" y="217959"/>
                  </a:lnTo>
                  <a:lnTo>
                    <a:pt x="48531" y="254524"/>
                  </a:lnTo>
                  <a:lnTo>
                    <a:pt x="51544" y="289824"/>
                  </a:lnTo>
                  <a:lnTo>
                    <a:pt x="49272" y="330675"/>
                  </a:lnTo>
                  <a:lnTo>
                    <a:pt x="45994" y="346718"/>
                  </a:lnTo>
                  <a:lnTo>
                    <a:pt x="42720" y="350149"/>
                  </a:lnTo>
                  <a:lnTo>
                    <a:pt x="38422" y="351025"/>
                  </a:lnTo>
                  <a:lnTo>
                    <a:pt x="33439" y="350199"/>
                  </a:lnTo>
                  <a:lnTo>
                    <a:pt x="22260" y="337991"/>
                  </a:lnTo>
                  <a:lnTo>
                    <a:pt x="16313" y="328809"/>
                  </a:lnTo>
                  <a:lnTo>
                    <a:pt x="4575" y="282176"/>
                  </a:lnTo>
                  <a:lnTo>
                    <a:pt x="2409" y="259849"/>
                  </a:lnTo>
                  <a:lnTo>
                    <a:pt x="964" y="234381"/>
                  </a:lnTo>
                  <a:lnTo>
                    <a:pt x="0" y="206819"/>
                  </a:lnTo>
                  <a:lnTo>
                    <a:pt x="2885" y="179272"/>
                  </a:lnTo>
                  <a:lnTo>
                    <a:pt x="8337" y="151735"/>
                  </a:lnTo>
                  <a:lnTo>
                    <a:pt x="15499" y="124204"/>
                  </a:lnTo>
                  <a:lnTo>
                    <a:pt x="30984" y="78565"/>
                  </a:lnTo>
                  <a:lnTo>
                    <a:pt x="47273" y="42287"/>
                  </a:lnTo>
                  <a:lnTo>
                    <a:pt x="63920" y="16756"/>
                  </a:lnTo>
                  <a:lnTo>
                    <a:pt x="82607" y="3528"/>
                  </a:lnTo>
                  <a:lnTo>
                    <a:pt x="92529" y="0"/>
                  </a:lnTo>
                  <a:lnTo>
                    <a:pt x="114844" y="1725"/>
                  </a:lnTo>
                  <a:lnTo>
                    <a:pt x="126720" y="5149"/>
                  </a:lnTo>
                  <a:lnTo>
                    <a:pt x="149323" y="22123"/>
                  </a:lnTo>
                  <a:lnTo>
                    <a:pt x="160290" y="33563"/>
                  </a:lnTo>
                  <a:lnTo>
                    <a:pt x="165485" y="46835"/>
                  </a:lnTo>
                  <a:lnTo>
                    <a:pt x="165613" y="76633"/>
                  </a:lnTo>
                  <a:lnTo>
                    <a:pt x="151088" y="104928"/>
                  </a:lnTo>
                  <a:lnTo>
                    <a:pt x="126758" y="130204"/>
                  </a:lnTo>
                  <a:lnTo>
                    <a:pt x="94777" y="150846"/>
                  </a:lnTo>
                  <a:lnTo>
                    <a:pt x="59398" y="160019"/>
                  </a:lnTo>
                  <a:lnTo>
                    <a:pt x="4424" y="164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2371">
              <a:extLst>
                <a:ext uri="{FF2B5EF4-FFF2-40B4-BE49-F238E27FC236}">
                  <a16:creationId xmlns:a16="http://schemas.microsoft.com/office/drawing/2014/main" xmlns="" id="{61815FA1-981F-468A-9784-B8AA790BD5C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747817" y="5822950"/>
              <a:ext cx="192984" cy="148802"/>
            </a:xfrm>
            <a:custGeom>
              <a:avLst/>
              <a:gdLst/>
              <a:ahLst/>
              <a:cxnLst/>
              <a:rect l="0" t="0" r="0" b="0"/>
              <a:pathLst>
                <a:path w="192984" h="148802">
                  <a:moveTo>
                    <a:pt x="15183" y="57150"/>
                  </a:moveTo>
                  <a:lnTo>
                    <a:pt x="15183" y="57150"/>
                  </a:lnTo>
                  <a:lnTo>
                    <a:pt x="8440" y="57148"/>
                  </a:lnTo>
                  <a:lnTo>
                    <a:pt x="3250" y="55268"/>
                  </a:lnTo>
                  <a:lnTo>
                    <a:pt x="877" y="53779"/>
                  </a:lnTo>
                  <a:lnTo>
                    <a:pt x="0" y="51375"/>
                  </a:lnTo>
                  <a:lnTo>
                    <a:pt x="909" y="44941"/>
                  </a:lnTo>
                  <a:lnTo>
                    <a:pt x="5546" y="39258"/>
                  </a:lnTo>
                  <a:lnTo>
                    <a:pt x="8756" y="36756"/>
                  </a:lnTo>
                  <a:lnTo>
                    <a:pt x="26763" y="33233"/>
                  </a:lnTo>
                  <a:lnTo>
                    <a:pt x="60085" y="38931"/>
                  </a:lnTo>
                  <a:lnTo>
                    <a:pt x="97866" y="59670"/>
                  </a:lnTo>
                  <a:lnTo>
                    <a:pt x="125759" y="94898"/>
                  </a:lnTo>
                  <a:lnTo>
                    <a:pt x="131122" y="116731"/>
                  </a:lnTo>
                  <a:lnTo>
                    <a:pt x="130577" y="126502"/>
                  </a:lnTo>
                  <a:lnTo>
                    <a:pt x="124321" y="141125"/>
                  </a:lnTo>
                  <a:lnTo>
                    <a:pt x="119694" y="147001"/>
                  </a:lnTo>
                  <a:lnTo>
                    <a:pt x="114491" y="148801"/>
                  </a:lnTo>
                  <a:lnTo>
                    <a:pt x="108904" y="147884"/>
                  </a:lnTo>
                  <a:lnTo>
                    <a:pt x="103064" y="145155"/>
                  </a:lnTo>
                  <a:lnTo>
                    <a:pt x="81360" y="124462"/>
                  </a:lnTo>
                  <a:lnTo>
                    <a:pt x="67168" y="95986"/>
                  </a:lnTo>
                  <a:lnTo>
                    <a:pt x="68627" y="75587"/>
                  </a:lnTo>
                  <a:lnTo>
                    <a:pt x="77743" y="55468"/>
                  </a:lnTo>
                  <a:lnTo>
                    <a:pt x="93551" y="37118"/>
                  </a:lnTo>
                  <a:lnTo>
                    <a:pt x="125657" y="17661"/>
                  </a:lnTo>
                  <a:lnTo>
                    <a:pt x="165353" y="6331"/>
                  </a:lnTo>
                  <a:lnTo>
                    <a:pt x="192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2372">
              <a:extLst>
                <a:ext uri="{FF2B5EF4-FFF2-40B4-BE49-F238E27FC236}">
                  <a16:creationId xmlns:a16="http://schemas.microsoft.com/office/drawing/2014/main" xmlns="" id="{2BD947F3-9350-413C-874D-C8735411296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512300" y="5618145"/>
              <a:ext cx="29640" cy="528656"/>
            </a:xfrm>
            <a:custGeom>
              <a:avLst/>
              <a:gdLst/>
              <a:ahLst/>
              <a:cxnLst/>
              <a:rect l="0" t="0" r="0" b="0"/>
              <a:pathLst>
                <a:path w="29640" h="528656">
                  <a:moveTo>
                    <a:pt x="0" y="14305"/>
                  </a:moveTo>
                  <a:lnTo>
                    <a:pt x="0" y="14305"/>
                  </a:lnTo>
                  <a:lnTo>
                    <a:pt x="0" y="0"/>
                  </a:lnTo>
                  <a:lnTo>
                    <a:pt x="705" y="535"/>
                  </a:lnTo>
                  <a:lnTo>
                    <a:pt x="3370" y="6774"/>
                  </a:lnTo>
                  <a:lnTo>
                    <a:pt x="6468" y="51831"/>
                  </a:lnTo>
                  <a:lnTo>
                    <a:pt x="9459" y="92367"/>
                  </a:lnTo>
                  <a:lnTo>
                    <a:pt x="11245" y="118557"/>
                  </a:lnTo>
                  <a:lnTo>
                    <a:pt x="13141" y="148012"/>
                  </a:lnTo>
                  <a:lnTo>
                    <a:pt x="15110" y="179643"/>
                  </a:lnTo>
                  <a:lnTo>
                    <a:pt x="17837" y="212019"/>
                  </a:lnTo>
                  <a:lnTo>
                    <a:pt x="21062" y="244892"/>
                  </a:lnTo>
                  <a:lnTo>
                    <a:pt x="24625" y="278097"/>
                  </a:lnTo>
                  <a:lnTo>
                    <a:pt x="27000" y="311522"/>
                  </a:lnTo>
                  <a:lnTo>
                    <a:pt x="28584" y="345093"/>
                  </a:lnTo>
                  <a:lnTo>
                    <a:pt x="29639" y="378765"/>
                  </a:lnTo>
                  <a:lnTo>
                    <a:pt x="29636" y="407560"/>
                  </a:lnTo>
                  <a:lnTo>
                    <a:pt x="28931" y="433109"/>
                  </a:lnTo>
                  <a:lnTo>
                    <a:pt x="26264" y="474902"/>
                  </a:lnTo>
                  <a:lnTo>
                    <a:pt x="19050" y="528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2373">
              <a:extLst>
                <a:ext uri="{FF2B5EF4-FFF2-40B4-BE49-F238E27FC236}">
                  <a16:creationId xmlns:a16="http://schemas.microsoft.com/office/drawing/2014/main" xmlns="" id="{1081DCD5-120D-4E87-BAF2-0F62881B971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254972" y="5729106"/>
              <a:ext cx="111279" cy="208145"/>
            </a:xfrm>
            <a:custGeom>
              <a:avLst/>
              <a:gdLst/>
              <a:ahLst/>
              <a:cxnLst/>
              <a:rect l="0" t="0" r="0" b="0"/>
              <a:pathLst>
                <a:path w="111279" h="208145">
                  <a:moveTo>
                    <a:pt x="104928" y="17644"/>
                  </a:moveTo>
                  <a:lnTo>
                    <a:pt x="104928" y="17644"/>
                  </a:lnTo>
                  <a:lnTo>
                    <a:pt x="96089" y="3339"/>
                  </a:lnTo>
                  <a:lnTo>
                    <a:pt x="90179" y="704"/>
                  </a:lnTo>
                  <a:lnTo>
                    <a:pt x="86631" y="0"/>
                  </a:lnTo>
                  <a:lnTo>
                    <a:pt x="71519" y="2381"/>
                  </a:lnTo>
                  <a:lnTo>
                    <a:pt x="46894" y="17668"/>
                  </a:lnTo>
                  <a:lnTo>
                    <a:pt x="23997" y="50185"/>
                  </a:lnTo>
                  <a:lnTo>
                    <a:pt x="12279" y="80790"/>
                  </a:lnTo>
                  <a:lnTo>
                    <a:pt x="3778" y="114148"/>
                  </a:lnTo>
                  <a:lnTo>
                    <a:pt x="0" y="145436"/>
                  </a:lnTo>
                  <a:lnTo>
                    <a:pt x="3964" y="170160"/>
                  </a:lnTo>
                  <a:lnTo>
                    <a:pt x="7986" y="180705"/>
                  </a:lnTo>
                  <a:lnTo>
                    <a:pt x="23742" y="196184"/>
                  </a:lnTo>
                  <a:lnTo>
                    <a:pt x="33871" y="202287"/>
                  </a:lnTo>
                  <a:lnTo>
                    <a:pt x="62057" y="207187"/>
                  </a:lnTo>
                  <a:lnTo>
                    <a:pt x="111278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2374">
              <a:extLst>
                <a:ext uri="{FF2B5EF4-FFF2-40B4-BE49-F238E27FC236}">
                  <a16:creationId xmlns:a16="http://schemas.microsoft.com/office/drawing/2014/main" xmlns="" id="{98747B9D-9E36-4A97-8711-D6F5BC3747E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36240" y="5642668"/>
              <a:ext cx="152211" cy="351316"/>
            </a:xfrm>
            <a:custGeom>
              <a:avLst/>
              <a:gdLst/>
              <a:ahLst/>
              <a:cxnLst/>
              <a:rect l="0" t="0" r="0" b="0"/>
              <a:pathLst>
                <a:path w="152211" h="351316">
                  <a:moveTo>
                    <a:pt x="114110" y="15182"/>
                  </a:moveTo>
                  <a:lnTo>
                    <a:pt x="114110" y="15182"/>
                  </a:lnTo>
                  <a:lnTo>
                    <a:pt x="114110" y="8440"/>
                  </a:lnTo>
                  <a:lnTo>
                    <a:pt x="112229" y="3249"/>
                  </a:lnTo>
                  <a:lnTo>
                    <a:pt x="110739" y="876"/>
                  </a:lnTo>
                  <a:lnTo>
                    <a:pt x="109041" y="0"/>
                  </a:lnTo>
                  <a:lnTo>
                    <a:pt x="107203" y="122"/>
                  </a:lnTo>
                  <a:lnTo>
                    <a:pt x="95600" y="7427"/>
                  </a:lnTo>
                  <a:lnTo>
                    <a:pt x="81190" y="20907"/>
                  </a:lnTo>
                  <a:lnTo>
                    <a:pt x="53242" y="62348"/>
                  </a:lnTo>
                  <a:lnTo>
                    <a:pt x="32965" y="101526"/>
                  </a:lnTo>
                  <a:lnTo>
                    <a:pt x="17839" y="146689"/>
                  </a:lnTo>
                  <a:lnTo>
                    <a:pt x="7117" y="193575"/>
                  </a:lnTo>
                  <a:lnTo>
                    <a:pt x="0" y="237930"/>
                  </a:lnTo>
                  <a:lnTo>
                    <a:pt x="129" y="277400"/>
                  </a:lnTo>
                  <a:lnTo>
                    <a:pt x="7006" y="310935"/>
                  </a:lnTo>
                  <a:lnTo>
                    <a:pt x="21823" y="335247"/>
                  </a:lnTo>
                  <a:lnTo>
                    <a:pt x="32829" y="342859"/>
                  </a:lnTo>
                  <a:lnTo>
                    <a:pt x="60113" y="351315"/>
                  </a:lnTo>
                  <a:lnTo>
                    <a:pt x="94814" y="351312"/>
                  </a:lnTo>
                  <a:lnTo>
                    <a:pt x="152210" y="345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2375">
              <a:extLst>
                <a:ext uri="{FF2B5EF4-FFF2-40B4-BE49-F238E27FC236}">
                  <a16:creationId xmlns:a16="http://schemas.microsoft.com/office/drawing/2014/main" xmlns="" id="{280C606C-1ED8-4C90-AF02-7343EFFC3CC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661758" y="5754244"/>
              <a:ext cx="98193" cy="240157"/>
            </a:xfrm>
            <a:custGeom>
              <a:avLst/>
              <a:gdLst/>
              <a:ahLst/>
              <a:cxnLst/>
              <a:rect l="0" t="0" r="0" b="0"/>
              <a:pathLst>
                <a:path w="98193" h="240157">
                  <a:moveTo>
                    <a:pt x="98192" y="11556"/>
                  </a:moveTo>
                  <a:lnTo>
                    <a:pt x="98192" y="11556"/>
                  </a:lnTo>
                  <a:lnTo>
                    <a:pt x="72165" y="1430"/>
                  </a:lnTo>
                  <a:lnTo>
                    <a:pt x="62872" y="0"/>
                  </a:lnTo>
                  <a:lnTo>
                    <a:pt x="57711" y="2441"/>
                  </a:lnTo>
                  <a:lnTo>
                    <a:pt x="46334" y="12680"/>
                  </a:lnTo>
                  <a:lnTo>
                    <a:pt x="17419" y="58867"/>
                  </a:lnTo>
                  <a:lnTo>
                    <a:pt x="3732" y="91850"/>
                  </a:lnTo>
                  <a:lnTo>
                    <a:pt x="0" y="137083"/>
                  </a:lnTo>
                  <a:lnTo>
                    <a:pt x="4457" y="183057"/>
                  </a:lnTo>
                  <a:lnTo>
                    <a:pt x="28342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2376">
              <a:extLst>
                <a:ext uri="{FF2B5EF4-FFF2-40B4-BE49-F238E27FC236}">
                  <a16:creationId xmlns:a16="http://schemas.microsoft.com/office/drawing/2014/main" xmlns="" id="{CD539E88-4631-43D6-B4A8-F5882B07957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807732" y="5764402"/>
              <a:ext cx="117319" cy="217299"/>
            </a:xfrm>
            <a:custGeom>
              <a:avLst/>
              <a:gdLst/>
              <a:ahLst/>
              <a:cxnLst/>
              <a:rect l="0" t="0" r="0" b="0"/>
              <a:pathLst>
                <a:path w="117319" h="217299">
                  <a:moveTo>
                    <a:pt x="47468" y="64898"/>
                  </a:moveTo>
                  <a:lnTo>
                    <a:pt x="47468" y="64898"/>
                  </a:lnTo>
                  <a:lnTo>
                    <a:pt x="42001" y="59431"/>
                  </a:lnTo>
                  <a:lnTo>
                    <a:pt x="27419" y="105135"/>
                  </a:lnTo>
                  <a:lnTo>
                    <a:pt x="13541" y="149257"/>
                  </a:lnTo>
                  <a:lnTo>
                    <a:pt x="0" y="193666"/>
                  </a:lnTo>
                  <a:lnTo>
                    <a:pt x="8171" y="157517"/>
                  </a:lnTo>
                  <a:lnTo>
                    <a:pt x="24298" y="111548"/>
                  </a:lnTo>
                  <a:lnTo>
                    <a:pt x="45934" y="64295"/>
                  </a:lnTo>
                  <a:lnTo>
                    <a:pt x="70683" y="21296"/>
                  </a:lnTo>
                  <a:lnTo>
                    <a:pt x="85999" y="1958"/>
                  </a:lnTo>
                  <a:lnTo>
                    <a:pt x="88677" y="360"/>
                  </a:lnTo>
                  <a:lnTo>
                    <a:pt x="91168" y="0"/>
                  </a:lnTo>
                  <a:lnTo>
                    <a:pt x="93534" y="466"/>
                  </a:lnTo>
                  <a:lnTo>
                    <a:pt x="98047" y="8510"/>
                  </a:lnTo>
                  <a:lnTo>
                    <a:pt x="102402" y="29252"/>
                  </a:lnTo>
                  <a:lnTo>
                    <a:pt x="106692" y="73751"/>
                  </a:lnTo>
                  <a:lnTo>
                    <a:pt x="109067" y="115634"/>
                  </a:lnTo>
                  <a:lnTo>
                    <a:pt x="110122" y="150947"/>
                  </a:lnTo>
                  <a:lnTo>
                    <a:pt x="112682" y="196718"/>
                  </a:lnTo>
                  <a:lnTo>
                    <a:pt x="117318" y="217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2377">
              <a:extLst>
                <a:ext uri="{FF2B5EF4-FFF2-40B4-BE49-F238E27FC236}">
                  <a16:creationId xmlns:a16="http://schemas.microsoft.com/office/drawing/2014/main" xmlns="" id="{3581E82B-7509-405D-8D8E-82DDA6960AF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20080" y="5880100"/>
              <a:ext cx="149421" cy="12701"/>
            </a:xfrm>
            <a:custGeom>
              <a:avLst/>
              <a:gdLst/>
              <a:ahLst/>
              <a:cxnLst/>
              <a:rect l="0" t="0" r="0" b="0"/>
              <a:pathLst>
                <a:path w="149421" h="12701">
                  <a:moveTo>
                    <a:pt x="3370" y="12700"/>
                  </a:moveTo>
                  <a:lnTo>
                    <a:pt x="3370" y="12700"/>
                  </a:lnTo>
                  <a:lnTo>
                    <a:pt x="0" y="9329"/>
                  </a:lnTo>
                  <a:lnTo>
                    <a:pt x="42528" y="2574"/>
                  </a:lnTo>
                  <a:lnTo>
                    <a:pt x="88899" y="762"/>
                  </a:lnTo>
                  <a:lnTo>
                    <a:pt x="149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2378">
              <a:extLst>
                <a:ext uri="{FF2B5EF4-FFF2-40B4-BE49-F238E27FC236}">
                  <a16:creationId xmlns:a16="http://schemas.microsoft.com/office/drawing/2014/main" xmlns="" id="{9858FD84-8C67-4D12-9809-91B94738802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039350" y="5802434"/>
              <a:ext cx="127001" cy="179267"/>
            </a:xfrm>
            <a:custGeom>
              <a:avLst/>
              <a:gdLst/>
              <a:ahLst/>
              <a:cxnLst/>
              <a:rect l="0" t="0" r="0" b="0"/>
              <a:pathLst>
                <a:path w="127001" h="179267">
                  <a:moveTo>
                    <a:pt x="0" y="20516"/>
                  </a:moveTo>
                  <a:lnTo>
                    <a:pt x="0" y="20516"/>
                  </a:lnTo>
                  <a:lnTo>
                    <a:pt x="1881" y="63790"/>
                  </a:lnTo>
                  <a:lnTo>
                    <a:pt x="4363" y="111010"/>
                  </a:lnTo>
                  <a:lnTo>
                    <a:pt x="5026" y="109773"/>
                  </a:lnTo>
                  <a:lnTo>
                    <a:pt x="9721" y="70246"/>
                  </a:lnTo>
                  <a:lnTo>
                    <a:pt x="12830" y="53669"/>
                  </a:lnTo>
                  <a:lnTo>
                    <a:pt x="31338" y="18317"/>
                  </a:lnTo>
                  <a:lnTo>
                    <a:pt x="44175" y="0"/>
                  </a:lnTo>
                  <a:lnTo>
                    <a:pt x="59788" y="4722"/>
                  </a:lnTo>
                  <a:lnTo>
                    <a:pt x="77252" y="24803"/>
                  </a:lnTo>
                  <a:lnTo>
                    <a:pt x="95953" y="55124"/>
                  </a:lnTo>
                  <a:lnTo>
                    <a:pt x="107712" y="82393"/>
                  </a:lnTo>
                  <a:lnTo>
                    <a:pt x="114848" y="107629"/>
                  </a:lnTo>
                  <a:lnTo>
                    <a:pt x="121601" y="147427"/>
                  </a:lnTo>
                  <a:lnTo>
                    <a:pt x="127000" y="179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2379">
              <a:extLst>
                <a:ext uri="{FF2B5EF4-FFF2-40B4-BE49-F238E27FC236}">
                  <a16:creationId xmlns:a16="http://schemas.microsoft.com/office/drawing/2014/main" xmlns="" id="{3548D76B-903B-4690-A01A-3FBDCDF9071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267950" y="58356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6743" y="40452"/>
                  </a:lnTo>
                  <a:lnTo>
                    <a:pt x="11933" y="82890"/>
                  </a:lnTo>
                  <a:lnTo>
                    <a:pt x="15885" y="121507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SMARTInkShape-Group506">
            <a:extLst>
              <a:ext uri="{FF2B5EF4-FFF2-40B4-BE49-F238E27FC236}">
                <a16:creationId xmlns:a16="http://schemas.microsoft.com/office/drawing/2014/main" xmlns="" id="{716E53BC-EC40-4AEE-90AC-A0CB12EFBED1}"/>
              </a:ext>
            </a:extLst>
          </p:cNvPr>
          <p:cNvGrpSpPr/>
          <p:nvPr/>
        </p:nvGrpSpPr>
        <p:grpSpPr>
          <a:xfrm>
            <a:off x="9023348" y="4400550"/>
            <a:ext cx="1677832" cy="406839"/>
            <a:chOff x="9023348" y="4400550"/>
            <a:chExt cx="1677832" cy="406839"/>
          </a:xfrm>
        </p:grpSpPr>
        <p:sp>
          <p:nvSpPr>
            <p:cNvPr id="761" name="SMARTInkShape-2380">
              <a:extLst>
                <a:ext uri="{FF2B5EF4-FFF2-40B4-BE49-F238E27FC236}">
                  <a16:creationId xmlns:a16="http://schemas.microsoft.com/office/drawing/2014/main" xmlns="" id="{D8B99426-0F4C-499D-9C3E-4A43AEAB808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023348" y="4490670"/>
              <a:ext cx="25403" cy="81331"/>
            </a:xfrm>
            <a:custGeom>
              <a:avLst/>
              <a:gdLst/>
              <a:ahLst/>
              <a:cxnLst/>
              <a:rect l="0" t="0" r="0" b="0"/>
              <a:pathLst>
                <a:path w="25403" h="81331">
                  <a:moveTo>
                    <a:pt x="2" y="17830"/>
                  </a:moveTo>
                  <a:lnTo>
                    <a:pt x="2" y="17830"/>
                  </a:lnTo>
                  <a:lnTo>
                    <a:pt x="0" y="2903"/>
                  </a:lnTo>
                  <a:lnTo>
                    <a:pt x="707" y="1529"/>
                  </a:lnTo>
                  <a:lnTo>
                    <a:pt x="1883" y="612"/>
                  </a:lnTo>
                  <a:lnTo>
                    <a:pt x="3372" y="0"/>
                  </a:lnTo>
                  <a:lnTo>
                    <a:pt x="5071" y="1711"/>
                  </a:lnTo>
                  <a:lnTo>
                    <a:pt x="8841" y="9255"/>
                  </a:lnTo>
                  <a:lnTo>
                    <a:pt x="12363" y="52431"/>
                  </a:lnTo>
                  <a:lnTo>
                    <a:pt x="16314" y="65193"/>
                  </a:lnTo>
                  <a:lnTo>
                    <a:pt x="25402" y="81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2381">
              <a:extLst>
                <a:ext uri="{FF2B5EF4-FFF2-40B4-BE49-F238E27FC236}">
                  <a16:creationId xmlns:a16="http://schemas.microsoft.com/office/drawing/2014/main" xmlns="" id="{F22A1715-E02B-4567-93F9-9B291046DE3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108766" y="4489450"/>
              <a:ext cx="9835" cy="76201"/>
            </a:xfrm>
            <a:custGeom>
              <a:avLst/>
              <a:gdLst/>
              <a:ahLst/>
              <a:cxnLst/>
              <a:rect l="0" t="0" r="0" b="0"/>
              <a:pathLst>
                <a:path w="9835" h="76201">
                  <a:moveTo>
                    <a:pt x="9834" y="0"/>
                  </a:moveTo>
                  <a:lnTo>
                    <a:pt x="9834" y="0"/>
                  </a:lnTo>
                  <a:lnTo>
                    <a:pt x="4808" y="11933"/>
                  </a:lnTo>
                  <a:lnTo>
                    <a:pt x="0" y="37685"/>
                  </a:lnTo>
                  <a:lnTo>
                    <a:pt x="2843" y="56321"/>
                  </a:lnTo>
                  <a:lnTo>
                    <a:pt x="9834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2382">
              <a:extLst>
                <a:ext uri="{FF2B5EF4-FFF2-40B4-BE49-F238E27FC236}">
                  <a16:creationId xmlns:a16="http://schemas.microsoft.com/office/drawing/2014/main" xmlns="" id="{7672774C-BC8E-401D-98C9-977ACCD265E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237073" y="4565911"/>
              <a:ext cx="154578" cy="241478"/>
            </a:xfrm>
            <a:custGeom>
              <a:avLst/>
              <a:gdLst/>
              <a:ahLst/>
              <a:cxnLst/>
              <a:rect l="0" t="0" r="0" b="0"/>
              <a:pathLst>
                <a:path w="154578" h="241478">
                  <a:moveTo>
                    <a:pt x="103777" y="6089"/>
                  </a:moveTo>
                  <a:lnTo>
                    <a:pt x="103777" y="6089"/>
                  </a:lnTo>
                  <a:lnTo>
                    <a:pt x="100406" y="2718"/>
                  </a:lnTo>
                  <a:lnTo>
                    <a:pt x="94988" y="1063"/>
                  </a:lnTo>
                  <a:lnTo>
                    <a:pt x="76638" y="0"/>
                  </a:lnTo>
                  <a:lnTo>
                    <a:pt x="58812" y="6558"/>
                  </a:lnTo>
                  <a:lnTo>
                    <a:pt x="23277" y="36341"/>
                  </a:lnTo>
                  <a:lnTo>
                    <a:pt x="13200" y="57399"/>
                  </a:lnTo>
                  <a:lnTo>
                    <a:pt x="3561" y="97022"/>
                  </a:lnTo>
                  <a:lnTo>
                    <a:pt x="0" y="140041"/>
                  </a:lnTo>
                  <a:lnTo>
                    <a:pt x="3327" y="167929"/>
                  </a:lnTo>
                  <a:lnTo>
                    <a:pt x="17804" y="202757"/>
                  </a:lnTo>
                  <a:lnTo>
                    <a:pt x="31934" y="222143"/>
                  </a:lnTo>
                  <a:lnTo>
                    <a:pt x="51386" y="234523"/>
                  </a:lnTo>
                  <a:lnTo>
                    <a:pt x="74142" y="240965"/>
                  </a:lnTo>
                  <a:lnTo>
                    <a:pt x="98366" y="241477"/>
                  </a:lnTo>
                  <a:lnTo>
                    <a:pt x="121361" y="233708"/>
                  </a:lnTo>
                  <a:lnTo>
                    <a:pt x="154577" y="215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2383">
              <a:extLst>
                <a:ext uri="{FF2B5EF4-FFF2-40B4-BE49-F238E27FC236}">
                  <a16:creationId xmlns:a16="http://schemas.microsoft.com/office/drawing/2014/main" xmlns="" id="{D9728604-FE94-49A3-8A8E-F0373875197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424283" y="4560183"/>
              <a:ext cx="151518" cy="244606"/>
            </a:xfrm>
            <a:custGeom>
              <a:avLst/>
              <a:gdLst/>
              <a:ahLst/>
              <a:cxnLst/>
              <a:rect l="0" t="0" r="0" b="0"/>
              <a:pathLst>
                <a:path w="151518" h="244606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9999" y="38156"/>
                  </a:lnTo>
                  <a:lnTo>
                    <a:pt x="16137" y="80142"/>
                  </a:lnTo>
                  <a:lnTo>
                    <a:pt x="21720" y="125587"/>
                  </a:lnTo>
                  <a:lnTo>
                    <a:pt x="23274" y="160453"/>
                  </a:lnTo>
                  <a:lnTo>
                    <a:pt x="24148" y="205670"/>
                  </a:lnTo>
                  <a:lnTo>
                    <a:pt x="19442" y="243525"/>
                  </a:lnTo>
                  <a:lnTo>
                    <a:pt x="19017" y="244605"/>
                  </a:lnTo>
                  <a:lnTo>
                    <a:pt x="18419" y="232642"/>
                  </a:lnTo>
                  <a:lnTo>
                    <a:pt x="27649" y="196835"/>
                  </a:lnTo>
                  <a:lnTo>
                    <a:pt x="37000" y="149311"/>
                  </a:lnTo>
                  <a:lnTo>
                    <a:pt x="43503" y="126639"/>
                  </a:lnTo>
                  <a:lnTo>
                    <a:pt x="48476" y="118588"/>
                  </a:lnTo>
                  <a:lnTo>
                    <a:pt x="55392" y="112657"/>
                  </a:lnTo>
                  <a:lnTo>
                    <a:pt x="59210" y="112205"/>
                  </a:lnTo>
                  <a:lnTo>
                    <a:pt x="67218" y="115465"/>
                  </a:lnTo>
                  <a:lnTo>
                    <a:pt x="79660" y="128605"/>
                  </a:lnTo>
                  <a:lnTo>
                    <a:pt x="104961" y="173273"/>
                  </a:lnTo>
                  <a:lnTo>
                    <a:pt x="124458" y="215379"/>
                  </a:lnTo>
                  <a:lnTo>
                    <a:pt x="131494" y="221763"/>
                  </a:lnTo>
                  <a:lnTo>
                    <a:pt x="135347" y="223042"/>
                  </a:lnTo>
                  <a:lnTo>
                    <a:pt x="151517" y="221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2384">
              <a:extLst>
                <a:ext uri="{FF2B5EF4-FFF2-40B4-BE49-F238E27FC236}">
                  <a16:creationId xmlns:a16="http://schemas.microsoft.com/office/drawing/2014/main" xmlns="" id="{823E3996-2128-42AB-AD65-FC7EB5CB1A4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587771" y="4675143"/>
              <a:ext cx="143451" cy="96140"/>
            </a:xfrm>
            <a:custGeom>
              <a:avLst/>
              <a:gdLst/>
              <a:ahLst/>
              <a:cxnLst/>
              <a:rect l="0" t="0" r="0" b="0"/>
              <a:pathLst>
                <a:path w="143451" h="96140">
                  <a:moveTo>
                    <a:pt x="57879" y="49257"/>
                  </a:moveTo>
                  <a:lnTo>
                    <a:pt x="57879" y="49257"/>
                  </a:lnTo>
                  <a:lnTo>
                    <a:pt x="57879" y="22774"/>
                  </a:lnTo>
                  <a:lnTo>
                    <a:pt x="54116" y="16085"/>
                  </a:lnTo>
                  <a:lnTo>
                    <a:pt x="49151" y="9114"/>
                  </a:lnTo>
                  <a:lnTo>
                    <a:pt x="46944" y="3663"/>
                  </a:lnTo>
                  <a:lnTo>
                    <a:pt x="44946" y="1928"/>
                  </a:lnTo>
                  <a:lnTo>
                    <a:pt x="38960" y="0"/>
                  </a:lnTo>
                  <a:lnTo>
                    <a:pt x="31596" y="1024"/>
                  </a:lnTo>
                  <a:lnTo>
                    <a:pt x="27657" y="2285"/>
                  </a:lnTo>
                  <a:lnTo>
                    <a:pt x="19516" y="11212"/>
                  </a:lnTo>
                  <a:lnTo>
                    <a:pt x="2794" y="43310"/>
                  </a:lnTo>
                  <a:lnTo>
                    <a:pt x="0" y="59313"/>
                  </a:lnTo>
                  <a:lnTo>
                    <a:pt x="3956" y="86835"/>
                  </a:lnTo>
                  <a:lnTo>
                    <a:pt x="6407" y="91242"/>
                  </a:lnTo>
                  <a:lnTo>
                    <a:pt x="9454" y="94180"/>
                  </a:lnTo>
                  <a:lnTo>
                    <a:pt x="12896" y="96139"/>
                  </a:lnTo>
                  <a:lnTo>
                    <a:pt x="16601" y="96034"/>
                  </a:lnTo>
                  <a:lnTo>
                    <a:pt x="24482" y="92154"/>
                  </a:lnTo>
                  <a:lnTo>
                    <a:pt x="40222" y="75294"/>
                  </a:lnTo>
                  <a:lnTo>
                    <a:pt x="53659" y="50794"/>
                  </a:lnTo>
                  <a:lnTo>
                    <a:pt x="57322" y="38571"/>
                  </a:lnTo>
                  <a:lnTo>
                    <a:pt x="59179" y="47094"/>
                  </a:lnTo>
                  <a:lnTo>
                    <a:pt x="81764" y="81767"/>
                  </a:lnTo>
                  <a:lnTo>
                    <a:pt x="88720" y="84872"/>
                  </a:lnTo>
                  <a:lnTo>
                    <a:pt x="91845" y="84289"/>
                  </a:lnTo>
                  <a:lnTo>
                    <a:pt x="97198" y="79878"/>
                  </a:lnTo>
                  <a:lnTo>
                    <a:pt x="116185" y="43133"/>
                  </a:lnTo>
                  <a:lnTo>
                    <a:pt x="126392" y="11569"/>
                  </a:lnTo>
                  <a:lnTo>
                    <a:pt x="127541" y="10020"/>
                  </a:lnTo>
                  <a:lnTo>
                    <a:pt x="129015" y="9694"/>
                  </a:lnTo>
                  <a:lnTo>
                    <a:pt x="130702" y="10181"/>
                  </a:lnTo>
                  <a:lnTo>
                    <a:pt x="134460" y="14486"/>
                  </a:lnTo>
                  <a:lnTo>
                    <a:pt x="136449" y="17610"/>
                  </a:lnTo>
                  <a:lnTo>
                    <a:pt x="143450" y="58662"/>
                  </a:lnTo>
                  <a:lnTo>
                    <a:pt x="143418" y="71311"/>
                  </a:lnTo>
                  <a:lnTo>
                    <a:pt x="140429" y="87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2385">
              <a:extLst>
                <a:ext uri="{FF2B5EF4-FFF2-40B4-BE49-F238E27FC236}">
                  <a16:creationId xmlns:a16="http://schemas.microsoft.com/office/drawing/2014/main" xmlns="" id="{6E4B048A-D745-4527-B0BF-4048618E7E7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703063" y="4592717"/>
              <a:ext cx="12438" cy="23734"/>
            </a:xfrm>
            <a:custGeom>
              <a:avLst/>
              <a:gdLst/>
              <a:ahLst/>
              <a:cxnLst/>
              <a:rect l="0" t="0" r="0" b="0"/>
              <a:pathLst>
                <a:path w="12438" h="23734">
                  <a:moveTo>
                    <a:pt x="6087" y="23733"/>
                  </a:moveTo>
                  <a:lnTo>
                    <a:pt x="6087" y="23733"/>
                  </a:lnTo>
                  <a:lnTo>
                    <a:pt x="0" y="0"/>
                  </a:lnTo>
                  <a:lnTo>
                    <a:pt x="12437" y="11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2386">
              <a:extLst>
                <a:ext uri="{FF2B5EF4-FFF2-40B4-BE49-F238E27FC236}">
                  <a16:creationId xmlns:a16="http://schemas.microsoft.com/office/drawing/2014/main" xmlns="" id="{6E2707F0-422A-4D1D-A998-3498F1971BD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59950" y="4615162"/>
              <a:ext cx="114392" cy="104763"/>
            </a:xfrm>
            <a:custGeom>
              <a:avLst/>
              <a:gdLst/>
              <a:ahLst/>
              <a:cxnLst/>
              <a:rect l="0" t="0" r="0" b="0"/>
              <a:pathLst>
                <a:path w="114392" h="104763">
                  <a:moveTo>
                    <a:pt x="0" y="26688"/>
                  </a:moveTo>
                  <a:lnTo>
                    <a:pt x="0" y="26688"/>
                  </a:lnTo>
                  <a:lnTo>
                    <a:pt x="12209" y="42268"/>
                  </a:lnTo>
                  <a:lnTo>
                    <a:pt x="16009" y="53368"/>
                  </a:lnTo>
                  <a:lnTo>
                    <a:pt x="18872" y="93242"/>
                  </a:lnTo>
                  <a:lnTo>
                    <a:pt x="17088" y="100482"/>
                  </a:lnTo>
                  <a:lnTo>
                    <a:pt x="15625" y="103401"/>
                  </a:lnTo>
                  <a:lnTo>
                    <a:pt x="15356" y="104641"/>
                  </a:lnTo>
                  <a:lnTo>
                    <a:pt x="15882" y="104762"/>
                  </a:lnTo>
                  <a:lnTo>
                    <a:pt x="16938" y="104137"/>
                  </a:lnTo>
                  <a:lnTo>
                    <a:pt x="31074" y="64273"/>
                  </a:lnTo>
                  <a:lnTo>
                    <a:pt x="56016" y="19286"/>
                  </a:lnTo>
                  <a:lnTo>
                    <a:pt x="60627" y="13286"/>
                  </a:lnTo>
                  <a:lnTo>
                    <a:pt x="73277" y="4739"/>
                  </a:lnTo>
                  <a:lnTo>
                    <a:pt x="86895" y="0"/>
                  </a:lnTo>
                  <a:lnTo>
                    <a:pt x="97651" y="245"/>
                  </a:lnTo>
                  <a:lnTo>
                    <a:pt x="107135" y="6469"/>
                  </a:lnTo>
                  <a:lnTo>
                    <a:pt x="111640" y="11092"/>
                  </a:lnTo>
                  <a:lnTo>
                    <a:pt x="113938" y="16996"/>
                  </a:lnTo>
                  <a:lnTo>
                    <a:pt x="114391" y="54880"/>
                  </a:lnTo>
                  <a:lnTo>
                    <a:pt x="101600" y="90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2387">
              <a:extLst>
                <a:ext uri="{FF2B5EF4-FFF2-40B4-BE49-F238E27FC236}">
                  <a16:creationId xmlns:a16="http://schemas.microsoft.com/office/drawing/2014/main" xmlns="" id="{ED4EC8E0-E9F1-493B-814E-63A32AA1367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064748" y="4578350"/>
              <a:ext cx="133353" cy="147451"/>
            </a:xfrm>
            <a:custGeom>
              <a:avLst/>
              <a:gdLst/>
              <a:ahLst/>
              <a:cxnLst/>
              <a:rect l="0" t="0" r="0" b="0"/>
              <a:pathLst>
                <a:path w="133353" h="147451">
                  <a:moveTo>
                    <a:pt x="2" y="44450"/>
                  </a:moveTo>
                  <a:lnTo>
                    <a:pt x="2" y="44450"/>
                  </a:lnTo>
                  <a:lnTo>
                    <a:pt x="0" y="41079"/>
                  </a:lnTo>
                  <a:lnTo>
                    <a:pt x="3765" y="37542"/>
                  </a:lnTo>
                  <a:lnTo>
                    <a:pt x="6745" y="35611"/>
                  </a:lnTo>
                  <a:lnTo>
                    <a:pt x="24420" y="32894"/>
                  </a:lnTo>
                  <a:lnTo>
                    <a:pt x="50904" y="38831"/>
                  </a:lnTo>
                  <a:lnTo>
                    <a:pt x="74350" y="52898"/>
                  </a:lnTo>
                  <a:lnTo>
                    <a:pt x="94704" y="77214"/>
                  </a:lnTo>
                  <a:lnTo>
                    <a:pt x="100181" y="96641"/>
                  </a:lnTo>
                  <a:lnTo>
                    <a:pt x="99559" y="116329"/>
                  </a:lnTo>
                  <a:lnTo>
                    <a:pt x="94579" y="134487"/>
                  </a:lnTo>
                  <a:lnTo>
                    <a:pt x="91276" y="140458"/>
                  </a:lnTo>
                  <a:lnTo>
                    <a:pt x="87664" y="144438"/>
                  </a:lnTo>
                  <a:lnTo>
                    <a:pt x="83843" y="147093"/>
                  </a:lnTo>
                  <a:lnTo>
                    <a:pt x="79883" y="147450"/>
                  </a:lnTo>
                  <a:lnTo>
                    <a:pt x="71722" y="144085"/>
                  </a:lnTo>
                  <a:lnTo>
                    <a:pt x="68982" y="139095"/>
                  </a:lnTo>
                  <a:lnTo>
                    <a:pt x="65937" y="124144"/>
                  </a:lnTo>
                  <a:lnTo>
                    <a:pt x="67595" y="89151"/>
                  </a:lnTo>
                  <a:lnTo>
                    <a:pt x="75924" y="50874"/>
                  </a:lnTo>
                  <a:lnTo>
                    <a:pt x="87132" y="31078"/>
                  </a:lnTo>
                  <a:lnTo>
                    <a:pt x="110581" y="7863"/>
                  </a:lnTo>
                  <a:lnTo>
                    <a:pt x="119938" y="3496"/>
                  </a:lnTo>
                  <a:lnTo>
                    <a:pt x="1333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2388">
              <a:extLst>
                <a:ext uri="{FF2B5EF4-FFF2-40B4-BE49-F238E27FC236}">
                  <a16:creationId xmlns:a16="http://schemas.microsoft.com/office/drawing/2014/main" xmlns="" id="{83E5970E-9A8D-48D7-9ED5-F91EA63F29C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250250" y="4579233"/>
              <a:ext cx="138351" cy="135457"/>
            </a:xfrm>
            <a:custGeom>
              <a:avLst/>
              <a:gdLst/>
              <a:ahLst/>
              <a:cxnLst/>
              <a:rect l="0" t="0" r="0" b="0"/>
              <a:pathLst>
                <a:path w="138351" h="135457">
                  <a:moveTo>
                    <a:pt x="17700" y="5467"/>
                  </a:moveTo>
                  <a:lnTo>
                    <a:pt x="17700" y="5467"/>
                  </a:lnTo>
                  <a:lnTo>
                    <a:pt x="12233" y="0"/>
                  </a:lnTo>
                  <a:lnTo>
                    <a:pt x="8240" y="6120"/>
                  </a:lnTo>
                  <a:lnTo>
                    <a:pt x="1914" y="47945"/>
                  </a:lnTo>
                  <a:lnTo>
                    <a:pt x="0" y="89456"/>
                  </a:lnTo>
                  <a:lnTo>
                    <a:pt x="4618" y="115411"/>
                  </a:lnTo>
                  <a:lnTo>
                    <a:pt x="10945" y="127474"/>
                  </a:lnTo>
                  <a:lnTo>
                    <a:pt x="15313" y="131255"/>
                  </a:lnTo>
                  <a:lnTo>
                    <a:pt x="25811" y="135456"/>
                  </a:lnTo>
                  <a:lnTo>
                    <a:pt x="39414" y="131679"/>
                  </a:lnTo>
                  <a:lnTo>
                    <a:pt x="54161" y="122239"/>
                  </a:lnTo>
                  <a:lnTo>
                    <a:pt x="67771" y="108636"/>
                  </a:lnTo>
                  <a:lnTo>
                    <a:pt x="87982" y="68179"/>
                  </a:lnTo>
                  <a:lnTo>
                    <a:pt x="95596" y="42471"/>
                  </a:lnTo>
                  <a:lnTo>
                    <a:pt x="94716" y="30856"/>
                  </a:lnTo>
                  <a:lnTo>
                    <a:pt x="94443" y="30154"/>
                  </a:lnTo>
                  <a:lnTo>
                    <a:pt x="94263" y="30391"/>
                  </a:lnTo>
                  <a:lnTo>
                    <a:pt x="94008" y="40839"/>
                  </a:lnTo>
                  <a:lnTo>
                    <a:pt x="110498" y="87640"/>
                  </a:lnTo>
                  <a:lnTo>
                    <a:pt x="119234" y="109580"/>
                  </a:lnTo>
                  <a:lnTo>
                    <a:pt x="121374" y="112975"/>
                  </a:lnTo>
                  <a:lnTo>
                    <a:pt x="124209" y="114534"/>
                  </a:lnTo>
                  <a:lnTo>
                    <a:pt x="138350" y="113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2389">
              <a:extLst>
                <a:ext uri="{FF2B5EF4-FFF2-40B4-BE49-F238E27FC236}">
                  <a16:creationId xmlns:a16="http://schemas.microsoft.com/office/drawing/2014/main" xmlns="" id="{AEE79A9E-4099-42EA-8A9A-2F143724523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452100" y="4420643"/>
              <a:ext cx="14555" cy="252958"/>
            </a:xfrm>
            <a:custGeom>
              <a:avLst/>
              <a:gdLst/>
              <a:ahLst/>
              <a:cxnLst/>
              <a:rect l="0" t="0" r="0" b="0"/>
              <a:pathLst>
                <a:path w="14555" h="252958">
                  <a:moveTo>
                    <a:pt x="12700" y="30707"/>
                  </a:moveTo>
                  <a:lnTo>
                    <a:pt x="12700" y="30707"/>
                  </a:lnTo>
                  <a:lnTo>
                    <a:pt x="7233" y="0"/>
                  </a:lnTo>
                  <a:lnTo>
                    <a:pt x="6613" y="15023"/>
                  </a:lnTo>
                  <a:lnTo>
                    <a:pt x="13169" y="53028"/>
                  </a:lnTo>
                  <a:lnTo>
                    <a:pt x="14554" y="87664"/>
                  </a:lnTo>
                  <a:lnTo>
                    <a:pt x="13524" y="125871"/>
                  </a:lnTo>
                  <a:lnTo>
                    <a:pt x="13066" y="164019"/>
                  </a:lnTo>
                  <a:lnTo>
                    <a:pt x="9099" y="200259"/>
                  </a:lnTo>
                  <a:lnTo>
                    <a:pt x="0" y="252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2390">
              <a:extLst>
                <a:ext uri="{FF2B5EF4-FFF2-40B4-BE49-F238E27FC236}">
                  <a16:creationId xmlns:a16="http://schemas.microsoft.com/office/drawing/2014/main" xmlns="" id="{64B8B34D-A303-4752-BED5-04658D9B9B8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517345" y="4566712"/>
              <a:ext cx="53776" cy="116255"/>
            </a:xfrm>
            <a:custGeom>
              <a:avLst/>
              <a:gdLst/>
              <a:ahLst/>
              <a:cxnLst/>
              <a:rect l="0" t="0" r="0" b="0"/>
              <a:pathLst>
                <a:path w="53776" h="116255">
                  <a:moveTo>
                    <a:pt x="4605" y="43388"/>
                  </a:moveTo>
                  <a:lnTo>
                    <a:pt x="4605" y="43388"/>
                  </a:lnTo>
                  <a:lnTo>
                    <a:pt x="4603" y="39730"/>
                  </a:lnTo>
                  <a:lnTo>
                    <a:pt x="4603" y="46138"/>
                  </a:lnTo>
                  <a:lnTo>
                    <a:pt x="6722" y="47338"/>
                  </a:lnTo>
                  <a:lnTo>
                    <a:pt x="27750" y="49423"/>
                  </a:lnTo>
                  <a:lnTo>
                    <a:pt x="36293" y="45836"/>
                  </a:lnTo>
                  <a:lnTo>
                    <a:pt x="40545" y="42902"/>
                  </a:lnTo>
                  <a:lnTo>
                    <a:pt x="47155" y="34000"/>
                  </a:lnTo>
                  <a:lnTo>
                    <a:pt x="51739" y="22987"/>
                  </a:lnTo>
                  <a:lnTo>
                    <a:pt x="53775" y="11038"/>
                  </a:lnTo>
                  <a:lnTo>
                    <a:pt x="53612" y="7004"/>
                  </a:lnTo>
                  <a:lnTo>
                    <a:pt x="52798" y="4316"/>
                  </a:lnTo>
                  <a:lnTo>
                    <a:pt x="51550" y="2523"/>
                  </a:lnTo>
                  <a:lnTo>
                    <a:pt x="42639" y="531"/>
                  </a:lnTo>
                  <a:lnTo>
                    <a:pt x="36311" y="0"/>
                  </a:lnTo>
                  <a:lnTo>
                    <a:pt x="30681" y="1763"/>
                  </a:lnTo>
                  <a:lnTo>
                    <a:pt x="20663" y="9366"/>
                  </a:lnTo>
                  <a:lnTo>
                    <a:pt x="7089" y="32288"/>
                  </a:lnTo>
                  <a:lnTo>
                    <a:pt x="0" y="70932"/>
                  </a:lnTo>
                  <a:lnTo>
                    <a:pt x="183" y="96391"/>
                  </a:lnTo>
                  <a:lnTo>
                    <a:pt x="5227" y="108338"/>
                  </a:lnTo>
                  <a:lnTo>
                    <a:pt x="8547" y="112088"/>
                  </a:lnTo>
                  <a:lnTo>
                    <a:pt x="16000" y="116254"/>
                  </a:lnTo>
                  <a:lnTo>
                    <a:pt x="20668" y="115955"/>
                  </a:lnTo>
                  <a:lnTo>
                    <a:pt x="42705" y="106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2391">
              <a:extLst>
                <a:ext uri="{FF2B5EF4-FFF2-40B4-BE49-F238E27FC236}">
                  <a16:creationId xmlns:a16="http://schemas.microsoft.com/office/drawing/2014/main" xmlns="" id="{342BC42B-B5B2-44BF-97B1-6A9D82ED59F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648950" y="4400812"/>
              <a:ext cx="24340" cy="56889"/>
            </a:xfrm>
            <a:custGeom>
              <a:avLst/>
              <a:gdLst/>
              <a:ahLst/>
              <a:cxnLst/>
              <a:rect l="0" t="0" r="0" b="0"/>
              <a:pathLst>
                <a:path w="24340" h="56889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8789" y="1062"/>
                  </a:lnTo>
                  <a:lnTo>
                    <a:pt x="17023" y="0"/>
                  </a:lnTo>
                  <a:lnTo>
                    <a:pt x="20030" y="3617"/>
                  </a:lnTo>
                  <a:lnTo>
                    <a:pt x="23013" y="9928"/>
                  </a:lnTo>
                  <a:lnTo>
                    <a:pt x="24339" y="17438"/>
                  </a:lnTo>
                  <a:lnTo>
                    <a:pt x="19050" y="56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2392">
              <a:extLst>
                <a:ext uri="{FF2B5EF4-FFF2-40B4-BE49-F238E27FC236}">
                  <a16:creationId xmlns:a16="http://schemas.microsoft.com/office/drawing/2014/main" xmlns="" id="{1B9B725F-9DCC-4BB3-9AE1-F11FE9DBD93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687050" y="4400550"/>
              <a:ext cx="14130" cy="57151"/>
            </a:xfrm>
            <a:custGeom>
              <a:avLst/>
              <a:gdLst/>
              <a:ahLst/>
              <a:cxnLst/>
              <a:rect l="0" t="0" r="0" b="0"/>
              <a:pathLst>
                <a:path w="14130" h="57151">
                  <a:moveTo>
                    <a:pt x="0" y="0"/>
                  </a:moveTo>
                  <a:lnTo>
                    <a:pt x="0" y="0"/>
                  </a:lnTo>
                  <a:lnTo>
                    <a:pt x="5776" y="7186"/>
                  </a:lnTo>
                  <a:lnTo>
                    <a:pt x="12209" y="18952"/>
                  </a:lnTo>
                  <a:lnTo>
                    <a:pt x="14129" y="33587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1433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SMARTInkShape-Group507">
            <a:extLst>
              <a:ext uri="{FF2B5EF4-FFF2-40B4-BE49-F238E27FC236}">
                <a16:creationId xmlns:a16="http://schemas.microsoft.com/office/drawing/2014/main" xmlns="" id="{4E05B80F-5B87-4055-B911-F898AB69D16C}"/>
              </a:ext>
            </a:extLst>
          </p:cNvPr>
          <p:cNvGrpSpPr/>
          <p:nvPr/>
        </p:nvGrpSpPr>
        <p:grpSpPr>
          <a:xfrm>
            <a:off x="1512183" y="1020467"/>
            <a:ext cx="259468" cy="388868"/>
            <a:chOff x="1512183" y="1020467"/>
            <a:chExt cx="259468" cy="388868"/>
          </a:xfrm>
        </p:grpSpPr>
        <p:sp>
          <p:nvSpPr>
            <p:cNvPr id="250" name="SMARTInkShape-2393">
              <a:extLst>
                <a:ext uri="{FF2B5EF4-FFF2-40B4-BE49-F238E27FC236}">
                  <a16:creationId xmlns:a16="http://schemas.microsoft.com/office/drawing/2014/main" xmlns="" id="{7B7E5E48-5E14-4A4D-BB35-1D3BC1F15A4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638300" y="1200150"/>
              <a:ext cx="133351" cy="178407"/>
            </a:xfrm>
            <a:custGeom>
              <a:avLst/>
              <a:gdLst/>
              <a:ahLst/>
              <a:cxnLst/>
              <a:rect l="0" t="0" r="0" b="0"/>
              <a:pathLst>
                <a:path w="133351" h="178407">
                  <a:moveTo>
                    <a:pt x="0" y="95250"/>
                  </a:moveTo>
                  <a:lnTo>
                    <a:pt x="0" y="95250"/>
                  </a:lnTo>
                  <a:lnTo>
                    <a:pt x="0" y="77573"/>
                  </a:lnTo>
                  <a:lnTo>
                    <a:pt x="2117" y="74999"/>
                  </a:lnTo>
                  <a:lnTo>
                    <a:pt x="10113" y="72138"/>
                  </a:lnTo>
                  <a:lnTo>
                    <a:pt x="22604" y="74630"/>
                  </a:lnTo>
                  <a:lnTo>
                    <a:pt x="37563" y="81852"/>
                  </a:lnTo>
                  <a:lnTo>
                    <a:pt x="53619" y="94470"/>
                  </a:lnTo>
                  <a:lnTo>
                    <a:pt x="75154" y="127553"/>
                  </a:lnTo>
                  <a:lnTo>
                    <a:pt x="89843" y="165653"/>
                  </a:lnTo>
                  <a:lnTo>
                    <a:pt x="89789" y="175459"/>
                  </a:lnTo>
                  <a:lnTo>
                    <a:pt x="88082" y="177650"/>
                  </a:lnTo>
                  <a:lnTo>
                    <a:pt x="85532" y="178406"/>
                  </a:lnTo>
                  <a:lnTo>
                    <a:pt x="82422" y="178204"/>
                  </a:lnTo>
                  <a:lnTo>
                    <a:pt x="75202" y="170454"/>
                  </a:lnTo>
                  <a:lnTo>
                    <a:pt x="67995" y="155485"/>
                  </a:lnTo>
                  <a:lnTo>
                    <a:pt x="62441" y="132369"/>
                  </a:lnTo>
                  <a:lnTo>
                    <a:pt x="65459" y="88217"/>
                  </a:lnTo>
                  <a:lnTo>
                    <a:pt x="82033" y="46129"/>
                  </a:lnTo>
                  <a:lnTo>
                    <a:pt x="100665" y="2544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394">
              <a:extLst>
                <a:ext uri="{FF2B5EF4-FFF2-40B4-BE49-F238E27FC236}">
                  <a16:creationId xmlns:a16="http://schemas.microsoft.com/office/drawing/2014/main" xmlns="" id="{A34FADC8-A4C8-4FA4-9192-E8C2D03A98F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512183" y="1020467"/>
              <a:ext cx="123385" cy="388868"/>
            </a:xfrm>
            <a:custGeom>
              <a:avLst/>
              <a:gdLst/>
              <a:ahLst/>
              <a:cxnLst/>
              <a:rect l="0" t="0" r="0" b="0"/>
              <a:pathLst>
                <a:path w="123385" h="388868">
                  <a:moveTo>
                    <a:pt x="5467" y="97133"/>
                  </a:moveTo>
                  <a:lnTo>
                    <a:pt x="5467" y="97133"/>
                  </a:lnTo>
                  <a:lnTo>
                    <a:pt x="2096" y="93762"/>
                  </a:lnTo>
                  <a:lnTo>
                    <a:pt x="1103" y="94180"/>
                  </a:lnTo>
                  <a:lnTo>
                    <a:pt x="0" y="98408"/>
                  </a:lnTo>
                  <a:lnTo>
                    <a:pt x="11167" y="142996"/>
                  </a:lnTo>
                  <a:lnTo>
                    <a:pt x="16467" y="174667"/>
                  </a:lnTo>
                  <a:lnTo>
                    <a:pt x="23526" y="214613"/>
                  </a:lnTo>
                  <a:lnTo>
                    <a:pt x="29486" y="256355"/>
                  </a:lnTo>
                  <a:lnTo>
                    <a:pt x="34487" y="297015"/>
                  </a:lnTo>
                  <a:lnTo>
                    <a:pt x="39061" y="333901"/>
                  </a:lnTo>
                  <a:lnTo>
                    <a:pt x="42677" y="380472"/>
                  </a:lnTo>
                  <a:lnTo>
                    <a:pt x="43171" y="388867"/>
                  </a:lnTo>
                  <a:lnTo>
                    <a:pt x="43450" y="380109"/>
                  </a:lnTo>
                  <a:lnTo>
                    <a:pt x="33419" y="336043"/>
                  </a:lnTo>
                  <a:lnTo>
                    <a:pt x="24710" y="289863"/>
                  </a:lnTo>
                  <a:lnTo>
                    <a:pt x="20413" y="263720"/>
                  </a:lnTo>
                  <a:lnTo>
                    <a:pt x="17547" y="235708"/>
                  </a:lnTo>
                  <a:lnTo>
                    <a:pt x="15637" y="206449"/>
                  </a:lnTo>
                  <a:lnTo>
                    <a:pt x="14364" y="176361"/>
                  </a:lnTo>
                  <a:lnTo>
                    <a:pt x="14926" y="147835"/>
                  </a:lnTo>
                  <a:lnTo>
                    <a:pt x="16712" y="120351"/>
                  </a:lnTo>
                  <a:lnTo>
                    <a:pt x="19314" y="93562"/>
                  </a:lnTo>
                  <a:lnTo>
                    <a:pt x="25967" y="54388"/>
                  </a:lnTo>
                  <a:lnTo>
                    <a:pt x="34334" y="27335"/>
                  </a:lnTo>
                  <a:lnTo>
                    <a:pt x="45108" y="10608"/>
                  </a:lnTo>
                  <a:lnTo>
                    <a:pt x="52355" y="5583"/>
                  </a:lnTo>
                  <a:lnTo>
                    <a:pt x="69815" y="0"/>
                  </a:lnTo>
                  <a:lnTo>
                    <a:pt x="79410" y="2744"/>
                  </a:lnTo>
                  <a:lnTo>
                    <a:pt x="99479" y="17082"/>
                  </a:lnTo>
                  <a:lnTo>
                    <a:pt x="114513" y="39448"/>
                  </a:lnTo>
                  <a:lnTo>
                    <a:pt x="120498" y="52326"/>
                  </a:lnTo>
                  <a:lnTo>
                    <a:pt x="123384" y="79806"/>
                  </a:lnTo>
                  <a:lnTo>
                    <a:pt x="119258" y="106365"/>
                  </a:lnTo>
                  <a:lnTo>
                    <a:pt x="110369" y="127577"/>
                  </a:lnTo>
                  <a:lnTo>
                    <a:pt x="86722" y="152015"/>
                  </a:lnTo>
                  <a:lnTo>
                    <a:pt x="69332" y="160330"/>
                  </a:lnTo>
                  <a:lnTo>
                    <a:pt x="60744" y="162548"/>
                  </a:lnTo>
                  <a:lnTo>
                    <a:pt x="53607" y="162615"/>
                  </a:lnTo>
                  <a:lnTo>
                    <a:pt x="30867" y="154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508">
            <a:extLst>
              <a:ext uri="{FF2B5EF4-FFF2-40B4-BE49-F238E27FC236}">
                <a16:creationId xmlns:a16="http://schemas.microsoft.com/office/drawing/2014/main" xmlns="" id="{DC7B1513-DB21-4291-B3C3-535BBFCF6BB8}"/>
              </a:ext>
            </a:extLst>
          </p:cNvPr>
          <p:cNvGrpSpPr/>
          <p:nvPr/>
        </p:nvGrpSpPr>
        <p:grpSpPr>
          <a:xfrm>
            <a:off x="1992153" y="918262"/>
            <a:ext cx="978145" cy="548589"/>
            <a:chOff x="1992153" y="918262"/>
            <a:chExt cx="978145" cy="548589"/>
          </a:xfrm>
        </p:grpSpPr>
        <p:sp>
          <p:nvSpPr>
            <p:cNvPr id="253" name="SMARTInkShape-2395">
              <a:extLst>
                <a:ext uri="{FF2B5EF4-FFF2-40B4-BE49-F238E27FC236}">
                  <a16:creationId xmlns:a16="http://schemas.microsoft.com/office/drawing/2014/main" xmlns="" id="{1CA57C10-5317-4D74-A07C-C17602F7871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851150" y="986015"/>
              <a:ext cx="119148" cy="410986"/>
            </a:xfrm>
            <a:custGeom>
              <a:avLst/>
              <a:gdLst/>
              <a:ahLst/>
              <a:cxnLst/>
              <a:rect l="0" t="0" r="0" b="0"/>
              <a:pathLst>
                <a:path w="119148" h="410986">
                  <a:moveTo>
                    <a:pt x="50800" y="10935"/>
                  </a:moveTo>
                  <a:lnTo>
                    <a:pt x="50800" y="10935"/>
                  </a:lnTo>
                  <a:lnTo>
                    <a:pt x="44058" y="4193"/>
                  </a:lnTo>
                  <a:lnTo>
                    <a:pt x="43483" y="2207"/>
                  </a:lnTo>
                  <a:lnTo>
                    <a:pt x="44511" y="883"/>
                  </a:lnTo>
                  <a:lnTo>
                    <a:pt x="46607" y="0"/>
                  </a:lnTo>
                  <a:lnTo>
                    <a:pt x="54581" y="4664"/>
                  </a:lnTo>
                  <a:lnTo>
                    <a:pt x="67297" y="18731"/>
                  </a:lnTo>
                  <a:lnTo>
                    <a:pt x="87060" y="48502"/>
                  </a:lnTo>
                  <a:lnTo>
                    <a:pt x="104310" y="90896"/>
                  </a:lnTo>
                  <a:lnTo>
                    <a:pt x="111873" y="115043"/>
                  </a:lnTo>
                  <a:lnTo>
                    <a:pt x="116210" y="141018"/>
                  </a:lnTo>
                  <a:lnTo>
                    <a:pt x="118395" y="168212"/>
                  </a:lnTo>
                  <a:lnTo>
                    <a:pt x="119147" y="196220"/>
                  </a:lnTo>
                  <a:lnTo>
                    <a:pt x="116826" y="223358"/>
                  </a:lnTo>
                  <a:lnTo>
                    <a:pt x="112456" y="249917"/>
                  </a:lnTo>
                  <a:lnTo>
                    <a:pt x="106721" y="276090"/>
                  </a:lnTo>
                  <a:lnTo>
                    <a:pt x="85296" y="322104"/>
                  </a:lnTo>
                  <a:lnTo>
                    <a:pt x="57665" y="360193"/>
                  </a:lnTo>
                  <a:lnTo>
                    <a:pt x="0" y="41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396">
              <a:extLst>
                <a:ext uri="{FF2B5EF4-FFF2-40B4-BE49-F238E27FC236}">
                  <a16:creationId xmlns:a16="http://schemas.microsoft.com/office/drawing/2014/main" xmlns="" id="{BD5B28CE-8F84-4A3F-965C-BC559A870B7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715980" y="1104380"/>
              <a:ext cx="126867" cy="271387"/>
            </a:xfrm>
            <a:custGeom>
              <a:avLst/>
              <a:gdLst/>
              <a:ahLst/>
              <a:cxnLst/>
              <a:rect l="0" t="0" r="0" b="0"/>
              <a:pathLst>
                <a:path w="126867" h="271387">
                  <a:moveTo>
                    <a:pt x="8170" y="70370"/>
                  </a:moveTo>
                  <a:lnTo>
                    <a:pt x="8170" y="70370"/>
                  </a:lnTo>
                  <a:lnTo>
                    <a:pt x="1428" y="60257"/>
                  </a:lnTo>
                  <a:lnTo>
                    <a:pt x="0" y="49648"/>
                  </a:lnTo>
                  <a:lnTo>
                    <a:pt x="2422" y="37877"/>
                  </a:lnTo>
                  <a:lnTo>
                    <a:pt x="8202" y="25590"/>
                  </a:lnTo>
                  <a:lnTo>
                    <a:pt x="21119" y="14955"/>
                  </a:lnTo>
                  <a:lnTo>
                    <a:pt x="50107" y="2915"/>
                  </a:lnTo>
                  <a:lnTo>
                    <a:pt x="61528" y="0"/>
                  </a:lnTo>
                  <a:lnTo>
                    <a:pt x="71259" y="174"/>
                  </a:lnTo>
                  <a:lnTo>
                    <a:pt x="87715" y="6010"/>
                  </a:lnTo>
                  <a:lnTo>
                    <a:pt x="92950" y="11236"/>
                  </a:lnTo>
                  <a:lnTo>
                    <a:pt x="98766" y="24568"/>
                  </a:lnTo>
                  <a:lnTo>
                    <a:pt x="93826" y="43663"/>
                  </a:lnTo>
                  <a:lnTo>
                    <a:pt x="71029" y="83674"/>
                  </a:lnTo>
                  <a:lnTo>
                    <a:pt x="49094" y="120274"/>
                  </a:lnTo>
                  <a:lnTo>
                    <a:pt x="47107" y="128744"/>
                  </a:lnTo>
                  <a:lnTo>
                    <a:pt x="49650" y="130453"/>
                  </a:lnTo>
                  <a:lnTo>
                    <a:pt x="93302" y="140756"/>
                  </a:lnTo>
                  <a:lnTo>
                    <a:pt x="108095" y="152688"/>
                  </a:lnTo>
                  <a:lnTo>
                    <a:pt x="124953" y="175272"/>
                  </a:lnTo>
                  <a:lnTo>
                    <a:pt x="126866" y="195310"/>
                  </a:lnTo>
                  <a:lnTo>
                    <a:pt x="125401" y="206580"/>
                  </a:lnTo>
                  <a:lnTo>
                    <a:pt x="114365" y="226628"/>
                  </a:lnTo>
                  <a:lnTo>
                    <a:pt x="75165" y="262494"/>
                  </a:lnTo>
                  <a:lnTo>
                    <a:pt x="55114" y="270294"/>
                  </a:lnTo>
                  <a:lnTo>
                    <a:pt x="45816" y="271386"/>
                  </a:lnTo>
                  <a:lnTo>
                    <a:pt x="38206" y="269292"/>
                  </a:lnTo>
                  <a:lnTo>
                    <a:pt x="14520" y="24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397">
              <a:extLst>
                <a:ext uri="{FF2B5EF4-FFF2-40B4-BE49-F238E27FC236}">
                  <a16:creationId xmlns:a16="http://schemas.microsoft.com/office/drawing/2014/main" xmlns="" id="{21C68A8A-BB9A-4942-99FD-0A4B62C792F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711450" y="1150233"/>
              <a:ext cx="25401" cy="215018"/>
            </a:xfrm>
            <a:custGeom>
              <a:avLst/>
              <a:gdLst/>
              <a:ahLst/>
              <a:cxnLst/>
              <a:rect l="0" t="0" r="0" b="0"/>
              <a:pathLst>
                <a:path w="25401" h="215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763" y="32508"/>
                  </a:lnTo>
                  <a:lnTo>
                    <a:pt x="10052" y="73216"/>
                  </a:lnTo>
                  <a:lnTo>
                    <a:pt x="12229" y="104722"/>
                  </a:lnTo>
                  <a:lnTo>
                    <a:pt x="16715" y="152076"/>
                  </a:lnTo>
                  <a:lnTo>
                    <a:pt x="20470" y="195111"/>
                  </a:lnTo>
                  <a:lnTo>
                    <a:pt x="2540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398">
              <a:extLst>
                <a:ext uri="{FF2B5EF4-FFF2-40B4-BE49-F238E27FC236}">
                  <a16:creationId xmlns:a16="http://schemas.microsoft.com/office/drawing/2014/main" xmlns="" id="{490AD08E-D788-4F25-8B36-FB4E50543B3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527300" y="918262"/>
              <a:ext cx="57151" cy="548589"/>
            </a:xfrm>
            <a:custGeom>
              <a:avLst/>
              <a:gdLst/>
              <a:ahLst/>
              <a:cxnLst/>
              <a:rect l="0" t="0" r="0" b="0"/>
              <a:pathLst>
                <a:path w="57151" h="54858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4364" y="36763"/>
                  </a:lnTo>
                  <a:lnTo>
                    <a:pt x="5467" y="69462"/>
                  </a:lnTo>
                  <a:lnTo>
                    <a:pt x="7839" y="115039"/>
                  </a:lnTo>
                  <a:lnTo>
                    <a:pt x="9459" y="141022"/>
                  </a:lnTo>
                  <a:lnTo>
                    <a:pt x="12656" y="170339"/>
                  </a:lnTo>
                  <a:lnTo>
                    <a:pt x="16904" y="201877"/>
                  </a:lnTo>
                  <a:lnTo>
                    <a:pt x="21853" y="234897"/>
                  </a:lnTo>
                  <a:lnTo>
                    <a:pt x="25858" y="268200"/>
                  </a:lnTo>
                  <a:lnTo>
                    <a:pt x="29233" y="301690"/>
                  </a:lnTo>
                  <a:lnTo>
                    <a:pt x="32189" y="335306"/>
                  </a:lnTo>
                  <a:lnTo>
                    <a:pt x="34865" y="365478"/>
                  </a:lnTo>
                  <a:lnTo>
                    <a:pt x="37354" y="393354"/>
                  </a:lnTo>
                  <a:lnTo>
                    <a:pt x="39719" y="419698"/>
                  </a:lnTo>
                  <a:lnTo>
                    <a:pt x="42347" y="464022"/>
                  </a:lnTo>
                  <a:lnTo>
                    <a:pt x="43827" y="511302"/>
                  </a:lnTo>
                  <a:lnTo>
                    <a:pt x="45584" y="529194"/>
                  </a:lnTo>
                  <a:lnTo>
                    <a:pt x="57150" y="54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399">
              <a:extLst>
                <a:ext uri="{FF2B5EF4-FFF2-40B4-BE49-F238E27FC236}">
                  <a16:creationId xmlns:a16="http://schemas.microsoft.com/office/drawing/2014/main" xmlns="" id="{19478EF6-E2B9-45C4-8BC9-CEFADACC261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191633" y="1257300"/>
              <a:ext cx="138818" cy="31751"/>
            </a:xfrm>
            <a:custGeom>
              <a:avLst/>
              <a:gdLst/>
              <a:ahLst/>
              <a:cxnLst/>
              <a:rect l="0" t="0" r="0" b="0"/>
              <a:pathLst>
                <a:path w="1388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43201" y="21637"/>
                  </a:lnTo>
                  <a:lnTo>
                    <a:pt x="81504" y="12909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400">
              <a:extLst>
                <a:ext uri="{FF2B5EF4-FFF2-40B4-BE49-F238E27FC236}">
                  <a16:creationId xmlns:a16="http://schemas.microsoft.com/office/drawing/2014/main" xmlns="" id="{31262B30-FA17-4B69-AB64-09E8AAA65F2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204496" y="1075722"/>
              <a:ext cx="125955" cy="303999"/>
            </a:xfrm>
            <a:custGeom>
              <a:avLst/>
              <a:gdLst/>
              <a:ahLst/>
              <a:cxnLst/>
              <a:rect l="0" t="0" r="0" b="0"/>
              <a:pathLst>
                <a:path w="125955" h="303999">
                  <a:moveTo>
                    <a:pt x="43404" y="48228"/>
                  </a:moveTo>
                  <a:lnTo>
                    <a:pt x="43404" y="48228"/>
                  </a:lnTo>
                  <a:lnTo>
                    <a:pt x="40033" y="51599"/>
                  </a:lnTo>
                  <a:lnTo>
                    <a:pt x="34566" y="70550"/>
                  </a:lnTo>
                  <a:lnTo>
                    <a:pt x="31848" y="111992"/>
                  </a:lnTo>
                  <a:lnTo>
                    <a:pt x="27449" y="150180"/>
                  </a:lnTo>
                  <a:lnTo>
                    <a:pt x="20791" y="192318"/>
                  </a:lnTo>
                  <a:lnTo>
                    <a:pt x="13128" y="234564"/>
                  </a:lnTo>
                  <a:lnTo>
                    <a:pt x="4251" y="281160"/>
                  </a:lnTo>
                  <a:lnTo>
                    <a:pt x="523" y="303825"/>
                  </a:lnTo>
                  <a:lnTo>
                    <a:pt x="0" y="303998"/>
                  </a:lnTo>
                  <a:lnTo>
                    <a:pt x="675" y="283154"/>
                  </a:lnTo>
                  <a:lnTo>
                    <a:pt x="5834" y="249536"/>
                  </a:lnTo>
                  <a:lnTo>
                    <a:pt x="12830" y="203080"/>
                  </a:lnTo>
                  <a:lnTo>
                    <a:pt x="16671" y="176862"/>
                  </a:lnTo>
                  <a:lnTo>
                    <a:pt x="20643" y="150917"/>
                  </a:lnTo>
                  <a:lnTo>
                    <a:pt x="24702" y="125154"/>
                  </a:lnTo>
                  <a:lnTo>
                    <a:pt x="32975" y="78184"/>
                  </a:lnTo>
                  <a:lnTo>
                    <a:pt x="41356" y="43197"/>
                  </a:lnTo>
                  <a:lnTo>
                    <a:pt x="54008" y="9813"/>
                  </a:lnTo>
                  <a:lnTo>
                    <a:pt x="58234" y="4274"/>
                  </a:lnTo>
                  <a:lnTo>
                    <a:pt x="62463" y="1286"/>
                  </a:lnTo>
                  <a:lnTo>
                    <a:pt x="66693" y="0"/>
                  </a:lnTo>
                  <a:lnTo>
                    <a:pt x="70925" y="4082"/>
                  </a:lnTo>
                  <a:lnTo>
                    <a:pt x="83622" y="36245"/>
                  </a:lnTo>
                  <a:lnTo>
                    <a:pt x="92088" y="73006"/>
                  </a:lnTo>
                  <a:lnTo>
                    <a:pt x="100554" y="117096"/>
                  </a:lnTo>
                  <a:lnTo>
                    <a:pt x="108315" y="162797"/>
                  </a:lnTo>
                  <a:lnTo>
                    <a:pt x="114116" y="204275"/>
                  </a:lnTo>
                  <a:lnTo>
                    <a:pt x="117978" y="249843"/>
                  </a:lnTo>
                  <a:lnTo>
                    <a:pt x="125954" y="295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401">
              <a:extLst>
                <a:ext uri="{FF2B5EF4-FFF2-40B4-BE49-F238E27FC236}">
                  <a16:creationId xmlns:a16="http://schemas.microsoft.com/office/drawing/2014/main" xmlns="" id="{4A5DD6B8-9D0A-4222-A14E-DB5775FEB4F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992153" y="1046012"/>
              <a:ext cx="116048" cy="325589"/>
            </a:xfrm>
            <a:custGeom>
              <a:avLst/>
              <a:gdLst/>
              <a:ahLst/>
              <a:cxnLst/>
              <a:rect l="0" t="0" r="0" b="0"/>
              <a:pathLst>
                <a:path w="116048" h="325589">
                  <a:moveTo>
                    <a:pt x="116047" y="39838"/>
                  </a:moveTo>
                  <a:lnTo>
                    <a:pt x="116047" y="39838"/>
                  </a:lnTo>
                  <a:lnTo>
                    <a:pt x="115341" y="28993"/>
                  </a:lnTo>
                  <a:lnTo>
                    <a:pt x="110977" y="14517"/>
                  </a:lnTo>
                  <a:lnTo>
                    <a:pt x="107208" y="7888"/>
                  </a:lnTo>
                  <a:lnTo>
                    <a:pt x="97749" y="189"/>
                  </a:lnTo>
                  <a:lnTo>
                    <a:pt x="93265" y="0"/>
                  </a:lnTo>
                  <a:lnTo>
                    <a:pt x="82638" y="3552"/>
                  </a:lnTo>
                  <a:lnTo>
                    <a:pt x="52089" y="44796"/>
                  </a:lnTo>
                  <a:lnTo>
                    <a:pt x="30471" y="79671"/>
                  </a:lnTo>
                  <a:lnTo>
                    <a:pt x="14278" y="122453"/>
                  </a:lnTo>
                  <a:lnTo>
                    <a:pt x="3789" y="169689"/>
                  </a:lnTo>
                  <a:lnTo>
                    <a:pt x="991" y="194139"/>
                  </a:lnTo>
                  <a:lnTo>
                    <a:pt x="0" y="240355"/>
                  </a:lnTo>
                  <a:lnTo>
                    <a:pt x="6615" y="277358"/>
                  </a:lnTo>
                  <a:lnTo>
                    <a:pt x="22255" y="302741"/>
                  </a:lnTo>
                  <a:lnTo>
                    <a:pt x="32352" y="312474"/>
                  </a:lnTo>
                  <a:lnTo>
                    <a:pt x="60505" y="321406"/>
                  </a:lnTo>
                  <a:lnTo>
                    <a:pt x="109697" y="325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509">
            <a:extLst>
              <a:ext uri="{FF2B5EF4-FFF2-40B4-BE49-F238E27FC236}">
                <a16:creationId xmlns:a16="http://schemas.microsoft.com/office/drawing/2014/main" xmlns="" id="{44D9A76D-6233-4851-AEFB-9B52C3BC88AA}"/>
              </a:ext>
            </a:extLst>
          </p:cNvPr>
          <p:cNvGrpSpPr/>
          <p:nvPr/>
        </p:nvGrpSpPr>
        <p:grpSpPr>
          <a:xfrm>
            <a:off x="3441700" y="1230816"/>
            <a:ext cx="279401" cy="133552"/>
            <a:chOff x="3441700" y="1230816"/>
            <a:chExt cx="279401" cy="133552"/>
          </a:xfrm>
        </p:grpSpPr>
        <p:sp>
          <p:nvSpPr>
            <p:cNvPr id="261" name="SMARTInkShape-2402">
              <a:extLst>
                <a:ext uri="{FF2B5EF4-FFF2-40B4-BE49-F238E27FC236}">
                  <a16:creationId xmlns:a16="http://schemas.microsoft.com/office/drawing/2014/main" xmlns="" id="{1E6BC0F0-6FFE-4DE0-8AEB-973DD99AE9F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499869" y="1320800"/>
              <a:ext cx="221232" cy="43568"/>
            </a:xfrm>
            <a:custGeom>
              <a:avLst/>
              <a:gdLst/>
              <a:ahLst/>
              <a:cxnLst/>
              <a:rect l="0" t="0" r="0" b="0"/>
              <a:pathLst>
                <a:path w="221232" h="43568">
                  <a:moveTo>
                    <a:pt x="11681" y="38100"/>
                  </a:moveTo>
                  <a:lnTo>
                    <a:pt x="11681" y="38100"/>
                  </a:lnTo>
                  <a:lnTo>
                    <a:pt x="1568" y="41471"/>
                  </a:lnTo>
                  <a:lnTo>
                    <a:pt x="0" y="42464"/>
                  </a:lnTo>
                  <a:lnTo>
                    <a:pt x="366" y="43126"/>
                  </a:lnTo>
                  <a:lnTo>
                    <a:pt x="2021" y="43567"/>
                  </a:lnTo>
                  <a:lnTo>
                    <a:pt x="44397" y="34136"/>
                  </a:lnTo>
                  <a:lnTo>
                    <a:pt x="87135" y="26696"/>
                  </a:lnTo>
                  <a:lnTo>
                    <a:pt x="112078" y="22031"/>
                  </a:lnTo>
                  <a:lnTo>
                    <a:pt x="138584" y="16804"/>
                  </a:lnTo>
                  <a:lnTo>
                    <a:pt x="184499" y="7468"/>
                  </a:lnTo>
                  <a:lnTo>
                    <a:pt x="2212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403">
              <a:extLst>
                <a:ext uri="{FF2B5EF4-FFF2-40B4-BE49-F238E27FC236}">
                  <a16:creationId xmlns:a16="http://schemas.microsoft.com/office/drawing/2014/main" xmlns="" id="{C04D25BE-DCAE-42C4-B19D-6C576EDD6C7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441700" y="1230816"/>
              <a:ext cx="177801" cy="13785"/>
            </a:xfrm>
            <a:custGeom>
              <a:avLst/>
              <a:gdLst/>
              <a:ahLst/>
              <a:cxnLst/>
              <a:rect l="0" t="0" r="0" b="0"/>
              <a:pathLst>
                <a:path w="177801" h="13785">
                  <a:moveTo>
                    <a:pt x="0" y="13784"/>
                  </a:moveTo>
                  <a:lnTo>
                    <a:pt x="0" y="13784"/>
                  </a:lnTo>
                  <a:lnTo>
                    <a:pt x="34532" y="10413"/>
                  </a:lnTo>
                  <a:lnTo>
                    <a:pt x="65911" y="4995"/>
                  </a:lnTo>
                  <a:lnTo>
                    <a:pt x="102672" y="0"/>
                  </a:lnTo>
                  <a:lnTo>
                    <a:pt x="140176" y="132"/>
                  </a:lnTo>
                  <a:lnTo>
                    <a:pt x="177800" y="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510">
            <a:extLst>
              <a:ext uri="{FF2B5EF4-FFF2-40B4-BE49-F238E27FC236}">
                <a16:creationId xmlns:a16="http://schemas.microsoft.com/office/drawing/2014/main" xmlns="" id="{92028A1E-25E5-4B3F-8AEA-D92BEA0562A7}"/>
              </a:ext>
            </a:extLst>
          </p:cNvPr>
          <p:cNvGrpSpPr/>
          <p:nvPr/>
        </p:nvGrpSpPr>
        <p:grpSpPr>
          <a:xfrm>
            <a:off x="4454042" y="834829"/>
            <a:ext cx="1652055" cy="1222572"/>
            <a:chOff x="4454042" y="834829"/>
            <a:chExt cx="1652055" cy="1222572"/>
          </a:xfrm>
        </p:grpSpPr>
        <p:sp>
          <p:nvSpPr>
            <p:cNvPr id="264" name="SMARTInkShape-2404">
              <a:extLst>
                <a:ext uri="{FF2B5EF4-FFF2-40B4-BE49-F238E27FC236}">
                  <a16:creationId xmlns:a16="http://schemas.microsoft.com/office/drawing/2014/main" xmlns="" id="{A5866765-2354-4EFD-8432-86CC61F432D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879530" y="1628330"/>
              <a:ext cx="125727" cy="344690"/>
            </a:xfrm>
            <a:custGeom>
              <a:avLst/>
              <a:gdLst/>
              <a:ahLst/>
              <a:cxnLst/>
              <a:rect l="0" t="0" r="0" b="0"/>
              <a:pathLst>
                <a:path w="125727" h="344690">
                  <a:moveTo>
                    <a:pt x="22670" y="149670"/>
                  </a:moveTo>
                  <a:lnTo>
                    <a:pt x="22670" y="149670"/>
                  </a:lnTo>
                  <a:lnTo>
                    <a:pt x="18306" y="139531"/>
                  </a:lnTo>
                  <a:lnTo>
                    <a:pt x="17203" y="131993"/>
                  </a:lnTo>
                  <a:lnTo>
                    <a:pt x="16203" y="130124"/>
                  </a:lnTo>
                  <a:lnTo>
                    <a:pt x="14831" y="129584"/>
                  </a:lnTo>
                  <a:lnTo>
                    <a:pt x="13210" y="129929"/>
                  </a:lnTo>
                  <a:lnTo>
                    <a:pt x="20749" y="167381"/>
                  </a:lnTo>
                  <a:lnTo>
                    <a:pt x="27931" y="199169"/>
                  </a:lnTo>
                  <a:lnTo>
                    <a:pt x="35827" y="234464"/>
                  </a:lnTo>
                  <a:lnTo>
                    <a:pt x="43334" y="270612"/>
                  </a:lnTo>
                  <a:lnTo>
                    <a:pt x="49023" y="305492"/>
                  </a:lnTo>
                  <a:lnTo>
                    <a:pt x="49450" y="336637"/>
                  </a:lnTo>
                  <a:lnTo>
                    <a:pt x="48284" y="341342"/>
                  </a:lnTo>
                  <a:lnTo>
                    <a:pt x="46801" y="343774"/>
                  </a:lnTo>
                  <a:lnTo>
                    <a:pt x="45108" y="344689"/>
                  </a:lnTo>
                  <a:lnTo>
                    <a:pt x="39462" y="334417"/>
                  </a:lnTo>
                  <a:lnTo>
                    <a:pt x="26470" y="295426"/>
                  </a:lnTo>
                  <a:lnTo>
                    <a:pt x="15892" y="253256"/>
                  </a:lnTo>
                  <a:lnTo>
                    <a:pt x="11095" y="227194"/>
                  </a:lnTo>
                  <a:lnTo>
                    <a:pt x="6487" y="199236"/>
                  </a:lnTo>
                  <a:lnTo>
                    <a:pt x="3414" y="172130"/>
                  </a:lnTo>
                  <a:lnTo>
                    <a:pt x="1366" y="145594"/>
                  </a:lnTo>
                  <a:lnTo>
                    <a:pt x="0" y="119436"/>
                  </a:lnTo>
                  <a:lnTo>
                    <a:pt x="6010" y="75319"/>
                  </a:lnTo>
                  <a:lnTo>
                    <a:pt x="18087" y="40425"/>
                  </a:lnTo>
                  <a:lnTo>
                    <a:pt x="32863" y="17861"/>
                  </a:lnTo>
                  <a:lnTo>
                    <a:pt x="54482" y="4540"/>
                  </a:lnTo>
                  <a:lnTo>
                    <a:pt x="67161" y="0"/>
                  </a:lnTo>
                  <a:lnTo>
                    <a:pt x="90657" y="600"/>
                  </a:lnTo>
                  <a:lnTo>
                    <a:pt x="101861" y="3723"/>
                  </a:lnTo>
                  <a:lnTo>
                    <a:pt x="110742" y="10039"/>
                  </a:lnTo>
                  <a:lnTo>
                    <a:pt x="124372" y="28345"/>
                  </a:lnTo>
                  <a:lnTo>
                    <a:pt x="125726" y="54355"/>
                  </a:lnTo>
                  <a:lnTo>
                    <a:pt x="123124" y="69194"/>
                  </a:lnTo>
                  <a:lnTo>
                    <a:pt x="107063" y="98851"/>
                  </a:lnTo>
                  <a:lnTo>
                    <a:pt x="74016" y="137670"/>
                  </a:lnTo>
                  <a:lnTo>
                    <a:pt x="47526" y="159520"/>
                  </a:lnTo>
                  <a:lnTo>
                    <a:pt x="29020" y="168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405">
              <a:extLst>
                <a:ext uri="{FF2B5EF4-FFF2-40B4-BE49-F238E27FC236}">
                  <a16:creationId xmlns:a16="http://schemas.microsoft.com/office/drawing/2014/main" xmlns="" id="{1ED77206-6FCA-4722-84ED-450113A3497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994079" y="1758950"/>
              <a:ext cx="136722" cy="186951"/>
            </a:xfrm>
            <a:custGeom>
              <a:avLst/>
              <a:gdLst/>
              <a:ahLst/>
              <a:cxnLst/>
              <a:rect l="0" t="0" r="0" b="0"/>
              <a:pathLst>
                <a:path w="136722" h="186951">
                  <a:moveTo>
                    <a:pt x="3371" y="95250"/>
                  </a:moveTo>
                  <a:lnTo>
                    <a:pt x="3371" y="95250"/>
                  </a:lnTo>
                  <a:lnTo>
                    <a:pt x="0" y="91879"/>
                  </a:lnTo>
                  <a:lnTo>
                    <a:pt x="9634" y="90224"/>
                  </a:lnTo>
                  <a:lnTo>
                    <a:pt x="18129" y="89783"/>
                  </a:lnTo>
                  <a:lnTo>
                    <a:pt x="35095" y="96818"/>
                  </a:lnTo>
                  <a:lnTo>
                    <a:pt x="72354" y="127702"/>
                  </a:lnTo>
                  <a:lnTo>
                    <a:pt x="85300" y="147303"/>
                  </a:lnTo>
                  <a:lnTo>
                    <a:pt x="95990" y="178518"/>
                  </a:lnTo>
                  <a:lnTo>
                    <a:pt x="95456" y="182512"/>
                  </a:lnTo>
                  <a:lnTo>
                    <a:pt x="93689" y="185175"/>
                  </a:lnTo>
                  <a:lnTo>
                    <a:pt x="91099" y="186950"/>
                  </a:lnTo>
                  <a:lnTo>
                    <a:pt x="80697" y="185159"/>
                  </a:lnTo>
                  <a:lnTo>
                    <a:pt x="73971" y="182706"/>
                  </a:lnTo>
                  <a:lnTo>
                    <a:pt x="68782" y="176132"/>
                  </a:lnTo>
                  <a:lnTo>
                    <a:pt x="61135" y="155657"/>
                  </a:lnTo>
                  <a:lnTo>
                    <a:pt x="59606" y="109620"/>
                  </a:lnTo>
                  <a:lnTo>
                    <a:pt x="69521" y="77883"/>
                  </a:lnTo>
                  <a:lnTo>
                    <a:pt x="87098" y="48726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406">
              <a:extLst>
                <a:ext uri="{FF2B5EF4-FFF2-40B4-BE49-F238E27FC236}">
                  <a16:creationId xmlns:a16="http://schemas.microsoft.com/office/drawing/2014/main" xmlns="" id="{07DD5DE8-5EFD-4C18-A344-2969F79F993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533900" y="838638"/>
              <a:ext cx="154544" cy="398177"/>
            </a:xfrm>
            <a:custGeom>
              <a:avLst/>
              <a:gdLst/>
              <a:ahLst/>
              <a:cxnLst/>
              <a:rect l="0" t="0" r="0" b="0"/>
              <a:pathLst>
                <a:path w="154544" h="398177">
                  <a:moveTo>
                    <a:pt x="0" y="171012"/>
                  </a:moveTo>
                  <a:lnTo>
                    <a:pt x="0" y="171012"/>
                  </a:lnTo>
                  <a:lnTo>
                    <a:pt x="3371" y="167641"/>
                  </a:lnTo>
                  <a:lnTo>
                    <a:pt x="4364" y="167354"/>
                  </a:lnTo>
                  <a:lnTo>
                    <a:pt x="5026" y="167867"/>
                  </a:lnTo>
                  <a:lnTo>
                    <a:pt x="20679" y="203837"/>
                  </a:lnTo>
                  <a:lnTo>
                    <a:pt x="29416" y="237342"/>
                  </a:lnTo>
                  <a:lnTo>
                    <a:pt x="34241" y="275751"/>
                  </a:lnTo>
                  <a:lnTo>
                    <a:pt x="36385" y="314224"/>
                  </a:lnTo>
                  <a:lnTo>
                    <a:pt x="38298" y="360828"/>
                  </a:lnTo>
                  <a:lnTo>
                    <a:pt x="41144" y="393205"/>
                  </a:lnTo>
                  <a:lnTo>
                    <a:pt x="40129" y="397457"/>
                  </a:lnTo>
                  <a:lnTo>
                    <a:pt x="38747" y="398176"/>
                  </a:lnTo>
                  <a:lnTo>
                    <a:pt x="37119" y="396538"/>
                  </a:lnTo>
                  <a:lnTo>
                    <a:pt x="35330" y="393329"/>
                  </a:lnTo>
                  <a:lnTo>
                    <a:pt x="29440" y="358474"/>
                  </a:lnTo>
                  <a:lnTo>
                    <a:pt x="21551" y="319945"/>
                  </a:lnTo>
                  <a:lnTo>
                    <a:pt x="16484" y="297818"/>
                  </a:lnTo>
                  <a:lnTo>
                    <a:pt x="13812" y="270366"/>
                  </a:lnTo>
                  <a:lnTo>
                    <a:pt x="12735" y="239365"/>
                  </a:lnTo>
                  <a:lnTo>
                    <a:pt x="12724" y="205997"/>
                  </a:lnTo>
                  <a:lnTo>
                    <a:pt x="14832" y="175285"/>
                  </a:lnTo>
                  <a:lnTo>
                    <a:pt x="18355" y="146344"/>
                  </a:lnTo>
                  <a:lnTo>
                    <a:pt x="22820" y="118584"/>
                  </a:lnTo>
                  <a:lnTo>
                    <a:pt x="35308" y="74568"/>
                  </a:lnTo>
                  <a:lnTo>
                    <a:pt x="58203" y="27666"/>
                  </a:lnTo>
                  <a:lnTo>
                    <a:pt x="66319" y="16181"/>
                  </a:lnTo>
                  <a:lnTo>
                    <a:pt x="84744" y="3420"/>
                  </a:lnTo>
                  <a:lnTo>
                    <a:pt x="94595" y="18"/>
                  </a:lnTo>
                  <a:lnTo>
                    <a:pt x="113069" y="0"/>
                  </a:lnTo>
                  <a:lnTo>
                    <a:pt x="121946" y="1970"/>
                  </a:lnTo>
                  <a:lnTo>
                    <a:pt x="137453" y="17330"/>
                  </a:lnTo>
                  <a:lnTo>
                    <a:pt x="149285" y="40620"/>
                  </a:lnTo>
                  <a:lnTo>
                    <a:pt x="154543" y="67434"/>
                  </a:lnTo>
                  <a:lnTo>
                    <a:pt x="147390" y="113668"/>
                  </a:lnTo>
                  <a:lnTo>
                    <a:pt x="125124" y="153002"/>
                  </a:lnTo>
                  <a:lnTo>
                    <a:pt x="96184" y="183628"/>
                  </a:lnTo>
                  <a:lnTo>
                    <a:pt x="75674" y="194258"/>
                  </a:lnTo>
                  <a:lnTo>
                    <a:pt x="56916" y="198277"/>
                  </a:lnTo>
                  <a:lnTo>
                    <a:pt x="31750" y="196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407">
              <a:extLst>
                <a:ext uri="{FF2B5EF4-FFF2-40B4-BE49-F238E27FC236}">
                  <a16:creationId xmlns:a16="http://schemas.microsoft.com/office/drawing/2014/main" xmlns="" id="{8955D74A-6F6F-4BDF-AB4B-D47C22FC0DD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246655" y="1647298"/>
              <a:ext cx="125446" cy="270403"/>
            </a:xfrm>
            <a:custGeom>
              <a:avLst/>
              <a:gdLst/>
              <a:ahLst/>
              <a:cxnLst/>
              <a:rect l="0" t="0" r="0" b="0"/>
              <a:pathLst>
                <a:path w="125446" h="270403">
                  <a:moveTo>
                    <a:pt x="125445" y="16402"/>
                  </a:moveTo>
                  <a:lnTo>
                    <a:pt x="125445" y="16402"/>
                  </a:lnTo>
                  <a:lnTo>
                    <a:pt x="115332" y="6289"/>
                  </a:lnTo>
                  <a:lnTo>
                    <a:pt x="102841" y="1324"/>
                  </a:lnTo>
                  <a:lnTo>
                    <a:pt x="95559" y="0"/>
                  </a:lnTo>
                  <a:lnTo>
                    <a:pt x="76179" y="6055"/>
                  </a:lnTo>
                  <a:lnTo>
                    <a:pt x="54160" y="20270"/>
                  </a:lnTo>
                  <a:lnTo>
                    <a:pt x="32615" y="43051"/>
                  </a:lnTo>
                  <a:lnTo>
                    <a:pt x="15043" y="75283"/>
                  </a:lnTo>
                  <a:lnTo>
                    <a:pt x="3000" y="113127"/>
                  </a:lnTo>
                  <a:lnTo>
                    <a:pt x="0" y="153465"/>
                  </a:lnTo>
                  <a:lnTo>
                    <a:pt x="8542" y="191149"/>
                  </a:lnTo>
                  <a:lnTo>
                    <a:pt x="24805" y="223889"/>
                  </a:lnTo>
                  <a:lnTo>
                    <a:pt x="46144" y="247848"/>
                  </a:lnTo>
                  <a:lnTo>
                    <a:pt x="73502" y="260378"/>
                  </a:lnTo>
                  <a:lnTo>
                    <a:pt x="119095" y="27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408">
              <a:extLst>
                <a:ext uri="{FF2B5EF4-FFF2-40B4-BE49-F238E27FC236}">
                  <a16:creationId xmlns:a16="http://schemas.microsoft.com/office/drawing/2014/main" xmlns="" id="{3C8822D5-8F11-4F04-8725-30FDF3FCA1A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462624" y="1746250"/>
              <a:ext cx="11077" cy="209551"/>
            </a:xfrm>
            <a:custGeom>
              <a:avLst/>
              <a:gdLst/>
              <a:ahLst/>
              <a:cxnLst/>
              <a:rect l="0" t="0" r="0" b="0"/>
              <a:pathLst>
                <a:path w="11077" h="209551">
                  <a:moveTo>
                    <a:pt x="11076" y="0"/>
                  </a:moveTo>
                  <a:lnTo>
                    <a:pt x="11076" y="0"/>
                  </a:lnTo>
                  <a:lnTo>
                    <a:pt x="6007" y="12961"/>
                  </a:lnTo>
                  <a:lnTo>
                    <a:pt x="1656" y="44057"/>
                  </a:lnTo>
                  <a:lnTo>
                    <a:pt x="2891" y="75320"/>
                  </a:lnTo>
                  <a:lnTo>
                    <a:pt x="2028" y="110381"/>
                  </a:lnTo>
                  <a:lnTo>
                    <a:pt x="0" y="145014"/>
                  </a:lnTo>
                  <a:lnTo>
                    <a:pt x="579" y="192333"/>
                  </a:lnTo>
                  <a:lnTo>
                    <a:pt x="472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409">
              <a:extLst>
                <a:ext uri="{FF2B5EF4-FFF2-40B4-BE49-F238E27FC236}">
                  <a16:creationId xmlns:a16="http://schemas.microsoft.com/office/drawing/2014/main" xmlns="" id="{C21C0D76-14C3-4143-A5E7-837BC5F001F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416550" y="1657831"/>
              <a:ext cx="120392" cy="295825"/>
            </a:xfrm>
            <a:custGeom>
              <a:avLst/>
              <a:gdLst/>
              <a:ahLst/>
              <a:cxnLst/>
              <a:rect l="0" t="0" r="0" b="0"/>
              <a:pathLst>
                <a:path w="120392" h="295825">
                  <a:moveTo>
                    <a:pt x="50800" y="120169"/>
                  </a:moveTo>
                  <a:lnTo>
                    <a:pt x="50800" y="120169"/>
                  </a:lnTo>
                  <a:lnTo>
                    <a:pt x="41366" y="81024"/>
                  </a:lnTo>
                  <a:lnTo>
                    <a:pt x="35740" y="34826"/>
                  </a:lnTo>
                  <a:lnTo>
                    <a:pt x="38462" y="17327"/>
                  </a:lnTo>
                  <a:lnTo>
                    <a:pt x="44374" y="4847"/>
                  </a:lnTo>
                  <a:lnTo>
                    <a:pt x="49338" y="1660"/>
                  </a:lnTo>
                  <a:lnTo>
                    <a:pt x="62380" y="0"/>
                  </a:lnTo>
                  <a:lnTo>
                    <a:pt x="88960" y="9774"/>
                  </a:lnTo>
                  <a:lnTo>
                    <a:pt x="103274" y="25949"/>
                  </a:lnTo>
                  <a:lnTo>
                    <a:pt x="109065" y="36189"/>
                  </a:lnTo>
                  <a:lnTo>
                    <a:pt x="111739" y="58856"/>
                  </a:lnTo>
                  <a:lnTo>
                    <a:pt x="106812" y="82335"/>
                  </a:lnTo>
                  <a:lnTo>
                    <a:pt x="88170" y="114682"/>
                  </a:lnTo>
                  <a:lnTo>
                    <a:pt x="60351" y="145609"/>
                  </a:lnTo>
                  <a:lnTo>
                    <a:pt x="51517" y="153348"/>
                  </a:lnTo>
                  <a:lnTo>
                    <a:pt x="47590" y="159139"/>
                  </a:lnTo>
                  <a:lnTo>
                    <a:pt x="47955" y="160966"/>
                  </a:lnTo>
                  <a:lnTo>
                    <a:pt x="49609" y="162183"/>
                  </a:lnTo>
                  <a:lnTo>
                    <a:pt x="89144" y="173194"/>
                  </a:lnTo>
                  <a:lnTo>
                    <a:pt x="104530" y="181130"/>
                  </a:lnTo>
                  <a:lnTo>
                    <a:pt x="116073" y="191713"/>
                  </a:lnTo>
                  <a:lnTo>
                    <a:pt x="119010" y="198909"/>
                  </a:lnTo>
                  <a:lnTo>
                    <a:pt x="120391" y="216313"/>
                  </a:lnTo>
                  <a:lnTo>
                    <a:pt x="111128" y="237689"/>
                  </a:lnTo>
                  <a:lnTo>
                    <a:pt x="95251" y="259183"/>
                  </a:lnTo>
                  <a:lnTo>
                    <a:pt x="65774" y="282479"/>
                  </a:lnTo>
                  <a:lnTo>
                    <a:pt x="42638" y="293671"/>
                  </a:lnTo>
                  <a:lnTo>
                    <a:pt x="23889" y="295824"/>
                  </a:lnTo>
                  <a:lnTo>
                    <a:pt x="15926" y="294422"/>
                  </a:lnTo>
                  <a:lnTo>
                    <a:pt x="10618" y="289254"/>
                  </a:lnTo>
                  <a:lnTo>
                    <a:pt x="0" y="253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410">
              <a:extLst>
                <a:ext uri="{FF2B5EF4-FFF2-40B4-BE49-F238E27FC236}">
                  <a16:creationId xmlns:a16="http://schemas.microsoft.com/office/drawing/2014/main" xmlns="" id="{C638EAA2-5659-4ED9-81A4-1C024D3666E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543550" y="1670050"/>
              <a:ext cx="127935" cy="387351"/>
            </a:xfrm>
            <a:custGeom>
              <a:avLst/>
              <a:gdLst/>
              <a:ahLst/>
              <a:cxnLst/>
              <a:rect l="0" t="0" r="0" b="0"/>
              <a:pathLst>
                <a:path w="127935" h="387351">
                  <a:moveTo>
                    <a:pt x="57150" y="0"/>
                  </a:moveTo>
                  <a:lnTo>
                    <a:pt x="57150" y="0"/>
                  </a:lnTo>
                  <a:lnTo>
                    <a:pt x="60521" y="0"/>
                  </a:lnTo>
                  <a:lnTo>
                    <a:pt x="83894" y="28170"/>
                  </a:lnTo>
                  <a:lnTo>
                    <a:pt x="101962" y="57675"/>
                  </a:lnTo>
                  <a:lnTo>
                    <a:pt x="117989" y="99482"/>
                  </a:lnTo>
                  <a:lnTo>
                    <a:pt x="125225" y="123471"/>
                  </a:lnTo>
                  <a:lnTo>
                    <a:pt x="127934" y="148636"/>
                  </a:lnTo>
                  <a:lnTo>
                    <a:pt x="127622" y="174585"/>
                  </a:lnTo>
                  <a:lnTo>
                    <a:pt x="125298" y="201057"/>
                  </a:lnTo>
                  <a:lnTo>
                    <a:pt x="118104" y="227171"/>
                  </a:lnTo>
                  <a:lnTo>
                    <a:pt x="107664" y="253047"/>
                  </a:lnTo>
                  <a:lnTo>
                    <a:pt x="95059" y="278765"/>
                  </a:lnTo>
                  <a:lnTo>
                    <a:pt x="60358" y="324273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411">
              <a:extLst>
                <a:ext uri="{FF2B5EF4-FFF2-40B4-BE49-F238E27FC236}">
                  <a16:creationId xmlns:a16="http://schemas.microsoft.com/office/drawing/2014/main" xmlns="" id="{2C4F7BFD-8CF1-4E10-B918-16482243DBB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175883" y="926873"/>
              <a:ext cx="113668" cy="273381"/>
            </a:xfrm>
            <a:custGeom>
              <a:avLst/>
              <a:gdLst/>
              <a:ahLst/>
              <a:cxnLst/>
              <a:rect l="0" t="0" r="0" b="0"/>
              <a:pathLst>
                <a:path w="113668" h="273381">
                  <a:moveTo>
                    <a:pt x="43817" y="82777"/>
                  </a:moveTo>
                  <a:lnTo>
                    <a:pt x="43817" y="82777"/>
                  </a:lnTo>
                  <a:lnTo>
                    <a:pt x="40446" y="82777"/>
                  </a:lnTo>
                  <a:lnTo>
                    <a:pt x="36909" y="90303"/>
                  </a:lnTo>
                  <a:lnTo>
                    <a:pt x="28890" y="128243"/>
                  </a:lnTo>
                  <a:lnTo>
                    <a:pt x="22618" y="175741"/>
                  </a:lnTo>
                  <a:lnTo>
                    <a:pt x="16291" y="223289"/>
                  </a:lnTo>
                  <a:lnTo>
                    <a:pt x="2571" y="270257"/>
                  </a:lnTo>
                  <a:lnTo>
                    <a:pt x="1503" y="273380"/>
                  </a:lnTo>
                  <a:lnTo>
                    <a:pt x="791" y="273346"/>
                  </a:lnTo>
                  <a:lnTo>
                    <a:pt x="0" y="267663"/>
                  </a:lnTo>
                  <a:lnTo>
                    <a:pt x="5267" y="228032"/>
                  </a:lnTo>
                  <a:lnTo>
                    <a:pt x="11632" y="191314"/>
                  </a:lnTo>
                  <a:lnTo>
                    <a:pt x="15304" y="168541"/>
                  </a:lnTo>
                  <a:lnTo>
                    <a:pt x="19164" y="143481"/>
                  </a:lnTo>
                  <a:lnTo>
                    <a:pt x="23148" y="116896"/>
                  </a:lnTo>
                  <a:lnTo>
                    <a:pt x="33220" y="72306"/>
                  </a:lnTo>
                  <a:lnTo>
                    <a:pt x="48909" y="24876"/>
                  </a:lnTo>
                  <a:lnTo>
                    <a:pt x="58075" y="7654"/>
                  </a:lnTo>
                  <a:lnTo>
                    <a:pt x="66852" y="0"/>
                  </a:lnTo>
                  <a:lnTo>
                    <a:pt x="71874" y="2192"/>
                  </a:lnTo>
                  <a:lnTo>
                    <a:pt x="83098" y="15917"/>
                  </a:lnTo>
                  <a:lnTo>
                    <a:pt x="94575" y="60928"/>
                  </a:lnTo>
                  <a:lnTo>
                    <a:pt x="100008" y="98937"/>
                  </a:lnTo>
                  <a:lnTo>
                    <a:pt x="104774" y="138642"/>
                  </a:lnTo>
                  <a:lnTo>
                    <a:pt x="109244" y="177456"/>
                  </a:lnTo>
                  <a:lnTo>
                    <a:pt x="112356" y="221524"/>
                  </a:lnTo>
                  <a:lnTo>
                    <a:pt x="113667" y="247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412">
              <a:extLst>
                <a:ext uri="{FF2B5EF4-FFF2-40B4-BE49-F238E27FC236}">
                  <a16:creationId xmlns:a16="http://schemas.microsoft.com/office/drawing/2014/main" xmlns="" id="{21F7FCD5-AB7A-4594-B2F4-507C2919144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038838" y="897115"/>
              <a:ext cx="104663" cy="309386"/>
            </a:xfrm>
            <a:custGeom>
              <a:avLst/>
              <a:gdLst/>
              <a:ahLst/>
              <a:cxnLst/>
              <a:rect l="0" t="0" r="0" b="0"/>
              <a:pathLst>
                <a:path w="104663" h="309386">
                  <a:moveTo>
                    <a:pt x="104662" y="10935"/>
                  </a:moveTo>
                  <a:lnTo>
                    <a:pt x="104662" y="10935"/>
                  </a:lnTo>
                  <a:lnTo>
                    <a:pt x="89452" y="2207"/>
                  </a:lnTo>
                  <a:lnTo>
                    <a:pt x="78147" y="0"/>
                  </a:lnTo>
                  <a:lnTo>
                    <a:pt x="62303" y="6545"/>
                  </a:lnTo>
                  <a:lnTo>
                    <a:pt x="53140" y="12242"/>
                  </a:lnTo>
                  <a:lnTo>
                    <a:pt x="26759" y="47227"/>
                  </a:lnTo>
                  <a:lnTo>
                    <a:pt x="13358" y="83039"/>
                  </a:lnTo>
                  <a:lnTo>
                    <a:pt x="4110" y="124826"/>
                  </a:lnTo>
                  <a:lnTo>
                    <a:pt x="0" y="169268"/>
                  </a:lnTo>
                  <a:lnTo>
                    <a:pt x="1936" y="207364"/>
                  </a:lnTo>
                  <a:lnTo>
                    <a:pt x="12840" y="254697"/>
                  </a:lnTo>
                  <a:lnTo>
                    <a:pt x="24342" y="279435"/>
                  </a:lnTo>
                  <a:lnTo>
                    <a:pt x="53862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413">
              <a:extLst>
                <a:ext uri="{FF2B5EF4-FFF2-40B4-BE49-F238E27FC236}">
                  <a16:creationId xmlns:a16="http://schemas.microsoft.com/office/drawing/2014/main" xmlns="" id="{DAF3551B-2CBB-421B-AA8A-898FE58CF01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651179" y="1009650"/>
              <a:ext cx="225622" cy="186060"/>
            </a:xfrm>
            <a:custGeom>
              <a:avLst/>
              <a:gdLst/>
              <a:ahLst/>
              <a:cxnLst/>
              <a:rect l="0" t="0" r="0" b="0"/>
              <a:pathLst>
                <a:path w="225622" h="186060">
                  <a:moveTo>
                    <a:pt x="3371" y="82550"/>
                  </a:moveTo>
                  <a:lnTo>
                    <a:pt x="3371" y="82550"/>
                  </a:lnTo>
                  <a:lnTo>
                    <a:pt x="0" y="79179"/>
                  </a:lnTo>
                  <a:lnTo>
                    <a:pt x="418" y="78186"/>
                  </a:lnTo>
                  <a:lnTo>
                    <a:pt x="4647" y="77083"/>
                  </a:lnTo>
                  <a:lnTo>
                    <a:pt x="21701" y="79832"/>
                  </a:lnTo>
                  <a:lnTo>
                    <a:pt x="54742" y="95229"/>
                  </a:lnTo>
                  <a:lnTo>
                    <a:pt x="85699" y="121036"/>
                  </a:lnTo>
                  <a:lnTo>
                    <a:pt x="98287" y="140812"/>
                  </a:lnTo>
                  <a:lnTo>
                    <a:pt x="102631" y="151025"/>
                  </a:lnTo>
                  <a:lnTo>
                    <a:pt x="103695" y="168016"/>
                  </a:lnTo>
                  <a:lnTo>
                    <a:pt x="102004" y="175511"/>
                  </a:lnTo>
                  <a:lnTo>
                    <a:pt x="99466" y="180507"/>
                  </a:lnTo>
                  <a:lnTo>
                    <a:pt x="96361" y="183838"/>
                  </a:lnTo>
                  <a:lnTo>
                    <a:pt x="92881" y="186059"/>
                  </a:lnTo>
                  <a:lnTo>
                    <a:pt x="88444" y="185423"/>
                  </a:lnTo>
                  <a:lnTo>
                    <a:pt x="77870" y="179071"/>
                  </a:lnTo>
                  <a:lnTo>
                    <a:pt x="69878" y="165430"/>
                  </a:lnTo>
                  <a:lnTo>
                    <a:pt x="66759" y="156853"/>
                  </a:lnTo>
                  <a:lnTo>
                    <a:pt x="68938" y="132272"/>
                  </a:lnTo>
                  <a:lnTo>
                    <a:pt x="79078" y="103943"/>
                  </a:lnTo>
                  <a:lnTo>
                    <a:pt x="97696" y="77241"/>
                  </a:lnTo>
                  <a:lnTo>
                    <a:pt x="142090" y="41779"/>
                  </a:lnTo>
                  <a:lnTo>
                    <a:pt x="175326" y="23508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414">
              <a:extLst>
                <a:ext uri="{FF2B5EF4-FFF2-40B4-BE49-F238E27FC236}">
                  <a16:creationId xmlns:a16="http://schemas.microsoft.com/office/drawing/2014/main" xmlns="" id="{81EE1737-609D-4A67-88CB-B2961D5C2B2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54042" y="1397000"/>
              <a:ext cx="1419709" cy="75939"/>
            </a:xfrm>
            <a:custGeom>
              <a:avLst/>
              <a:gdLst/>
              <a:ahLst/>
              <a:cxnLst/>
              <a:rect l="0" t="0" r="0" b="0"/>
              <a:pathLst>
                <a:path w="1419709" h="75939">
                  <a:moveTo>
                    <a:pt x="3658" y="69850"/>
                  </a:moveTo>
                  <a:lnTo>
                    <a:pt x="3658" y="69850"/>
                  </a:lnTo>
                  <a:lnTo>
                    <a:pt x="287" y="73221"/>
                  </a:lnTo>
                  <a:lnTo>
                    <a:pt x="0" y="74214"/>
                  </a:lnTo>
                  <a:lnTo>
                    <a:pt x="513" y="74876"/>
                  </a:lnTo>
                  <a:lnTo>
                    <a:pt x="1562" y="75317"/>
                  </a:lnTo>
                  <a:lnTo>
                    <a:pt x="33376" y="75938"/>
                  </a:lnTo>
                  <a:lnTo>
                    <a:pt x="55925" y="74615"/>
                  </a:lnTo>
                  <a:lnTo>
                    <a:pt x="84364" y="72321"/>
                  </a:lnTo>
                  <a:lnTo>
                    <a:pt x="116728" y="69380"/>
                  </a:lnTo>
                  <a:lnTo>
                    <a:pt x="163705" y="64598"/>
                  </a:lnTo>
                  <a:lnTo>
                    <a:pt x="220423" y="58588"/>
                  </a:lnTo>
                  <a:lnTo>
                    <a:pt x="283634" y="51758"/>
                  </a:lnTo>
                  <a:lnTo>
                    <a:pt x="358231" y="45089"/>
                  </a:lnTo>
                  <a:lnTo>
                    <a:pt x="440418" y="38526"/>
                  </a:lnTo>
                  <a:lnTo>
                    <a:pt x="527664" y="32034"/>
                  </a:lnTo>
                  <a:lnTo>
                    <a:pt x="620401" y="26295"/>
                  </a:lnTo>
                  <a:lnTo>
                    <a:pt x="716798" y="21058"/>
                  </a:lnTo>
                  <a:lnTo>
                    <a:pt x="815635" y="16155"/>
                  </a:lnTo>
                  <a:lnTo>
                    <a:pt x="908337" y="12181"/>
                  </a:lnTo>
                  <a:lnTo>
                    <a:pt x="996950" y="8826"/>
                  </a:lnTo>
                  <a:lnTo>
                    <a:pt x="1082836" y="5884"/>
                  </a:lnTo>
                  <a:lnTo>
                    <a:pt x="1152793" y="3923"/>
                  </a:lnTo>
                  <a:lnTo>
                    <a:pt x="1212131" y="2615"/>
                  </a:lnTo>
                  <a:lnTo>
                    <a:pt x="1264390" y="1743"/>
                  </a:lnTo>
                  <a:lnTo>
                    <a:pt x="1304169" y="1162"/>
                  </a:lnTo>
                  <a:lnTo>
                    <a:pt x="1335626" y="775"/>
                  </a:lnTo>
                  <a:lnTo>
                    <a:pt x="1379516" y="344"/>
                  </a:lnTo>
                  <a:lnTo>
                    <a:pt x="141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415">
              <a:extLst>
                <a:ext uri="{FF2B5EF4-FFF2-40B4-BE49-F238E27FC236}">
                  <a16:creationId xmlns:a16="http://schemas.microsoft.com/office/drawing/2014/main" xmlns="" id="{1BA5C9A5-ED7B-4CFF-8D40-9397FE99E32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962650" y="834829"/>
              <a:ext cx="143447" cy="397072"/>
            </a:xfrm>
            <a:custGeom>
              <a:avLst/>
              <a:gdLst/>
              <a:ahLst/>
              <a:cxnLst/>
              <a:rect l="0" t="0" r="0" b="0"/>
              <a:pathLst>
                <a:path w="143447" h="397072">
                  <a:moveTo>
                    <a:pt x="44450" y="3371"/>
                  </a:moveTo>
                  <a:lnTo>
                    <a:pt x="44450" y="3371"/>
                  </a:lnTo>
                  <a:lnTo>
                    <a:pt x="64676" y="0"/>
                  </a:lnTo>
                  <a:lnTo>
                    <a:pt x="100850" y="8017"/>
                  </a:lnTo>
                  <a:lnTo>
                    <a:pt x="122903" y="27543"/>
                  </a:lnTo>
                  <a:lnTo>
                    <a:pt x="132735" y="40652"/>
                  </a:lnTo>
                  <a:lnTo>
                    <a:pt x="141779" y="75915"/>
                  </a:lnTo>
                  <a:lnTo>
                    <a:pt x="143446" y="118163"/>
                  </a:lnTo>
                  <a:lnTo>
                    <a:pt x="141836" y="165162"/>
                  </a:lnTo>
                  <a:lnTo>
                    <a:pt x="131242" y="212391"/>
                  </a:lnTo>
                  <a:lnTo>
                    <a:pt x="114069" y="257841"/>
                  </a:lnTo>
                  <a:lnTo>
                    <a:pt x="92325" y="299208"/>
                  </a:lnTo>
                  <a:lnTo>
                    <a:pt x="68550" y="333115"/>
                  </a:lnTo>
                  <a:lnTo>
                    <a:pt x="22165" y="379264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416">
              <a:extLst>
                <a:ext uri="{FF2B5EF4-FFF2-40B4-BE49-F238E27FC236}">
                  <a16:creationId xmlns:a16="http://schemas.microsoft.com/office/drawing/2014/main" xmlns="" id="{50F35876-03AE-4667-8124-2BFE93268FD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820263" y="916728"/>
              <a:ext cx="129410" cy="261942"/>
            </a:xfrm>
            <a:custGeom>
              <a:avLst/>
              <a:gdLst/>
              <a:ahLst/>
              <a:cxnLst/>
              <a:rect l="0" t="0" r="0" b="0"/>
              <a:pathLst>
                <a:path w="129410" h="261942">
                  <a:moveTo>
                    <a:pt x="28087" y="86572"/>
                  </a:moveTo>
                  <a:lnTo>
                    <a:pt x="28087" y="86572"/>
                  </a:lnTo>
                  <a:lnTo>
                    <a:pt x="29498" y="99533"/>
                  </a:lnTo>
                  <a:lnTo>
                    <a:pt x="38138" y="139932"/>
                  </a:lnTo>
                  <a:lnTo>
                    <a:pt x="40003" y="176231"/>
                  </a:lnTo>
                  <a:lnTo>
                    <a:pt x="38673" y="213797"/>
                  </a:lnTo>
                  <a:lnTo>
                    <a:pt x="34908" y="236250"/>
                  </a:lnTo>
                  <a:lnTo>
                    <a:pt x="26267" y="254707"/>
                  </a:lnTo>
                  <a:lnTo>
                    <a:pt x="24757" y="256517"/>
                  </a:lnTo>
                  <a:lnTo>
                    <a:pt x="23750" y="257019"/>
                  </a:lnTo>
                  <a:lnTo>
                    <a:pt x="15592" y="244241"/>
                  </a:lnTo>
                  <a:lnTo>
                    <a:pt x="7608" y="209097"/>
                  </a:lnTo>
                  <a:lnTo>
                    <a:pt x="2992" y="173248"/>
                  </a:lnTo>
                  <a:lnTo>
                    <a:pt x="0" y="132150"/>
                  </a:lnTo>
                  <a:lnTo>
                    <a:pt x="1022" y="90366"/>
                  </a:lnTo>
                  <a:lnTo>
                    <a:pt x="5710" y="55803"/>
                  </a:lnTo>
                  <a:lnTo>
                    <a:pt x="13203" y="28447"/>
                  </a:lnTo>
                  <a:lnTo>
                    <a:pt x="23588" y="9233"/>
                  </a:lnTo>
                  <a:lnTo>
                    <a:pt x="29321" y="3968"/>
                  </a:lnTo>
                  <a:lnTo>
                    <a:pt x="35260" y="1164"/>
                  </a:lnTo>
                  <a:lnTo>
                    <a:pt x="41335" y="0"/>
                  </a:lnTo>
                  <a:lnTo>
                    <a:pt x="47502" y="2046"/>
                  </a:lnTo>
                  <a:lnTo>
                    <a:pt x="60000" y="11846"/>
                  </a:lnTo>
                  <a:lnTo>
                    <a:pt x="75565" y="39972"/>
                  </a:lnTo>
                  <a:lnTo>
                    <a:pt x="79056" y="61157"/>
                  </a:lnTo>
                  <a:lnTo>
                    <a:pt x="77552" y="81626"/>
                  </a:lnTo>
                  <a:lnTo>
                    <a:pt x="61245" y="127660"/>
                  </a:lnTo>
                  <a:lnTo>
                    <a:pt x="62186" y="128780"/>
                  </a:lnTo>
                  <a:lnTo>
                    <a:pt x="66995" y="130026"/>
                  </a:lnTo>
                  <a:lnTo>
                    <a:pt x="91721" y="132236"/>
                  </a:lnTo>
                  <a:lnTo>
                    <a:pt x="107404" y="137677"/>
                  </a:lnTo>
                  <a:lnTo>
                    <a:pt x="120019" y="148561"/>
                  </a:lnTo>
                  <a:lnTo>
                    <a:pt x="125357" y="155415"/>
                  </a:lnTo>
                  <a:lnTo>
                    <a:pt x="129409" y="172437"/>
                  </a:lnTo>
                  <a:lnTo>
                    <a:pt x="128153" y="191762"/>
                  </a:lnTo>
                  <a:lnTo>
                    <a:pt x="122891" y="212110"/>
                  </a:lnTo>
                  <a:lnTo>
                    <a:pt x="108322" y="231031"/>
                  </a:lnTo>
                  <a:lnTo>
                    <a:pt x="71217" y="259432"/>
                  </a:lnTo>
                  <a:lnTo>
                    <a:pt x="63895" y="261784"/>
                  </a:lnTo>
                  <a:lnTo>
                    <a:pt x="57604" y="261941"/>
                  </a:lnTo>
                  <a:lnTo>
                    <a:pt x="40787" y="25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417">
              <a:extLst>
                <a:ext uri="{FF2B5EF4-FFF2-40B4-BE49-F238E27FC236}">
                  <a16:creationId xmlns:a16="http://schemas.microsoft.com/office/drawing/2014/main" xmlns="" id="{807F5515-7201-46DD-B2A4-E0387511E7D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480050" y="938753"/>
              <a:ext cx="196851" cy="200790"/>
            </a:xfrm>
            <a:custGeom>
              <a:avLst/>
              <a:gdLst/>
              <a:ahLst/>
              <a:cxnLst/>
              <a:rect l="0" t="0" r="0" b="0"/>
              <a:pathLst>
                <a:path w="196851" h="200790">
                  <a:moveTo>
                    <a:pt x="0" y="89947"/>
                  </a:moveTo>
                  <a:lnTo>
                    <a:pt x="0" y="89947"/>
                  </a:lnTo>
                  <a:lnTo>
                    <a:pt x="3371" y="83205"/>
                  </a:lnTo>
                  <a:lnTo>
                    <a:pt x="8789" y="78013"/>
                  </a:lnTo>
                  <a:lnTo>
                    <a:pt x="17023" y="72303"/>
                  </a:lnTo>
                  <a:lnTo>
                    <a:pt x="28561" y="78055"/>
                  </a:lnTo>
                  <a:lnTo>
                    <a:pt x="35742" y="94304"/>
                  </a:lnTo>
                  <a:lnTo>
                    <a:pt x="41870" y="131219"/>
                  </a:lnTo>
                  <a:lnTo>
                    <a:pt x="43685" y="169674"/>
                  </a:lnTo>
                  <a:lnTo>
                    <a:pt x="42342" y="195885"/>
                  </a:lnTo>
                  <a:lnTo>
                    <a:pt x="40929" y="200789"/>
                  </a:lnTo>
                  <a:lnTo>
                    <a:pt x="39279" y="200530"/>
                  </a:lnTo>
                  <a:lnTo>
                    <a:pt x="35567" y="190836"/>
                  </a:lnTo>
                  <a:lnTo>
                    <a:pt x="36252" y="152060"/>
                  </a:lnTo>
                  <a:lnTo>
                    <a:pt x="39160" y="114496"/>
                  </a:lnTo>
                  <a:lnTo>
                    <a:pt x="44216" y="75457"/>
                  </a:lnTo>
                  <a:lnTo>
                    <a:pt x="53518" y="43996"/>
                  </a:lnTo>
                  <a:lnTo>
                    <a:pt x="70352" y="21547"/>
                  </a:lnTo>
                  <a:lnTo>
                    <a:pt x="80768" y="12597"/>
                  </a:lnTo>
                  <a:lnTo>
                    <a:pt x="105512" y="2652"/>
                  </a:lnTo>
                  <a:lnTo>
                    <a:pt x="119025" y="0"/>
                  </a:lnTo>
                  <a:lnTo>
                    <a:pt x="145327" y="6461"/>
                  </a:lnTo>
                  <a:lnTo>
                    <a:pt x="158268" y="13123"/>
                  </a:lnTo>
                  <a:lnTo>
                    <a:pt x="167601" y="23914"/>
                  </a:lnTo>
                  <a:lnTo>
                    <a:pt x="179851" y="52838"/>
                  </a:lnTo>
                  <a:lnTo>
                    <a:pt x="185767" y="88741"/>
                  </a:lnTo>
                  <a:lnTo>
                    <a:pt x="189102" y="126100"/>
                  </a:lnTo>
                  <a:lnTo>
                    <a:pt x="194241" y="169960"/>
                  </a:lnTo>
                  <a:lnTo>
                    <a:pt x="196850" y="191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418">
              <a:extLst>
                <a:ext uri="{FF2B5EF4-FFF2-40B4-BE49-F238E27FC236}">
                  <a16:creationId xmlns:a16="http://schemas.microsoft.com/office/drawing/2014/main" xmlns="" id="{82D81EA1-20F9-4CB5-8B69-FE9A7A1CC48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189716" y="1079500"/>
              <a:ext cx="137935" cy="31751"/>
            </a:xfrm>
            <a:custGeom>
              <a:avLst/>
              <a:gdLst/>
              <a:ahLst/>
              <a:cxnLst/>
              <a:rect l="0" t="0" r="0" b="0"/>
              <a:pathLst>
                <a:path w="137935" h="31751">
                  <a:moveTo>
                    <a:pt x="10934" y="31750"/>
                  </a:moveTo>
                  <a:lnTo>
                    <a:pt x="10934" y="31750"/>
                  </a:lnTo>
                  <a:lnTo>
                    <a:pt x="4192" y="31750"/>
                  </a:lnTo>
                  <a:lnTo>
                    <a:pt x="2206" y="31044"/>
                  </a:lnTo>
                  <a:lnTo>
                    <a:pt x="882" y="29868"/>
                  </a:lnTo>
                  <a:lnTo>
                    <a:pt x="0" y="28379"/>
                  </a:lnTo>
                  <a:lnTo>
                    <a:pt x="8426" y="26724"/>
                  </a:lnTo>
                  <a:lnTo>
                    <a:pt x="52693" y="18919"/>
                  </a:lnTo>
                  <a:lnTo>
                    <a:pt x="85233" y="11701"/>
                  </a:lnTo>
                  <a:lnTo>
                    <a:pt x="137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511">
            <a:extLst>
              <a:ext uri="{FF2B5EF4-FFF2-40B4-BE49-F238E27FC236}">
                <a16:creationId xmlns:a16="http://schemas.microsoft.com/office/drawing/2014/main" xmlns="" id="{D30046CD-7A5C-46DA-A050-6B61FA581242}"/>
              </a:ext>
            </a:extLst>
          </p:cNvPr>
          <p:cNvGrpSpPr/>
          <p:nvPr/>
        </p:nvGrpSpPr>
        <p:grpSpPr>
          <a:xfrm>
            <a:off x="1624759" y="2569617"/>
            <a:ext cx="1138154" cy="540179"/>
            <a:chOff x="1624759" y="2569617"/>
            <a:chExt cx="1138154" cy="540179"/>
          </a:xfrm>
        </p:grpSpPr>
        <p:sp>
          <p:nvSpPr>
            <p:cNvPr id="280" name="SMARTInkShape-2419">
              <a:extLst>
                <a:ext uri="{FF2B5EF4-FFF2-40B4-BE49-F238E27FC236}">
                  <a16:creationId xmlns:a16="http://schemas.microsoft.com/office/drawing/2014/main" xmlns="" id="{08F6359B-0694-4E8B-A1DB-5F514583446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624759" y="2669853"/>
              <a:ext cx="128869" cy="378103"/>
            </a:xfrm>
            <a:custGeom>
              <a:avLst/>
              <a:gdLst/>
              <a:ahLst/>
              <a:cxnLst/>
              <a:rect l="0" t="0" r="0" b="0"/>
              <a:pathLst>
                <a:path w="128869" h="378103">
                  <a:moveTo>
                    <a:pt x="38941" y="105097"/>
                  </a:moveTo>
                  <a:lnTo>
                    <a:pt x="38941" y="105097"/>
                  </a:lnTo>
                  <a:lnTo>
                    <a:pt x="35570" y="108468"/>
                  </a:lnTo>
                  <a:lnTo>
                    <a:pt x="33474" y="124048"/>
                  </a:lnTo>
                  <a:lnTo>
                    <a:pt x="36223" y="156651"/>
                  </a:lnTo>
                  <a:lnTo>
                    <a:pt x="39615" y="189158"/>
                  </a:lnTo>
                  <a:lnTo>
                    <a:pt x="43474" y="226418"/>
                  </a:lnTo>
                  <a:lnTo>
                    <a:pt x="47541" y="264145"/>
                  </a:lnTo>
                  <a:lnTo>
                    <a:pt x="51700" y="298317"/>
                  </a:lnTo>
                  <a:lnTo>
                    <a:pt x="58008" y="341559"/>
                  </a:lnTo>
                  <a:lnTo>
                    <a:pt x="60583" y="369187"/>
                  </a:lnTo>
                  <a:lnTo>
                    <a:pt x="59719" y="374291"/>
                  </a:lnTo>
                  <a:lnTo>
                    <a:pt x="58437" y="376987"/>
                  </a:lnTo>
                  <a:lnTo>
                    <a:pt x="56877" y="378079"/>
                  </a:lnTo>
                  <a:lnTo>
                    <a:pt x="55132" y="378102"/>
                  </a:lnTo>
                  <a:lnTo>
                    <a:pt x="45933" y="361278"/>
                  </a:lnTo>
                  <a:lnTo>
                    <a:pt x="34271" y="320468"/>
                  </a:lnTo>
                  <a:lnTo>
                    <a:pt x="22284" y="280545"/>
                  </a:lnTo>
                  <a:lnTo>
                    <a:pt x="9666" y="234580"/>
                  </a:lnTo>
                  <a:lnTo>
                    <a:pt x="5313" y="210468"/>
                  </a:lnTo>
                  <a:lnTo>
                    <a:pt x="1706" y="185928"/>
                  </a:lnTo>
                  <a:lnTo>
                    <a:pt x="6" y="161806"/>
                  </a:lnTo>
                  <a:lnTo>
                    <a:pt x="0" y="114309"/>
                  </a:lnTo>
                  <a:lnTo>
                    <a:pt x="7993" y="74854"/>
                  </a:lnTo>
                  <a:lnTo>
                    <a:pt x="26479" y="30519"/>
                  </a:lnTo>
                  <a:lnTo>
                    <a:pt x="32749" y="19395"/>
                  </a:lnTo>
                  <a:lnTo>
                    <a:pt x="49124" y="5154"/>
                  </a:lnTo>
                  <a:lnTo>
                    <a:pt x="58430" y="368"/>
                  </a:lnTo>
                  <a:lnTo>
                    <a:pt x="68161" y="0"/>
                  </a:lnTo>
                  <a:lnTo>
                    <a:pt x="88382" y="7117"/>
                  </a:lnTo>
                  <a:lnTo>
                    <a:pt x="107246" y="27213"/>
                  </a:lnTo>
                  <a:lnTo>
                    <a:pt x="122215" y="53549"/>
                  </a:lnTo>
                  <a:lnTo>
                    <a:pt x="128868" y="79364"/>
                  </a:lnTo>
                  <a:lnTo>
                    <a:pt x="126181" y="106830"/>
                  </a:lnTo>
                  <a:lnTo>
                    <a:pt x="116520" y="133384"/>
                  </a:lnTo>
                  <a:lnTo>
                    <a:pt x="100467" y="154593"/>
                  </a:lnTo>
                  <a:lnTo>
                    <a:pt x="68225" y="175658"/>
                  </a:lnTo>
                  <a:lnTo>
                    <a:pt x="47958" y="180437"/>
                  </a:lnTo>
                  <a:lnTo>
                    <a:pt x="24444" y="179161"/>
                  </a:lnTo>
                  <a:lnTo>
                    <a:pt x="7191" y="174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420">
              <a:extLst>
                <a:ext uri="{FF2B5EF4-FFF2-40B4-BE49-F238E27FC236}">
                  <a16:creationId xmlns:a16="http://schemas.microsoft.com/office/drawing/2014/main" xmlns="" id="{274B1510-6CC5-4A62-9792-9B1329BE0D1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728867" y="2819400"/>
              <a:ext cx="150734" cy="171636"/>
            </a:xfrm>
            <a:custGeom>
              <a:avLst/>
              <a:gdLst/>
              <a:ahLst/>
              <a:cxnLst/>
              <a:rect l="0" t="0" r="0" b="0"/>
              <a:pathLst>
                <a:path w="150734" h="171636">
                  <a:moveTo>
                    <a:pt x="23733" y="120650"/>
                  </a:moveTo>
                  <a:lnTo>
                    <a:pt x="23733" y="120650"/>
                  </a:lnTo>
                  <a:lnTo>
                    <a:pt x="13620" y="120650"/>
                  </a:lnTo>
                  <a:lnTo>
                    <a:pt x="9935" y="119239"/>
                  </a:lnTo>
                  <a:lnTo>
                    <a:pt x="3960" y="113908"/>
                  </a:lnTo>
                  <a:lnTo>
                    <a:pt x="834" y="108717"/>
                  </a:lnTo>
                  <a:lnTo>
                    <a:pt x="0" y="106345"/>
                  </a:lnTo>
                  <a:lnTo>
                    <a:pt x="856" y="103352"/>
                  </a:lnTo>
                  <a:lnTo>
                    <a:pt x="5569" y="96264"/>
                  </a:lnTo>
                  <a:lnTo>
                    <a:pt x="19893" y="92173"/>
                  </a:lnTo>
                  <a:lnTo>
                    <a:pt x="29640" y="91082"/>
                  </a:lnTo>
                  <a:lnTo>
                    <a:pt x="63583" y="99660"/>
                  </a:lnTo>
                  <a:lnTo>
                    <a:pt x="97080" y="118978"/>
                  </a:lnTo>
                  <a:lnTo>
                    <a:pt x="111130" y="134488"/>
                  </a:lnTo>
                  <a:lnTo>
                    <a:pt x="115864" y="142575"/>
                  </a:lnTo>
                  <a:lnTo>
                    <a:pt x="117609" y="149378"/>
                  </a:lnTo>
                  <a:lnTo>
                    <a:pt x="117362" y="155324"/>
                  </a:lnTo>
                  <a:lnTo>
                    <a:pt x="115786" y="160699"/>
                  </a:lnTo>
                  <a:lnTo>
                    <a:pt x="111913" y="164988"/>
                  </a:lnTo>
                  <a:lnTo>
                    <a:pt x="100083" y="171635"/>
                  </a:lnTo>
                  <a:lnTo>
                    <a:pt x="85418" y="171297"/>
                  </a:lnTo>
                  <a:lnTo>
                    <a:pt x="77556" y="169231"/>
                  </a:lnTo>
                  <a:lnTo>
                    <a:pt x="63177" y="157529"/>
                  </a:lnTo>
                  <a:lnTo>
                    <a:pt x="56379" y="149469"/>
                  </a:lnTo>
                  <a:lnTo>
                    <a:pt x="48825" y="129225"/>
                  </a:lnTo>
                  <a:lnTo>
                    <a:pt x="46811" y="117900"/>
                  </a:lnTo>
                  <a:lnTo>
                    <a:pt x="50218" y="94028"/>
                  </a:lnTo>
                  <a:lnTo>
                    <a:pt x="60198" y="70012"/>
                  </a:lnTo>
                  <a:lnTo>
                    <a:pt x="85651" y="38775"/>
                  </a:lnTo>
                  <a:lnTo>
                    <a:pt x="150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421">
              <a:extLst>
                <a:ext uri="{FF2B5EF4-FFF2-40B4-BE49-F238E27FC236}">
                  <a16:creationId xmlns:a16="http://schemas.microsoft.com/office/drawing/2014/main" xmlns="" id="{CA57A88F-E745-4FA4-8703-DB6FF70073B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957371" y="2700650"/>
              <a:ext cx="106380" cy="283851"/>
            </a:xfrm>
            <a:custGeom>
              <a:avLst/>
              <a:gdLst/>
              <a:ahLst/>
              <a:cxnLst/>
              <a:rect l="0" t="0" r="0" b="0"/>
              <a:pathLst>
                <a:path w="106380" h="283851">
                  <a:moveTo>
                    <a:pt x="106379" y="42550"/>
                  </a:moveTo>
                  <a:lnTo>
                    <a:pt x="106379" y="42550"/>
                  </a:lnTo>
                  <a:lnTo>
                    <a:pt x="93514" y="7717"/>
                  </a:lnTo>
                  <a:lnTo>
                    <a:pt x="91452" y="4512"/>
                  </a:lnTo>
                  <a:lnTo>
                    <a:pt x="88667" y="2375"/>
                  </a:lnTo>
                  <a:lnTo>
                    <a:pt x="81809" y="0"/>
                  </a:lnTo>
                  <a:lnTo>
                    <a:pt x="63272" y="5405"/>
                  </a:lnTo>
                  <a:lnTo>
                    <a:pt x="47944" y="23454"/>
                  </a:lnTo>
                  <a:lnTo>
                    <a:pt x="23448" y="69112"/>
                  </a:lnTo>
                  <a:lnTo>
                    <a:pt x="8843" y="107978"/>
                  </a:lnTo>
                  <a:lnTo>
                    <a:pt x="0" y="151121"/>
                  </a:lnTo>
                  <a:lnTo>
                    <a:pt x="1244" y="190523"/>
                  </a:lnTo>
                  <a:lnTo>
                    <a:pt x="10263" y="224732"/>
                  </a:lnTo>
                  <a:lnTo>
                    <a:pt x="26031" y="251696"/>
                  </a:lnTo>
                  <a:lnTo>
                    <a:pt x="44798" y="269794"/>
                  </a:lnTo>
                  <a:lnTo>
                    <a:pt x="54742" y="276596"/>
                  </a:lnTo>
                  <a:lnTo>
                    <a:pt x="75198" y="282272"/>
                  </a:lnTo>
                  <a:lnTo>
                    <a:pt x="106379" y="28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422">
              <a:extLst>
                <a:ext uri="{FF2B5EF4-FFF2-40B4-BE49-F238E27FC236}">
                  <a16:creationId xmlns:a16="http://schemas.microsoft.com/office/drawing/2014/main" xmlns="" id="{7269F212-57CF-49C7-887C-786BE56915B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114550" y="2706125"/>
              <a:ext cx="118545" cy="265075"/>
            </a:xfrm>
            <a:custGeom>
              <a:avLst/>
              <a:gdLst/>
              <a:ahLst/>
              <a:cxnLst/>
              <a:rect l="0" t="0" r="0" b="0"/>
              <a:pathLst>
                <a:path w="118545" h="265075">
                  <a:moveTo>
                    <a:pt x="31750" y="62475"/>
                  </a:moveTo>
                  <a:lnTo>
                    <a:pt x="31750" y="62475"/>
                  </a:lnTo>
                  <a:lnTo>
                    <a:pt x="31750" y="58816"/>
                  </a:lnTo>
                  <a:lnTo>
                    <a:pt x="38658" y="105525"/>
                  </a:lnTo>
                  <a:lnTo>
                    <a:pt x="44615" y="146492"/>
                  </a:lnTo>
                  <a:lnTo>
                    <a:pt x="48967" y="191791"/>
                  </a:lnTo>
                  <a:lnTo>
                    <a:pt x="48376" y="235317"/>
                  </a:lnTo>
                  <a:lnTo>
                    <a:pt x="43732" y="261149"/>
                  </a:lnTo>
                  <a:lnTo>
                    <a:pt x="41854" y="264774"/>
                  </a:lnTo>
                  <a:lnTo>
                    <a:pt x="39897" y="265074"/>
                  </a:lnTo>
                  <a:lnTo>
                    <a:pt x="37887" y="263158"/>
                  </a:lnTo>
                  <a:lnTo>
                    <a:pt x="26220" y="234760"/>
                  </a:lnTo>
                  <a:lnTo>
                    <a:pt x="20355" y="204898"/>
                  </a:lnTo>
                  <a:lnTo>
                    <a:pt x="15397" y="168108"/>
                  </a:lnTo>
                  <a:lnTo>
                    <a:pt x="10841" y="128237"/>
                  </a:lnTo>
                  <a:lnTo>
                    <a:pt x="10227" y="90762"/>
                  </a:lnTo>
                  <a:lnTo>
                    <a:pt x="15730" y="43575"/>
                  </a:lnTo>
                  <a:lnTo>
                    <a:pt x="26298" y="12895"/>
                  </a:lnTo>
                  <a:lnTo>
                    <a:pt x="30232" y="6139"/>
                  </a:lnTo>
                  <a:lnTo>
                    <a:pt x="34971" y="2340"/>
                  </a:lnTo>
                  <a:lnTo>
                    <a:pt x="40248" y="513"/>
                  </a:lnTo>
                  <a:lnTo>
                    <a:pt x="45882" y="0"/>
                  </a:lnTo>
                  <a:lnTo>
                    <a:pt x="51049" y="3892"/>
                  </a:lnTo>
                  <a:lnTo>
                    <a:pt x="60553" y="19505"/>
                  </a:lnTo>
                  <a:lnTo>
                    <a:pt x="70466" y="55466"/>
                  </a:lnTo>
                  <a:lnTo>
                    <a:pt x="74501" y="94030"/>
                  </a:lnTo>
                  <a:lnTo>
                    <a:pt x="70950" y="138240"/>
                  </a:lnTo>
                  <a:lnTo>
                    <a:pt x="70067" y="148780"/>
                  </a:lnTo>
                  <a:lnTo>
                    <a:pt x="70700" y="149645"/>
                  </a:lnTo>
                  <a:lnTo>
                    <a:pt x="73285" y="150606"/>
                  </a:lnTo>
                  <a:lnTo>
                    <a:pt x="100362" y="145840"/>
                  </a:lnTo>
                  <a:lnTo>
                    <a:pt x="109987" y="147269"/>
                  </a:lnTo>
                  <a:lnTo>
                    <a:pt x="113541" y="148638"/>
                  </a:lnTo>
                  <a:lnTo>
                    <a:pt x="115911" y="152372"/>
                  </a:lnTo>
                  <a:lnTo>
                    <a:pt x="118544" y="164048"/>
                  </a:lnTo>
                  <a:lnTo>
                    <a:pt x="116655" y="189859"/>
                  </a:lnTo>
                  <a:lnTo>
                    <a:pt x="107821" y="207755"/>
                  </a:lnTo>
                  <a:lnTo>
                    <a:pt x="79153" y="238869"/>
                  </a:lnTo>
                  <a:lnTo>
                    <a:pt x="47912" y="252166"/>
                  </a:lnTo>
                  <a:lnTo>
                    <a:pt x="18586" y="257203"/>
                  </a:lnTo>
                  <a:lnTo>
                    <a:pt x="11685" y="256500"/>
                  </a:lnTo>
                  <a:lnTo>
                    <a:pt x="2136" y="251955"/>
                  </a:lnTo>
                  <a:lnTo>
                    <a:pt x="13" y="248061"/>
                  </a:lnTo>
                  <a:lnTo>
                    <a:pt x="0" y="227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423">
              <a:extLst>
                <a:ext uri="{FF2B5EF4-FFF2-40B4-BE49-F238E27FC236}">
                  <a16:creationId xmlns:a16="http://schemas.microsoft.com/office/drawing/2014/main" xmlns="" id="{2A884266-C408-4D49-9E9F-BF8DE08EB83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286000" y="2569617"/>
              <a:ext cx="27948" cy="540179"/>
            </a:xfrm>
            <a:custGeom>
              <a:avLst/>
              <a:gdLst/>
              <a:ahLst/>
              <a:cxnLst/>
              <a:rect l="0" t="0" r="0" b="0"/>
              <a:pathLst>
                <a:path w="27948" h="540179">
                  <a:moveTo>
                    <a:pt x="0" y="52933"/>
                  </a:moveTo>
                  <a:lnTo>
                    <a:pt x="0" y="52933"/>
                  </a:lnTo>
                  <a:lnTo>
                    <a:pt x="0" y="10016"/>
                  </a:lnTo>
                  <a:lnTo>
                    <a:pt x="0" y="0"/>
                  </a:lnTo>
                  <a:lnTo>
                    <a:pt x="10113" y="17258"/>
                  </a:lnTo>
                  <a:lnTo>
                    <a:pt x="16959" y="52835"/>
                  </a:lnTo>
                  <a:lnTo>
                    <a:pt x="19773" y="76151"/>
                  </a:lnTo>
                  <a:lnTo>
                    <a:pt x="22354" y="102984"/>
                  </a:lnTo>
                  <a:lnTo>
                    <a:pt x="24780" y="132161"/>
                  </a:lnTo>
                  <a:lnTo>
                    <a:pt x="27104" y="162902"/>
                  </a:lnTo>
                  <a:lnTo>
                    <a:pt x="27947" y="196096"/>
                  </a:lnTo>
                  <a:lnTo>
                    <a:pt x="27804" y="230925"/>
                  </a:lnTo>
                  <a:lnTo>
                    <a:pt x="27002" y="266844"/>
                  </a:lnTo>
                  <a:lnTo>
                    <a:pt x="25763" y="302079"/>
                  </a:lnTo>
                  <a:lnTo>
                    <a:pt x="24230" y="336858"/>
                  </a:lnTo>
                  <a:lnTo>
                    <a:pt x="22504" y="371333"/>
                  </a:lnTo>
                  <a:lnTo>
                    <a:pt x="20647" y="402078"/>
                  </a:lnTo>
                  <a:lnTo>
                    <a:pt x="18704" y="430335"/>
                  </a:lnTo>
                  <a:lnTo>
                    <a:pt x="16702" y="456935"/>
                  </a:lnTo>
                  <a:lnTo>
                    <a:pt x="14479" y="497778"/>
                  </a:lnTo>
                  <a:lnTo>
                    <a:pt x="13051" y="538267"/>
                  </a:lnTo>
                  <a:lnTo>
                    <a:pt x="13640" y="540178"/>
                  </a:lnTo>
                  <a:lnTo>
                    <a:pt x="14737" y="540041"/>
                  </a:lnTo>
                  <a:lnTo>
                    <a:pt x="19050" y="535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424">
              <a:extLst>
                <a:ext uri="{FF2B5EF4-FFF2-40B4-BE49-F238E27FC236}">
                  <a16:creationId xmlns:a16="http://schemas.microsoft.com/office/drawing/2014/main" xmlns="" id="{F3D1BCFB-7321-4C18-ACCE-DB426D4CA45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480421" y="2680661"/>
              <a:ext cx="134105" cy="316540"/>
            </a:xfrm>
            <a:custGeom>
              <a:avLst/>
              <a:gdLst/>
              <a:ahLst/>
              <a:cxnLst/>
              <a:rect l="0" t="0" r="0" b="0"/>
              <a:pathLst>
                <a:path w="134105" h="316540">
                  <a:moveTo>
                    <a:pt x="27829" y="68889"/>
                  </a:moveTo>
                  <a:lnTo>
                    <a:pt x="27829" y="68889"/>
                  </a:lnTo>
                  <a:lnTo>
                    <a:pt x="31200" y="62147"/>
                  </a:lnTo>
                  <a:lnTo>
                    <a:pt x="32898" y="60161"/>
                  </a:lnTo>
                  <a:lnTo>
                    <a:pt x="36667" y="57954"/>
                  </a:lnTo>
                  <a:lnTo>
                    <a:pt x="37955" y="58777"/>
                  </a:lnTo>
                  <a:lnTo>
                    <a:pt x="39385" y="63454"/>
                  </a:lnTo>
                  <a:lnTo>
                    <a:pt x="45373" y="101055"/>
                  </a:lnTo>
                  <a:lnTo>
                    <a:pt x="49267" y="134926"/>
                  </a:lnTo>
                  <a:lnTo>
                    <a:pt x="49586" y="173498"/>
                  </a:lnTo>
                  <a:lnTo>
                    <a:pt x="46671" y="212749"/>
                  </a:lnTo>
                  <a:lnTo>
                    <a:pt x="40672" y="249008"/>
                  </a:lnTo>
                  <a:lnTo>
                    <a:pt x="29361" y="284300"/>
                  </a:lnTo>
                  <a:lnTo>
                    <a:pt x="21219" y="295155"/>
                  </a:lnTo>
                  <a:lnTo>
                    <a:pt x="17072" y="298050"/>
                  </a:lnTo>
                  <a:lnTo>
                    <a:pt x="13602" y="297157"/>
                  </a:lnTo>
                  <a:lnTo>
                    <a:pt x="10584" y="293740"/>
                  </a:lnTo>
                  <a:lnTo>
                    <a:pt x="7865" y="288640"/>
                  </a:lnTo>
                  <a:lnTo>
                    <a:pt x="669" y="251123"/>
                  </a:lnTo>
                  <a:lnTo>
                    <a:pt x="0" y="210089"/>
                  </a:lnTo>
                  <a:lnTo>
                    <a:pt x="810" y="186306"/>
                  </a:lnTo>
                  <a:lnTo>
                    <a:pt x="4172" y="161984"/>
                  </a:lnTo>
                  <a:lnTo>
                    <a:pt x="9235" y="137302"/>
                  </a:lnTo>
                  <a:lnTo>
                    <a:pt x="21682" y="90123"/>
                  </a:lnTo>
                  <a:lnTo>
                    <a:pt x="34269" y="50339"/>
                  </a:lnTo>
                  <a:lnTo>
                    <a:pt x="56627" y="9692"/>
                  </a:lnTo>
                  <a:lnTo>
                    <a:pt x="63961" y="3319"/>
                  </a:lnTo>
                  <a:lnTo>
                    <a:pt x="70966" y="481"/>
                  </a:lnTo>
                  <a:lnTo>
                    <a:pt x="77754" y="0"/>
                  </a:lnTo>
                  <a:lnTo>
                    <a:pt x="83690" y="5324"/>
                  </a:lnTo>
                  <a:lnTo>
                    <a:pt x="99492" y="42608"/>
                  </a:lnTo>
                  <a:lnTo>
                    <a:pt x="111185" y="83314"/>
                  </a:lnTo>
                  <a:lnTo>
                    <a:pt x="115855" y="106728"/>
                  </a:lnTo>
                  <a:lnTo>
                    <a:pt x="119674" y="131509"/>
                  </a:lnTo>
                  <a:lnTo>
                    <a:pt x="122926" y="157203"/>
                  </a:lnTo>
                  <a:lnTo>
                    <a:pt x="128420" y="204565"/>
                  </a:lnTo>
                  <a:lnTo>
                    <a:pt x="132508" y="246312"/>
                  </a:lnTo>
                  <a:lnTo>
                    <a:pt x="134104" y="290087"/>
                  </a:lnTo>
                  <a:lnTo>
                    <a:pt x="129429" y="316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425">
              <a:extLst>
                <a:ext uri="{FF2B5EF4-FFF2-40B4-BE49-F238E27FC236}">
                  <a16:creationId xmlns:a16="http://schemas.microsoft.com/office/drawing/2014/main" xmlns="" id="{62BF886F-1BF5-434F-A55F-7CC0CE76C9B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491848" y="2844800"/>
              <a:ext cx="181503" cy="50801"/>
            </a:xfrm>
            <a:custGeom>
              <a:avLst/>
              <a:gdLst/>
              <a:ahLst/>
              <a:cxnLst/>
              <a:rect l="0" t="0" r="0" b="0"/>
              <a:pathLst>
                <a:path w="18150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0" y="45333"/>
                  </a:lnTo>
                  <a:lnTo>
                    <a:pt x="14992" y="37970"/>
                  </a:lnTo>
                  <a:lnTo>
                    <a:pt x="55260" y="30222"/>
                  </a:lnTo>
                  <a:lnTo>
                    <a:pt x="89411" y="23780"/>
                  </a:lnTo>
                  <a:lnTo>
                    <a:pt x="123639" y="16213"/>
                  </a:lnTo>
                  <a:lnTo>
                    <a:pt x="181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426">
              <a:extLst>
                <a:ext uri="{FF2B5EF4-FFF2-40B4-BE49-F238E27FC236}">
                  <a16:creationId xmlns:a16="http://schemas.microsoft.com/office/drawing/2014/main" xmlns="" id="{32800B0E-197A-4325-990F-9FC6C73416F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669691" y="2637015"/>
              <a:ext cx="93222" cy="372886"/>
            </a:xfrm>
            <a:custGeom>
              <a:avLst/>
              <a:gdLst/>
              <a:ahLst/>
              <a:cxnLst/>
              <a:rect l="0" t="0" r="0" b="0"/>
              <a:pathLst>
                <a:path w="93222" h="372886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5" y="883"/>
                  </a:lnTo>
                  <a:lnTo>
                    <a:pt x="1563" y="0"/>
                  </a:lnTo>
                  <a:lnTo>
                    <a:pt x="16522" y="8871"/>
                  </a:lnTo>
                  <a:lnTo>
                    <a:pt x="48941" y="38389"/>
                  </a:lnTo>
                  <a:lnTo>
                    <a:pt x="70116" y="72055"/>
                  </a:lnTo>
                  <a:lnTo>
                    <a:pt x="86112" y="113594"/>
                  </a:lnTo>
                  <a:lnTo>
                    <a:pt x="93221" y="160278"/>
                  </a:lnTo>
                  <a:lnTo>
                    <a:pt x="91589" y="184580"/>
                  </a:lnTo>
                  <a:lnTo>
                    <a:pt x="86974" y="209248"/>
                  </a:lnTo>
                  <a:lnTo>
                    <a:pt x="80369" y="234161"/>
                  </a:lnTo>
                  <a:lnTo>
                    <a:pt x="61741" y="280656"/>
                  </a:lnTo>
                  <a:lnTo>
                    <a:pt x="40762" y="320605"/>
                  </a:lnTo>
                  <a:lnTo>
                    <a:pt x="3659" y="37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512">
            <a:extLst>
              <a:ext uri="{FF2B5EF4-FFF2-40B4-BE49-F238E27FC236}">
                <a16:creationId xmlns:a16="http://schemas.microsoft.com/office/drawing/2014/main" xmlns="" id="{9CEECFB2-9727-41A9-9C3C-6448BD291160}"/>
              </a:ext>
            </a:extLst>
          </p:cNvPr>
          <p:cNvGrpSpPr/>
          <p:nvPr/>
        </p:nvGrpSpPr>
        <p:grpSpPr>
          <a:xfrm>
            <a:off x="3289300" y="2882900"/>
            <a:ext cx="171451" cy="132468"/>
            <a:chOff x="3289300" y="2882900"/>
            <a:chExt cx="171451" cy="132468"/>
          </a:xfrm>
        </p:grpSpPr>
        <p:sp>
          <p:nvSpPr>
            <p:cNvPr id="289" name="SMARTInkShape-2427">
              <a:extLst>
                <a:ext uri="{FF2B5EF4-FFF2-40B4-BE49-F238E27FC236}">
                  <a16:creationId xmlns:a16="http://schemas.microsoft.com/office/drawing/2014/main" xmlns="" id="{C5C52CFC-99C9-4409-AB4D-ED3A1780AFC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95650" y="28829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3931" y="17639"/>
                  </a:lnTo>
                  <a:lnTo>
                    <a:pt x="79904" y="9617"/>
                  </a:lnTo>
                  <a:lnTo>
                    <a:pt x="123942" y="316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428">
              <a:extLst>
                <a:ext uri="{FF2B5EF4-FFF2-40B4-BE49-F238E27FC236}">
                  <a16:creationId xmlns:a16="http://schemas.microsoft.com/office/drawing/2014/main" xmlns="" id="{251B4F41-12D6-4299-AEA2-ABED0030635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289300" y="2978150"/>
              <a:ext cx="171451" cy="37218"/>
            </a:xfrm>
            <a:custGeom>
              <a:avLst/>
              <a:gdLst/>
              <a:ahLst/>
              <a:cxnLst/>
              <a:rect l="0" t="0" r="0" b="0"/>
              <a:pathLst>
                <a:path w="171451" h="37218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16856" y="37217"/>
                  </a:lnTo>
                  <a:lnTo>
                    <a:pt x="54304" y="31097"/>
                  </a:lnTo>
                  <a:lnTo>
                    <a:pt x="96337" y="20406"/>
                  </a:lnTo>
                  <a:lnTo>
                    <a:pt x="138066" y="907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513">
            <a:extLst>
              <a:ext uri="{FF2B5EF4-FFF2-40B4-BE49-F238E27FC236}">
                <a16:creationId xmlns:a16="http://schemas.microsoft.com/office/drawing/2014/main" xmlns="" id="{3C09586E-2F81-4B17-A71E-385BB2BC9C2E}"/>
              </a:ext>
            </a:extLst>
          </p:cNvPr>
          <p:cNvGrpSpPr/>
          <p:nvPr/>
        </p:nvGrpSpPr>
        <p:grpSpPr>
          <a:xfrm>
            <a:off x="4286250" y="2510015"/>
            <a:ext cx="1324288" cy="1071386"/>
            <a:chOff x="4286250" y="2510015"/>
            <a:chExt cx="1324288" cy="1071386"/>
          </a:xfrm>
        </p:grpSpPr>
        <p:sp>
          <p:nvSpPr>
            <p:cNvPr id="292" name="SMARTInkShape-2429">
              <a:extLst>
                <a:ext uri="{FF2B5EF4-FFF2-40B4-BE49-F238E27FC236}">
                  <a16:creationId xmlns:a16="http://schemas.microsoft.com/office/drawing/2014/main" xmlns="" id="{CF1B8E28-9AA8-4601-A6F3-4291DC3D187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286250" y="2510995"/>
              <a:ext cx="117323" cy="336450"/>
            </a:xfrm>
            <a:custGeom>
              <a:avLst/>
              <a:gdLst/>
              <a:ahLst/>
              <a:cxnLst/>
              <a:rect l="0" t="0" r="0" b="0"/>
              <a:pathLst>
                <a:path w="117323" h="336450">
                  <a:moveTo>
                    <a:pt x="0" y="149655"/>
                  </a:moveTo>
                  <a:lnTo>
                    <a:pt x="0" y="149655"/>
                  </a:lnTo>
                  <a:lnTo>
                    <a:pt x="3371" y="142913"/>
                  </a:lnTo>
                  <a:lnTo>
                    <a:pt x="10670" y="137721"/>
                  </a:lnTo>
                  <a:lnTo>
                    <a:pt x="15580" y="135349"/>
                  </a:lnTo>
                  <a:lnTo>
                    <a:pt x="19559" y="135179"/>
                  </a:lnTo>
                  <a:lnTo>
                    <a:pt x="22917" y="136477"/>
                  </a:lnTo>
                  <a:lnTo>
                    <a:pt x="25861" y="138753"/>
                  </a:lnTo>
                  <a:lnTo>
                    <a:pt x="44384" y="182962"/>
                  </a:lnTo>
                  <a:lnTo>
                    <a:pt x="53054" y="229687"/>
                  </a:lnTo>
                  <a:lnTo>
                    <a:pt x="55329" y="262601"/>
                  </a:lnTo>
                  <a:lnTo>
                    <a:pt x="53239" y="306122"/>
                  </a:lnTo>
                  <a:lnTo>
                    <a:pt x="46917" y="335654"/>
                  </a:lnTo>
                  <a:lnTo>
                    <a:pt x="46095" y="336449"/>
                  </a:lnTo>
                  <a:lnTo>
                    <a:pt x="45547" y="335567"/>
                  </a:lnTo>
                  <a:lnTo>
                    <a:pt x="44594" y="288829"/>
                  </a:lnTo>
                  <a:lnTo>
                    <a:pt x="44514" y="255254"/>
                  </a:lnTo>
                  <a:lnTo>
                    <a:pt x="44479" y="209758"/>
                  </a:lnTo>
                  <a:lnTo>
                    <a:pt x="44469" y="182668"/>
                  </a:lnTo>
                  <a:lnTo>
                    <a:pt x="44463" y="153319"/>
                  </a:lnTo>
                  <a:lnTo>
                    <a:pt x="44459" y="122465"/>
                  </a:lnTo>
                  <a:lnTo>
                    <a:pt x="47277" y="95545"/>
                  </a:lnTo>
                  <a:lnTo>
                    <a:pt x="57936" y="48701"/>
                  </a:lnTo>
                  <a:lnTo>
                    <a:pt x="76433" y="10225"/>
                  </a:lnTo>
                  <a:lnTo>
                    <a:pt x="82705" y="4490"/>
                  </a:lnTo>
                  <a:lnTo>
                    <a:pt x="89003" y="1373"/>
                  </a:lnTo>
                  <a:lnTo>
                    <a:pt x="95319" y="0"/>
                  </a:lnTo>
                  <a:lnTo>
                    <a:pt x="100940" y="1907"/>
                  </a:lnTo>
                  <a:lnTo>
                    <a:pt x="110949" y="11552"/>
                  </a:lnTo>
                  <a:lnTo>
                    <a:pt x="116338" y="30891"/>
                  </a:lnTo>
                  <a:lnTo>
                    <a:pt x="117322" y="54538"/>
                  </a:lnTo>
                  <a:lnTo>
                    <a:pt x="109238" y="86978"/>
                  </a:lnTo>
                  <a:lnTo>
                    <a:pt x="99350" y="105806"/>
                  </a:lnTo>
                  <a:lnTo>
                    <a:pt x="75141" y="128902"/>
                  </a:lnTo>
                  <a:lnTo>
                    <a:pt x="59502" y="136903"/>
                  </a:lnTo>
                  <a:lnTo>
                    <a:pt x="47612" y="139754"/>
                  </a:lnTo>
                  <a:lnTo>
                    <a:pt x="44441" y="139527"/>
                  </a:lnTo>
                  <a:lnTo>
                    <a:pt x="38100" y="136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430">
              <a:extLst>
                <a:ext uri="{FF2B5EF4-FFF2-40B4-BE49-F238E27FC236}">
                  <a16:creationId xmlns:a16="http://schemas.microsoft.com/office/drawing/2014/main" xmlns="" id="{EB3CEC54-7675-488F-A4B2-D5DF1F3A0FF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390542" y="2609850"/>
              <a:ext cx="225909" cy="216085"/>
            </a:xfrm>
            <a:custGeom>
              <a:avLst/>
              <a:gdLst/>
              <a:ahLst/>
              <a:cxnLst/>
              <a:rect l="0" t="0" r="0" b="0"/>
              <a:pathLst>
                <a:path w="225909" h="216085">
                  <a:moveTo>
                    <a:pt x="3658" y="82550"/>
                  </a:moveTo>
                  <a:lnTo>
                    <a:pt x="3658" y="82550"/>
                  </a:lnTo>
                  <a:lnTo>
                    <a:pt x="0" y="82550"/>
                  </a:lnTo>
                  <a:lnTo>
                    <a:pt x="1562" y="82550"/>
                  </a:lnTo>
                  <a:lnTo>
                    <a:pt x="38827" y="103598"/>
                  </a:lnTo>
                  <a:lnTo>
                    <a:pt x="66681" y="127984"/>
                  </a:lnTo>
                  <a:lnTo>
                    <a:pt x="87164" y="160923"/>
                  </a:lnTo>
                  <a:lnTo>
                    <a:pt x="95428" y="194123"/>
                  </a:lnTo>
                  <a:lnTo>
                    <a:pt x="95177" y="202087"/>
                  </a:lnTo>
                  <a:lnTo>
                    <a:pt x="93599" y="208103"/>
                  </a:lnTo>
                  <a:lnTo>
                    <a:pt x="91135" y="212818"/>
                  </a:lnTo>
                  <a:lnTo>
                    <a:pt x="87376" y="215257"/>
                  </a:lnTo>
                  <a:lnTo>
                    <a:pt x="77555" y="216084"/>
                  </a:lnTo>
                  <a:lnTo>
                    <a:pt x="72678" y="213201"/>
                  </a:lnTo>
                  <a:lnTo>
                    <a:pt x="63497" y="202471"/>
                  </a:lnTo>
                  <a:lnTo>
                    <a:pt x="60357" y="182650"/>
                  </a:lnTo>
                  <a:lnTo>
                    <a:pt x="60507" y="170450"/>
                  </a:lnTo>
                  <a:lnTo>
                    <a:pt x="77574" y="129683"/>
                  </a:lnTo>
                  <a:lnTo>
                    <a:pt x="108344" y="86324"/>
                  </a:lnTo>
                  <a:lnTo>
                    <a:pt x="151015" y="45568"/>
                  </a:lnTo>
                  <a:lnTo>
                    <a:pt x="196034" y="16794"/>
                  </a:lnTo>
                  <a:lnTo>
                    <a:pt x="225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431">
              <a:extLst>
                <a:ext uri="{FF2B5EF4-FFF2-40B4-BE49-F238E27FC236}">
                  <a16:creationId xmlns:a16="http://schemas.microsoft.com/office/drawing/2014/main" xmlns="" id="{6A736D6C-D1D4-4E51-ABE4-C22454F9B95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724884" y="2510015"/>
              <a:ext cx="101117" cy="332716"/>
            </a:xfrm>
            <a:custGeom>
              <a:avLst/>
              <a:gdLst/>
              <a:ahLst/>
              <a:cxnLst/>
              <a:rect l="0" t="0" r="0" b="0"/>
              <a:pathLst>
                <a:path w="101117" h="332716">
                  <a:moveTo>
                    <a:pt x="88416" y="10935"/>
                  </a:moveTo>
                  <a:lnTo>
                    <a:pt x="88416" y="10935"/>
                  </a:lnTo>
                  <a:lnTo>
                    <a:pt x="81674" y="4193"/>
                  </a:lnTo>
                  <a:lnTo>
                    <a:pt x="72719" y="883"/>
                  </a:lnTo>
                  <a:lnTo>
                    <a:pt x="67368" y="0"/>
                  </a:lnTo>
                  <a:lnTo>
                    <a:pt x="62389" y="1528"/>
                  </a:lnTo>
                  <a:lnTo>
                    <a:pt x="53095" y="8871"/>
                  </a:lnTo>
                  <a:lnTo>
                    <a:pt x="33187" y="45131"/>
                  </a:lnTo>
                  <a:lnTo>
                    <a:pt x="19419" y="82107"/>
                  </a:lnTo>
                  <a:lnTo>
                    <a:pt x="7656" y="125117"/>
                  </a:lnTo>
                  <a:lnTo>
                    <a:pt x="76" y="172455"/>
                  </a:lnTo>
                  <a:lnTo>
                    <a:pt x="0" y="217953"/>
                  </a:lnTo>
                  <a:lnTo>
                    <a:pt x="6081" y="259576"/>
                  </a:lnTo>
                  <a:lnTo>
                    <a:pt x="18191" y="294538"/>
                  </a:lnTo>
                  <a:lnTo>
                    <a:pt x="34862" y="319014"/>
                  </a:lnTo>
                  <a:lnTo>
                    <a:pt x="44247" y="328504"/>
                  </a:lnTo>
                  <a:lnTo>
                    <a:pt x="54737" y="332715"/>
                  </a:lnTo>
                  <a:lnTo>
                    <a:pt x="101116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432">
              <a:extLst>
                <a:ext uri="{FF2B5EF4-FFF2-40B4-BE49-F238E27FC236}">
                  <a16:creationId xmlns:a16="http://schemas.microsoft.com/office/drawing/2014/main" xmlns="" id="{C00DA6FD-277E-4280-98A4-E7F8F209397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870450" y="2550216"/>
              <a:ext cx="110855" cy="242168"/>
            </a:xfrm>
            <a:custGeom>
              <a:avLst/>
              <a:gdLst/>
              <a:ahLst/>
              <a:cxnLst/>
              <a:rect l="0" t="0" r="0" b="0"/>
              <a:pathLst>
                <a:path w="110855" h="242168">
                  <a:moveTo>
                    <a:pt x="44450" y="78684"/>
                  </a:moveTo>
                  <a:lnTo>
                    <a:pt x="44450" y="78684"/>
                  </a:lnTo>
                  <a:lnTo>
                    <a:pt x="41079" y="85426"/>
                  </a:lnTo>
                  <a:lnTo>
                    <a:pt x="39394" y="116260"/>
                  </a:lnTo>
                  <a:lnTo>
                    <a:pt x="43242" y="162385"/>
                  </a:lnTo>
                  <a:lnTo>
                    <a:pt x="44212" y="208891"/>
                  </a:lnTo>
                  <a:lnTo>
                    <a:pt x="39392" y="241358"/>
                  </a:lnTo>
                  <a:lnTo>
                    <a:pt x="38961" y="242167"/>
                  </a:lnTo>
                  <a:lnTo>
                    <a:pt x="34804" y="201547"/>
                  </a:lnTo>
                  <a:lnTo>
                    <a:pt x="33108" y="170919"/>
                  </a:lnTo>
                  <a:lnTo>
                    <a:pt x="32353" y="133083"/>
                  </a:lnTo>
                  <a:lnTo>
                    <a:pt x="32018" y="90396"/>
                  </a:lnTo>
                  <a:lnTo>
                    <a:pt x="33751" y="54962"/>
                  </a:lnTo>
                  <a:lnTo>
                    <a:pt x="40573" y="18739"/>
                  </a:lnTo>
                  <a:lnTo>
                    <a:pt x="47666" y="6180"/>
                  </a:lnTo>
                  <a:lnTo>
                    <a:pt x="55522" y="599"/>
                  </a:lnTo>
                  <a:lnTo>
                    <a:pt x="65599" y="0"/>
                  </a:lnTo>
                  <a:lnTo>
                    <a:pt x="71250" y="828"/>
                  </a:lnTo>
                  <a:lnTo>
                    <a:pt x="76428" y="4908"/>
                  </a:lnTo>
                  <a:lnTo>
                    <a:pt x="85944" y="18848"/>
                  </a:lnTo>
                  <a:lnTo>
                    <a:pt x="89233" y="38685"/>
                  </a:lnTo>
                  <a:lnTo>
                    <a:pt x="87637" y="60201"/>
                  </a:lnTo>
                  <a:lnTo>
                    <a:pt x="78099" y="87475"/>
                  </a:lnTo>
                  <a:lnTo>
                    <a:pt x="52624" y="126451"/>
                  </a:lnTo>
                  <a:lnTo>
                    <a:pt x="53427" y="128168"/>
                  </a:lnTo>
                  <a:lnTo>
                    <a:pt x="58082" y="131956"/>
                  </a:lnTo>
                  <a:lnTo>
                    <a:pt x="81627" y="139086"/>
                  </a:lnTo>
                  <a:lnTo>
                    <a:pt x="102672" y="153410"/>
                  </a:lnTo>
                  <a:lnTo>
                    <a:pt x="106548" y="158135"/>
                  </a:lnTo>
                  <a:lnTo>
                    <a:pt x="110854" y="169028"/>
                  </a:lnTo>
                  <a:lnTo>
                    <a:pt x="109908" y="190433"/>
                  </a:lnTo>
                  <a:lnTo>
                    <a:pt x="101295" y="206432"/>
                  </a:lnTo>
                  <a:lnTo>
                    <a:pt x="95047" y="214649"/>
                  </a:lnTo>
                  <a:lnTo>
                    <a:pt x="76815" y="225661"/>
                  </a:lnTo>
                  <a:lnTo>
                    <a:pt x="44633" y="233946"/>
                  </a:lnTo>
                  <a:lnTo>
                    <a:pt x="25481" y="234472"/>
                  </a:lnTo>
                  <a:lnTo>
                    <a:pt x="0" y="224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433">
              <a:extLst>
                <a:ext uri="{FF2B5EF4-FFF2-40B4-BE49-F238E27FC236}">
                  <a16:creationId xmlns:a16="http://schemas.microsoft.com/office/drawing/2014/main" xmlns="" id="{179B62EE-C635-4B76-A6A4-3EB3E5587D6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48297" y="2551497"/>
              <a:ext cx="122662" cy="262258"/>
            </a:xfrm>
            <a:custGeom>
              <a:avLst/>
              <a:gdLst/>
              <a:ahLst/>
              <a:cxnLst/>
              <a:rect l="0" t="0" r="0" b="0"/>
              <a:pathLst>
                <a:path w="122662" h="262258">
                  <a:moveTo>
                    <a:pt x="49203" y="115503"/>
                  </a:moveTo>
                  <a:lnTo>
                    <a:pt x="49203" y="115503"/>
                  </a:lnTo>
                  <a:lnTo>
                    <a:pt x="47791" y="132828"/>
                  </a:lnTo>
                  <a:lnTo>
                    <a:pt x="37270" y="172940"/>
                  </a:lnTo>
                  <a:lnTo>
                    <a:pt x="24817" y="218414"/>
                  </a:lnTo>
                  <a:lnTo>
                    <a:pt x="9474" y="255200"/>
                  </a:lnTo>
                  <a:lnTo>
                    <a:pt x="3794" y="262257"/>
                  </a:lnTo>
                  <a:lnTo>
                    <a:pt x="1997" y="262023"/>
                  </a:lnTo>
                  <a:lnTo>
                    <a:pt x="799" y="259749"/>
                  </a:lnTo>
                  <a:lnTo>
                    <a:pt x="0" y="256117"/>
                  </a:lnTo>
                  <a:lnTo>
                    <a:pt x="13926" y="212684"/>
                  </a:lnTo>
                  <a:lnTo>
                    <a:pt x="25058" y="177510"/>
                  </a:lnTo>
                  <a:lnTo>
                    <a:pt x="38943" y="132713"/>
                  </a:lnTo>
                  <a:lnTo>
                    <a:pt x="55226" y="85758"/>
                  </a:lnTo>
                  <a:lnTo>
                    <a:pt x="74222" y="46074"/>
                  </a:lnTo>
                  <a:lnTo>
                    <a:pt x="98009" y="12224"/>
                  </a:lnTo>
                  <a:lnTo>
                    <a:pt x="109935" y="2574"/>
                  </a:lnTo>
                  <a:lnTo>
                    <a:pt x="115091" y="0"/>
                  </a:lnTo>
                  <a:lnTo>
                    <a:pt x="118529" y="1812"/>
                  </a:lnTo>
                  <a:lnTo>
                    <a:pt x="120820" y="6548"/>
                  </a:lnTo>
                  <a:lnTo>
                    <a:pt x="122661" y="24040"/>
                  </a:lnTo>
                  <a:lnTo>
                    <a:pt x="119730" y="70294"/>
                  </a:lnTo>
                  <a:lnTo>
                    <a:pt x="116297" y="108345"/>
                  </a:lnTo>
                  <a:lnTo>
                    <a:pt x="110537" y="145012"/>
                  </a:lnTo>
                  <a:lnTo>
                    <a:pt x="104684" y="180124"/>
                  </a:lnTo>
                  <a:lnTo>
                    <a:pt x="102083" y="214544"/>
                  </a:lnTo>
                  <a:lnTo>
                    <a:pt x="100003" y="261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434">
              <a:extLst>
                <a:ext uri="{FF2B5EF4-FFF2-40B4-BE49-F238E27FC236}">
                  <a16:creationId xmlns:a16="http://schemas.microsoft.com/office/drawing/2014/main" xmlns="" id="{42DA2AE3-EA48-4CD4-B24B-D9E5D537769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87448" y="2692400"/>
              <a:ext cx="111653" cy="50801"/>
            </a:xfrm>
            <a:custGeom>
              <a:avLst/>
              <a:gdLst/>
              <a:ahLst/>
              <a:cxnLst/>
              <a:rect l="0" t="0" r="0" b="0"/>
              <a:pathLst>
                <a:path w="11165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3309" y="45731"/>
                  </a:lnTo>
                  <a:lnTo>
                    <a:pt x="0" y="41962"/>
                  </a:lnTo>
                  <a:lnTo>
                    <a:pt x="528" y="40675"/>
                  </a:lnTo>
                  <a:lnTo>
                    <a:pt x="2292" y="39816"/>
                  </a:lnTo>
                  <a:lnTo>
                    <a:pt x="45791" y="27580"/>
                  </a:lnTo>
                  <a:lnTo>
                    <a:pt x="90018" y="8898"/>
                  </a:lnTo>
                  <a:lnTo>
                    <a:pt x="111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435">
              <a:extLst>
                <a:ext uri="{FF2B5EF4-FFF2-40B4-BE49-F238E27FC236}">
                  <a16:creationId xmlns:a16="http://schemas.microsoft.com/office/drawing/2014/main" xmlns="" id="{CC63C0C9-6D2B-4C1C-B8E3-EA15D7A6BE0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572000" y="3225599"/>
              <a:ext cx="130979" cy="341073"/>
            </a:xfrm>
            <a:custGeom>
              <a:avLst/>
              <a:gdLst/>
              <a:ahLst/>
              <a:cxnLst/>
              <a:rect l="0" t="0" r="0" b="0"/>
              <a:pathLst>
                <a:path w="130979" h="341073">
                  <a:moveTo>
                    <a:pt x="0" y="203401"/>
                  </a:moveTo>
                  <a:lnTo>
                    <a:pt x="0" y="203401"/>
                  </a:lnTo>
                  <a:lnTo>
                    <a:pt x="0" y="176886"/>
                  </a:lnTo>
                  <a:lnTo>
                    <a:pt x="1411" y="172319"/>
                  </a:lnTo>
                  <a:lnTo>
                    <a:pt x="6742" y="165363"/>
                  </a:lnTo>
                  <a:lnTo>
                    <a:pt x="9434" y="163931"/>
                  </a:lnTo>
                  <a:lnTo>
                    <a:pt x="11933" y="163682"/>
                  </a:lnTo>
                  <a:lnTo>
                    <a:pt x="14306" y="164222"/>
                  </a:lnTo>
                  <a:lnTo>
                    <a:pt x="28252" y="200574"/>
                  </a:lnTo>
                  <a:lnTo>
                    <a:pt x="39023" y="242466"/>
                  </a:lnTo>
                  <a:lnTo>
                    <a:pt x="42039" y="276502"/>
                  </a:lnTo>
                  <a:lnTo>
                    <a:pt x="47106" y="317880"/>
                  </a:lnTo>
                  <a:lnTo>
                    <a:pt x="49706" y="338999"/>
                  </a:lnTo>
                  <a:lnTo>
                    <a:pt x="49365" y="341072"/>
                  </a:lnTo>
                  <a:lnTo>
                    <a:pt x="48432" y="341043"/>
                  </a:lnTo>
                  <a:lnTo>
                    <a:pt x="47104" y="339612"/>
                  </a:lnTo>
                  <a:lnTo>
                    <a:pt x="45680" y="304076"/>
                  </a:lnTo>
                  <a:lnTo>
                    <a:pt x="48054" y="270488"/>
                  </a:lnTo>
                  <a:lnTo>
                    <a:pt x="49580" y="224516"/>
                  </a:lnTo>
                  <a:lnTo>
                    <a:pt x="49986" y="198428"/>
                  </a:lnTo>
                  <a:lnTo>
                    <a:pt x="52375" y="171863"/>
                  </a:lnTo>
                  <a:lnTo>
                    <a:pt x="56083" y="144981"/>
                  </a:lnTo>
                  <a:lnTo>
                    <a:pt x="60671" y="117888"/>
                  </a:lnTo>
                  <a:lnTo>
                    <a:pt x="73297" y="72732"/>
                  </a:lnTo>
                  <a:lnTo>
                    <a:pt x="87610" y="37376"/>
                  </a:lnTo>
                  <a:lnTo>
                    <a:pt x="106156" y="7688"/>
                  </a:lnTo>
                  <a:lnTo>
                    <a:pt x="113738" y="0"/>
                  </a:lnTo>
                  <a:lnTo>
                    <a:pt x="117453" y="1478"/>
                  </a:lnTo>
                  <a:lnTo>
                    <a:pt x="125344" y="12528"/>
                  </a:lnTo>
                  <a:lnTo>
                    <a:pt x="130978" y="45325"/>
                  </a:lnTo>
                  <a:lnTo>
                    <a:pt x="125905" y="82951"/>
                  </a:lnTo>
                  <a:lnTo>
                    <a:pt x="108723" y="117539"/>
                  </a:lnTo>
                  <a:lnTo>
                    <a:pt x="82702" y="149987"/>
                  </a:lnTo>
                  <a:lnTo>
                    <a:pt x="57150" y="171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436">
              <a:extLst>
                <a:ext uri="{FF2B5EF4-FFF2-40B4-BE49-F238E27FC236}">
                  <a16:creationId xmlns:a16="http://schemas.microsoft.com/office/drawing/2014/main" xmlns="" id="{D768DE82-5797-4F3F-957A-66769F6228B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330700" y="3054350"/>
              <a:ext cx="977901" cy="92272"/>
            </a:xfrm>
            <a:custGeom>
              <a:avLst/>
              <a:gdLst/>
              <a:ahLst/>
              <a:cxnLst/>
              <a:rect l="0" t="0" r="0" b="0"/>
              <a:pathLst>
                <a:path w="977901" h="92272">
                  <a:moveTo>
                    <a:pt x="0" y="88900"/>
                  </a:moveTo>
                  <a:lnTo>
                    <a:pt x="0" y="88900"/>
                  </a:lnTo>
                  <a:lnTo>
                    <a:pt x="16854" y="92271"/>
                  </a:lnTo>
                  <a:lnTo>
                    <a:pt x="55233" y="88281"/>
                  </a:lnTo>
                  <a:lnTo>
                    <a:pt x="81273" y="84254"/>
                  </a:lnTo>
                  <a:lnTo>
                    <a:pt x="116270" y="78747"/>
                  </a:lnTo>
                  <a:lnTo>
                    <a:pt x="157241" y="72254"/>
                  </a:lnTo>
                  <a:lnTo>
                    <a:pt x="202194" y="65103"/>
                  </a:lnTo>
                  <a:lnTo>
                    <a:pt x="257563" y="58218"/>
                  </a:lnTo>
                  <a:lnTo>
                    <a:pt x="319875" y="51512"/>
                  </a:lnTo>
                  <a:lnTo>
                    <a:pt x="386817" y="44925"/>
                  </a:lnTo>
                  <a:lnTo>
                    <a:pt x="460372" y="38417"/>
                  </a:lnTo>
                  <a:lnTo>
                    <a:pt x="538337" y="31961"/>
                  </a:lnTo>
                  <a:lnTo>
                    <a:pt x="619241" y="25540"/>
                  </a:lnTo>
                  <a:lnTo>
                    <a:pt x="690111" y="20555"/>
                  </a:lnTo>
                  <a:lnTo>
                    <a:pt x="754290" y="16525"/>
                  </a:lnTo>
                  <a:lnTo>
                    <a:pt x="814010" y="13133"/>
                  </a:lnTo>
                  <a:lnTo>
                    <a:pt x="858762" y="10166"/>
                  </a:lnTo>
                  <a:lnTo>
                    <a:pt x="893536" y="7483"/>
                  </a:lnTo>
                  <a:lnTo>
                    <a:pt x="940403" y="3326"/>
                  </a:lnTo>
                  <a:lnTo>
                    <a:pt x="977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437">
              <a:extLst>
                <a:ext uri="{FF2B5EF4-FFF2-40B4-BE49-F238E27FC236}">
                  <a16:creationId xmlns:a16="http://schemas.microsoft.com/office/drawing/2014/main" xmlns="" id="{64658E15-48D1-40E9-B97F-3E53B321E1D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530850" y="2546350"/>
              <a:ext cx="79688" cy="349251"/>
            </a:xfrm>
            <a:custGeom>
              <a:avLst/>
              <a:gdLst/>
              <a:ahLst/>
              <a:cxnLst/>
              <a:rect l="0" t="0" r="0" b="0"/>
              <a:pathLst>
                <a:path w="79688" h="349251">
                  <a:moveTo>
                    <a:pt x="25400" y="0"/>
                  </a:moveTo>
                  <a:lnTo>
                    <a:pt x="25400" y="0"/>
                  </a:lnTo>
                  <a:lnTo>
                    <a:pt x="32142" y="0"/>
                  </a:lnTo>
                  <a:lnTo>
                    <a:pt x="39215" y="7526"/>
                  </a:lnTo>
                  <a:lnTo>
                    <a:pt x="58624" y="42095"/>
                  </a:lnTo>
                  <a:lnTo>
                    <a:pt x="76637" y="87496"/>
                  </a:lnTo>
                  <a:lnTo>
                    <a:pt x="79687" y="128493"/>
                  </a:lnTo>
                  <a:lnTo>
                    <a:pt x="78524" y="151279"/>
                  </a:lnTo>
                  <a:lnTo>
                    <a:pt x="74928" y="176347"/>
                  </a:lnTo>
                  <a:lnTo>
                    <a:pt x="69707" y="202937"/>
                  </a:lnTo>
                  <a:lnTo>
                    <a:pt x="63405" y="230541"/>
                  </a:lnTo>
                  <a:lnTo>
                    <a:pt x="53558" y="255999"/>
                  </a:lnTo>
                  <a:lnTo>
                    <a:pt x="27567" y="303102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438">
              <a:extLst>
                <a:ext uri="{FF2B5EF4-FFF2-40B4-BE49-F238E27FC236}">
                  <a16:creationId xmlns:a16="http://schemas.microsoft.com/office/drawing/2014/main" xmlns="" id="{3A3A83C9-1975-4236-88AB-8D8889B61BD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079356" y="3384550"/>
              <a:ext cx="159395" cy="30231"/>
            </a:xfrm>
            <a:custGeom>
              <a:avLst/>
              <a:gdLst/>
              <a:ahLst/>
              <a:cxnLst/>
              <a:rect l="0" t="0" r="0" b="0"/>
              <a:pathLst>
                <a:path w="159395" h="30231">
                  <a:moveTo>
                    <a:pt x="26044" y="12700"/>
                  </a:moveTo>
                  <a:lnTo>
                    <a:pt x="26044" y="12700"/>
                  </a:lnTo>
                  <a:lnTo>
                    <a:pt x="2900" y="21538"/>
                  </a:lnTo>
                  <a:lnTo>
                    <a:pt x="737" y="23531"/>
                  </a:lnTo>
                  <a:lnTo>
                    <a:pt x="0" y="25565"/>
                  </a:lnTo>
                  <a:lnTo>
                    <a:pt x="215" y="27627"/>
                  </a:lnTo>
                  <a:lnTo>
                    <a:pt x="3180" y="29001"/>
                  </a:lnTo>
                  <a:lnTo>
                    <a:pt x="24365" y="30230"/>
                  </a:lnTo>
                  <a:lnTo>
                    <a:pt x="67880" y="25733"/>
                  </a:lnTo>
                  <a:lnTo>
                    <a:pt x="111269" y="15778"/>
                  </a:lnTo>
                  <a:lnTo>
                    <a:pt x="159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439">
              <a:extLst>
                <a:ext uri="{FF2B5EF4-FFF2-40B4-BE49-F238E27FC236}">
                  <a16:creationId xmlns:a16="http://schemas.microsoft.com/office/drawing/2014/main" xmlns="" id="{F13440C9-9C7D-4AA6-A461-55F688BFEC5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257800" y="3270250"/>
              <a:ext cx="62020" cy="311151"/>
            </a:xfrm>
            <a:custGeom>
              <a:avLst/>
              <a:gdLst/>
              <a:ahLst/>
              <a:cxnLst/>
              <a:rect l="0" t="0" r="0" b="0"/>
              <a:pathLst>
                <a:path w="62020" h="311151">
                  <a:moveTo>
                    <a:pt x="19050" y="0"/>
                  </a:moveTo>
                  <a:lnTo>
                    <a:pt x="19050" y="0"/>
                  </a:lnTo>
                  <a:lnTo>
                    <a:pt x="24517" y="0"/>
                  </a:lnTo>
                  <a:lnTo>
                    <a:pt x="46370" y="36628"/>
                  </a:lnTo>
                  <a:lnTo>
                    <a:pt x="60698" y="81408"/>
                  </a:lnTo>
                  <a:lnTo>
                    <a:pt x="62019" y="122259"/>
                  </a:lnTo>
                  <a:lnTo>
                    <a:pt x="57198" y="167932"/>
                  </a:lnTo>
                  <a:lnTo>
                    <a:pt x="47999" y="214101"/>
                  </a:lnTo>
                  <a:lnTo>
                    <a:pt x="31211" y="25484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440">
              <a:extLst>
                <a:ext uri="{FF2B5EF4-FFF2-40B4-BE49-F238E27FC236}">
                  <a16:creationId xmlns:a16="http://schemas.microsoft.com/office/drawing/2014/main" xmlns="" id="{1E7193DB-2FFE-4205-988E-D66732EA382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080798" y="2596209"/>
              <a:ext cx="138010" cy="174860"/>
            </a:xfrm>
            <a:custGeom>
              <a:avLst/>
              <a:gdLst/>
              <a:ahLst/>
              <a:cxnLst/>
              <a:rect l="0" t="0" r="0" b="0"/>
              <a:pathLst>
                <a:path w="138010" h="174860">
                  <a:moveTo>
                    <a:pt x="11902" y="39041"/>
                  </a:moveTo>
                  <a:lnTo>
                    <a:pt x="11902" y="39041"/>
                  </a:lnTo>
                  <a:lnTo>
                    <a:pt x="8244" y="35382"/>
                  </a:lnTo>
                  <a:lnTo>
                    <a:pt x="9806" y="36945"/>
                  </a:lnTo>
                  <a:lnTo>
                    <a:pt x="15089" y="75485"/>
                  </a:lnTo>
                  <a:lnTo>
                    <a:pt x="12558" y="118154"/>
                  </a:lnTo>
                  <a:lnTo>
                    <a:pt x="3243" y="165641"/>
                  </a:lnTo>
                  <a:lnTo>
                    <a:pt x="399" y="174859"/>
                  </a:lnTo>
                  <a:lnTo>
                    <a:pt x="0" y="174037"/>
                  </a:lnTo>
                  <a:lnTo>
                    <a:pt x="1241" y="151863"/>
                  </a:lnTo>
                  <a:lnTo>
                    <a:pt x="8038" y="111745"/>
                  </a:lnTo>
                  <a:lnTo>
                    <a:pt x="17240" y="76998"/>
                  </a:lnTo>
                  <a:lnTo>
                    <a:pt x="42254" y="32492"/>
                  </a:lnTo>
                  <a:lnTo>
                    <a:pt x="61845" y="12847"/>
                  </a:lnTo>
                  <a:lnTo>
                    <a:pt x="80431" y="2705"/>
                  </a:lnTo>
                  <a:lnTo>
                    <a:pt x="89338" y="0"/>
                  </a:lnTo>
                  <a:lnTo>
                    <a:pt x="97393" y="1020"/>
                  </a:lnTo>
                  <a:lnTo>
                    <a:pt x="111987" y="9678"/>
                  </a:lnTo>
                  <a:lnTo>
                    <a:pt x="128732" y="37161"/>
                  </a:lnTo>
                  <a:lnTo>
                    <a:pt x="135889" y="75486"/>
                  </a:lnTo>
                  <a:lnTo>
                    <a:pt x="138009" y="114751"/>
                  </a:lnTo>
                  <a:lnTo>
                    <a:pt x="132552" y="16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441">
              <a:extLst>
                <a:ext uri="{FF2B5EF4-FFF2-40B4-BE49-F238E27FC236}">
                  <a16:creationId xmlns:a16="http://schemas.microsoft.com/office/drawing/2014/main" xmlns="" id="{039CB1F1-C471-40CA-9D82-148A90A5A85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686300" y="3359150"/>
              <a:ext cx="133351" cy="174173"/>
            </a:xfrm>
            <a:custGeom>
              <a:avLst/>
              <a:gdLst/>
              <a:ahLst/>
              <a:cxnLst/>
              <a:rect l="0" t="0" r="0" b="0"/>
              <a:pathLst>
                <a:path w="133351" h="174173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3763" y="69293"/>
                  </a:lnTo>
                  <a:lnTo>
                    <a:pt x="6742" y="67362"/>
                  </a:lnTo>
                  <a:lnTo>
                    <a:pt x="17578" y="67098"/>
                  </a:lnTo>
                  <a:lnTo>
                    <a:pt x="24418" y="68015"/>
                  </a:lnTo>
                  <a:lnTo>
                    <a:pt x="54271" y="86161"/>
                  </a:lnTo>
                  <a:lnTo>
                    <a:pt x="76445" y="110510"/>
                  </a:lnTo>
                  <a:lnTo>
                    <a:pt x="81483" y="129078"/>
                  </a:lnTo>
                  <a:lnTo>
                    <a:pt x="80665" y="147679"/>
                  </a:lnTo>
                  <a:lnTo>
                    <a:pt x="75597" y="163002"/>
                  </a:lnTo>
                  <a:lnTo>
                    <a:pt x="72271" y="167935"/>
                  </a:lnTo>
                  <a:lnTo>
                    <a:pt x="64811" y="173415"/>
                  </a:lnTo>
                  <a:lnTo>
                    <a:pt x="60846" y="174172"/>
                  </a:lnTo>
                  <a:lnTo>
                    <a:pt x="52678" y="173130"/>
                  </a:lnTo>
                  <a:lnTo>
                    <a:pt x="49230" y="169042"/>
                  </a:lnTo>
                  <a:lnTo>
                    <a:pt x="43517" y="155092"/>
                  </a:lnTo>
                  <a:lnTo>
                    <a:pt x="46448" y="120664"/>
                  </a:lnTo>
                  <a:lnTo>
                    <a:pt x="58272" y="89612"/>
                  </a:lnTo>
                  <a:lnTo>
                    <a:pt x="77404" y="567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442">
              <a:extLst>
                <a:ext uri="{FF2B5EF4-FFF2-40B4-BE49-F238E27FC236}">
                  <a16:creationId xmlns:a16="http://schemas.microsoft.com/office/drawing/2014/main" xmlns="" id="{CA38A2C3-DAE8-4674-A790-2013F83D74A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05590" y="3268474"/>
              <a:ext cx="98211" cy="262127"/>
            </a:xfrm>
            <a:custGeom>
              <a:avLst/>
              <a:gdLst/>
              <a:ahLst/>
              <a:cxnLst/>
              <a:rect l="0" t="0" r="0" b="0"/>
              <a:pathLst>
                <a:path w="98211" h="262127">
                  <a:moveTo>
                    <a:pt x="98210" y="14476"/>
                  </a:moveTo>
                  <a:lnTo>
                    <a:pt x="98210" y="14476"/>
                  </a:lnTo>
                  <a:lnTo>
                    <a:pt x="94839" y="7734"/>
                  </a:lnTo>
                  <a:lnTo>
                    <a:pt x="89421" y="2543"/>
                  </a:lnTo>
                  <a:lnTo>
                    <a:pt x="86001" y="171"/>
                  </a:lnTo>
                  <a:lnTo>
                    <a:pt x="81604" y="0"/>
                  </a:lnTo>
                  <a:lnTo>
                    <a:pt x="71074" y="3574"/>
                  </a:lnTo>
                  <a:lnTo>
                    <a:pt x="53246" y="23632"/>
                  </a:lnTo>
                  <a:lnTo>
                    <a:pt x="27816" y="65402"/>
                  </a:lnTo>
                  <a:lnTo>
                    <a:pt x="13772" y="99904"/>
                  </a:lnTo>
                  <a:lnTo>
                    <a:pt x="4237" y="135700"/>
                  </a:lnTo>
                  <a:lnTo>
                    <a:pt x="0" y="170423"/>
                  </a:lnTo>
                  <a:lnTo>
                    <a:pt x="4356" y="214964"/>
                  </a:lnTo>
                  <a:lnTo>
                    <a:pt x="14584" y="244859"/>
                  </a:lnTo>
                  <a:lnTo>
                    <a:pt x="21292" y="250615"/>
                  </a:lnTo>
                  <a:lnTo>
                    <a:pt x="60110" y="2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443">
              <a:extLst>
                <a:ext uri="{FF2B5EF4-FFF2-40B4-BE49-F238E27FC236}">
                  <a16:creationId xmlns:a16="http://schemas.microsoft.com/office/drawing/2014/main" xmlns="" id="{3B127747-F3E1-45B3-97F6-AC578DD563D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055994" y="3264322"/>
              <a:ext cx="119257" cy="253579"/>
            </a:xfrm>
            <a:custGeom>
              <a:avLst/>
              <a:gdLst/>
              <a:ahLst/>
              <a:cxnLst/>
              <a:rect l="0" t="0" r="0" b="0"/>
              <a:pathLst>
                <a:path w="119257" h="253579">
                  <a:moveTo>
                    <a:pt x="87506" y="37678"/>
                  </a:moveTo>
                  <a:lnTo>
                    <a:pt x="87506" y="37678"/>
                  </a:lnTo>
                  <a:lnTo>
                    <a:pt x="84135" y="37678"/>
                  </a:lnTo>
                  <a:lnTo>
                    <a:pt x="71926" y="47791"/>
                  </a:lnTo>
                  <a:lnTo>
                    <a:pt x="48837" y="91860"/>
                  </a:lnTo>
                  <a:lnTo>
                    <a:pt x="36453" y="124554"/>
                  </a:lnTo>
                  <a:lnTo>
                    <a:pt x="20952" y="171917"/>
                  </a:lnTo>
                  <a:lnTo>
                    <a:pt x="10793" y="213860"/>
                  </a:lnTo>
                  <a:lnTo>
                    <a:pt x="1745" y="239199"/>
                  </a:lnTo>
                  <a:lnTo>
                    <a:pt x="699" y="240464"/>
                  </a:lnTo>
                  <a:lnTo>
                    <a:pt x="0" y="240602"/>
                  </a:lnTo>
                  <a:lnTo>
                    <a:pt x="16368" y="193752"/>
                  </a:lnTo>
                  <a:lnTo>
                    <a:pt x="31195" y="159255"/>
                  </a:lnTo>
                  <a:lnTo>
                    <a:pt x="49543" y="118053"/>
                  </a:lnTo>
                  <a:lnTo>
                    <a:pt x="65695" y="77633"/>
                  </a:lnTo>
                  <a:lnTo>
                    <a:pt x="79929" y="42030"/>
                  </a:lnTo>
                  <a:lnTo>
                    <a:pt x="102550" y="3704"/>
                  </a:lnTo>
                  <a:lnTo>
                    <a:pt x="106003" y="212"/>
                  </a:lnTo>
                  <a:lnTo>
                    <a:pt x="109009" y="0"/>
                  </a:lnTo>
                  <a:lnTo>
                    <a:pt x="111719" y="1976"/>
                  </a:lnTo>
                  <a:lnTo>
                    <a:pt x="114231" y="5410"/>
                  </a:lnTo>
                  <a:lnTo>
                    <a:pt x="117558" y="52183"/>
                  </a:lnTo>
                  <a:lnTo>
                    <a:pt x="115444" y="85753"/>
                  </a:lnTo>
                  <a:lnTo>
                    <a:pt x="112153" y="123720"/>
                  </a:lnTo>
                  <a:lnTo>
                    <a:pt x="109748" y="162702"/>
                  </a:lnTo>
                  <a:lnTo>
                    <a:pt x="111032" y="198842"/>
                  </a:lnTo>
                  <a:lnTo>
                    <a:pt x="119256" y="25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" name="SMARTInkShape-2444">
            <a:extLst>
              <a:ext uri="{FF2B5EF4-FFF2-40B4-BE49-F238E27FC236}">
                <a16:creationId xmlns:a16="http://schemas.microsoft.com/office/drawing/2014/main" xmlns="" id="{651C260F-CBBB-4783-96AB-5439526347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4150" y="3970128"/>
            <a:ext cx="9086851" cy="268264"/>
          </a:xfrm>
          <a:custGeom>
            <a:avLst/>
            <a:gdLst/>
            <a:ahLst/>
            <a:cxnLst/>
            <a:rect l="0" t="0" r="0" b="0"/>
            <a:pathLst>
              <a:path w="9086851" h="268264">
                <a:moveTo>
                  <a:pt x="0" y="246272"/>
                </a:moveTo>
                <a:lnTo>
                  <a:pt x="0" y="246272"/>
                </a:lnTo>
                <a:lnTo>
                  <a:pt x="0" y="255110"/>
                </a:lnTo>
                <a:lnTo>
                  <a:pt x="1411" y="256397"/>
                </a:lnTo>
                <a:lnTo>
                  <a:pt x="6742" y="257827"/>
                </a:lnTo>
                <a:lnTo>
                  <a:pt x="13815" y="256582"/>
                </a:lnTo>
                <a:lnTo>
                  <a:pt x="17677" y="255262"/>
                </a:lnTo>
                <a:lnTo>
                  <a:pt x="27612" y="255677"/>
                </a:lnTo>
                <a:lnTo>
                  <a:pt x="64627" y="263608"/>
                </a:lnTo>
                <a:lnTo>
                  <a:pt x="104443" y="268263"/>
                </a:lnTo>
                <a:lnTo>
                  <a:pt x="140493" y="267099"/>
                </a:lnTo>
                <a:lnTo>
                  <a:pt x="165629" y="265801"/>
                </a:lnTo>
                <a:lnTo>
                  <a:pt x="195086" y="264231"/>
                </a:lnTo>
                <a:lnTo>
                  <a:pt x="227424" y="262478"/>
                </a:lnTo>
                <a:lnTo>
                  <a:pt x="265210" y="260603"/>
                </a:lnTo>
                <a:lnTo>
                  <a:pt x="306629" y="258648"/>
                </a:lnTo>
                <a:lnTo>
                  <a:pt x="350469" y="256640"/>
                </a:lnTo>
                <a:lnTo>
                  <a:pt x="400157" y="253889"/>
                </a:lnTo>
                <a:lnTo>
                  <a:pt x="453744" y="250645"/>
                </a:lnTo>
                <a:lnTo>
                  <a:pt x="509929" y="247070"/>
                </a:lnTo>
                <a:lnTo>
                  <a:pt x="572786" y="241865"/>
                </a:lnTo>
                <a:lnTo>
                  <a:pt x="640091" y="235573"/>
                </a:lnTo>
                <a:lnTo>
                  <a:pt x="710360" y="228556"/>
                </a:lnTo>
                <a:lnTo>
                  <a:pt x="786135" y="221056"/>
                </a:lnTo>
                <a:lnTo>
                  <a:pt x="865579" y="213233"/>
                </a:lnTo>
                <a:lnTo>
                  <a:pt x="947469" y="205196"/>
                </a:lnTo>
                <a:lnTo>
                  <a:pt x="1034518" y="195605"/>
                </a:lnTo>
                <a:lnTo>
                  <a:pt x="1125007" y="184977"/>
                </a:lnTo>
                <a:lnTo>
                  <a:pt x="1217788" y="173659"/>
                </a:lnTo>
                <a:lnTo>
                  <a:pt x="1319153" y="162585"/>
                </a:lnTo>
                <a:lnTo>
                  <a:pt x="1426241" y="151675"/>
                </a:lnTo>
                <a:lnTo>
                  <a:pt x="1537144" y="140874"/>
                </a:lnTo>
                <a:lnTo>
                  <a:pt x="1653412" y="129440"/>
                </a:lnTo>
                <a:lnTo>
                  <a:pt x="1773258" y="117584"/>
                </a:lnTo>
                <a:lnTo>
                  <a:pt x="1895489" y="105446"/>
                </a:lnTo>
                <a:lnTo>
                  <a:pt x="2022131" y="94533"/>
                </a:lnTo>
                <a:lnTo>
                  <a:pt x="2151715" y="84435"/>
                </a:lnTo>
                <a:lnTo>
                  <a:pt x="2283260" y="74881"/>
                </a:lnTo>
                <a:lnTo>
                  <a:pt x="2420346" y="66394"/>
                </a:lnTo>
                <a:lnTo>
                  <a:pt x="2561125" y="58620"/>
                </a:lnTo>
                <a:lnTo>
                  <a:pt x="2704367" y="51321"/>
                </a:lnTo>
                <a:lnTo>
                  <a:pt x="2850661" y="45043"/>
                </a:lnTo>
                <a:lnTo>
                  <a:pt x="2998991" y="39447"/>
                </a:lnTo>
                <a:lnTo>
                  <a:pt x="3148677" y="34305"/>
                </a:lnTo>
                <a:lnTo>
                  <a:pt x="3299268" y="29466"/>
                </a:lnTo>
                <a:lnTo>
                  <a:pt x="3450461" y="24829"/>
                </a:lnTo>
                <a:lnTo>
                  <a:pt x="3602058" y="20326"/>
                </a:lnTo>
                <a:lnTo>
                  <a:pt x="3757450" y="16619"/>
                </a:lnTo>
                <a:lnTo>
                  <a:pt x="3915372" y="13442"/>
                </a:lnTo>
                <a:lnTo>
                  <a:pt x="4074982" y="10619"/>
                </a:lnTo>
                <a:lnTo>
                  <a:pt x="4235010" y="8031"/>
                </a:lnTo>
                <a:lnTo>
                  <a:pt x="4395318" y="5600"/>
                </a:lnTo>
                <a:lnTo>
                  <a:pt x="4555812" y="3274"/>
                </a:lnTo>
                <a:lnTo>
                  <a:pt x="4717136" y="1723"/>
                </a:lnTo>
                <a:lnTo>
                  <a:pt x="4879012" y="689"/>
                </a:lnTo>
                <a:lnTo>
                  <a:pt x="5041259" y="0"/>
                </a:lnTo>
                <a:lnTo>
                  <a:pt x="5207983" y="952"/>
                </a:lnTo>
                <a:lnTo>
                  <a:pt x="5377692" y="2997"/>
                </a:lnTo>
                <a:lnTo>
                  <a:pt x="5549395" y="5772"/>
                </a:lnTo>
                <a:lnTo>
                  <a:pt x="5720307" y="9033"/>
                </a:lnTo>
                <a:lnTo>
                  <a:pt x="5890694" y="12618"/>
                </a:lnTo>
                <a:lnTo>
                  <a:pt x="6060729" y="16419"/>
                </a:lnTo>
                <a:lnTo>
                  <a:pt x="6227708" y="21776"/>
                </a:lnTo>
                <a:lnTo>
                  <a:pt x="6392650" y="28169"/>
                </a:lnTo>
                <a:lnTo>
                  <a:pt x="6556233" y="35253"/>
                </a:lnTo>
                <a:lnTo>
                  <a:pt x="6718205" y="42798"/>
                </a:lnTo>
                <a:lnTo>
                  <a:pt x="6879103" y="50651"/>
                </a:lnTo>
                <a:lnTo>
                  <a:pt x="7039285" y="58707"/>
                </a:lnTo>
                <a:lnTo>
                  <a:pt x="7194052" y="66901"/>
                </a:lnTo>
                <a:lnTo>
                  <a:pt x="7345205" y="75186"/>
                </a:lnTo>
                <a:lnTo>
                  <a:pt x="7493953" y="83531"/>
                </a:lnTo>
                <a:lnTo>
                  <a:pt x="7637569" y="91917"/>
                </a:lnTo>
                <a:lnTo>
                  <a:pt x="7777763" y="100329"/>
                </a:lnTo>
                <a:lnTo>
                  <a:pt x="7915675" y="108760"/>
                </a:lnTo>
                <a:lnTo>
                  <a:pt x="8049949" y="117203"/>
                </a:lnTo>
                <a:lnTo>
                  <a:pt x="8181799" y="125653"/>
                </a:lnTo>
                <a:lnTo>
                  <a:pt x="8312035" y="134110"/>
                </a:lnTo>
                <a:lnTo>
                  <a:pt x="8432016" y="142569"/>
                </a:lnTo>
                <a:lnTo>
                  <a:pt x="8545168" y="151031"/>
                </a:lnTo>
                <a:lnTo>
                  <a:pt x="8653762" y="159495"/>
                </a:lnTo>
                <a:lnTo>
                  <a:pt x="8750147" y="167254"/>
                </a:lnTo>
                <a:lnTo>
                  <a:pt x="8838392" y="174543"/>
                </a:lnTo>
                <a:lnTo>
                  <a:pt x="8921210" y="181519"/>
                </a:lnTo>
                <a:lnTo>
                  <a:pt x="8976423" y="186169"/>
                </a:lnTo>
                <a:lnTo>
                  <a:pt x="9086850" y="1954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SMARTInkShape-Group515">
            <a:extLst>
              <a:ext uri="{FF2B5EF4-FFF2-40B4-BE49-F238E27FC236}">
                <a16:creationId xmlns:a16="http://schemas.microsoft.com/office/drawing/2014/main" xmlns="" id="{A63940DF-66BF-4FCB-87DB-55CDECF92553}"/>
              </a:ext>
            </a:extLst>
          </p:cNvPr>
          <p:cNvGrpSpPr/>
          <p:nvPr/>
        </p:nvGrpSpPr>
        <p:grpSpPr>
          <a:xfrm>
            <a:off x="2039674" y="4491117"/>
            <a:ext cx="1294528" cy="511217"/>
            <a:chOff x="2039674" y="4491117"/>
            <a:chExt cx="1294528" cy="511217"/>
          </a:xfrm>
        </p:grpSpPr>
        <p:sp>
          <p:nvSpPr>
            <p:cNvPr id="309" name="SMARTInkShape-2445">
              <a:extLst>
                <a:ext uri="{FF2B5EF4-FFF2-40B4-BE49-F238E27FC236}">
                  <a16:creationId xmlns:a16="http://schemas.microsoft.com/office/drawing/2014/main" xmlns="" id="{84257C70-CF43-498B-819B-3B7CB5972B4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599842" y="4756150"/>
              <a:ext cx="137009" cy="43568"/>
            </a:xfrm>
            <a:custGeom>
              <a:avLst/>
              <a:gdLst/>
              <a:ahLst/>
              <a:cxnLst/>
              <a:rect l="0" t="0" r="0" b="0"/>
              <a:pathLst>
                <a:path w="137009" h="43568">
                  <a:moveTo>
                    <a:pt x="3658" y="38100"/>
                  </a:moveTo>
                  <a:lnTo>
                    <a:pt x="3658" y="38100"/>
                  </a:lnTo>
                  <a:lnTo>
                    <a:pt x="287" y="41471"/>
                  </a:lnTo>
                  <a:lnTo>
                    <a:pt x="0" y="42464"/>
                  </a:lnTo>
                  <a:lnTo>
                    <a:pt x="514" y="43126"/>
                  </a:lnTo>
                  <a:lnTo>
                    <a:pt x="1562" y="43567"/>
                  </a:lnTo>
                  <a:lnTo>
                    <a:pt x="43564" y="33663"/>
                  </a:lnTo>
                  <a:lnTo>
                    <a:pt x="88624" y="17737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446">
              <a:extLst>
                <a:ext uri="{FF2B5EF4-FFF2-40B4-BE49-F238E27FC236}">
                  <a16:creationId xmlns:a16="http://schemas.microsoft.com/office/drawing/2014/main" xmlns="" id="{327FC403-A97A-4ECE-A337-90B99565343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427739" y="4620573"/>
              <a:ext cx="86862" cy="300678"/>
            </a:xfrm>
            <a:custGeom>
              <a:avLst/>
              <a:gdLst/>
              <a:ahLst/>
              <a:cxnLst/>
              <a:rect l="0" t="0" r="0" b="0"/>
              <a:pathLst>
                <a:path w="86862" h="300678">
                  <a:moveTo>
                    <a:pt x="86861" y="14927"/>
                  </a:moveTo>
                  <a:lnTo>
                    <a:pt x="86861" y="14927"/>
                  </a:lnTo>
                  <a:lnTo>
                    <a:pt x="72114" y="2062"/>
                  </a:lnTo>
                  <a:lnTo>
                    <a:pt x="68563" y="0"/>
                  </a:lnTo>
                  <a:lnTo>
                    <a:pt x="64785" y="742"/>
                  </a:lnTo>
                  <a:lnTo>
                    <a:pt x="56823" y="7212"/>
                  </a:lnTo>
                  <a:lnTo>
                    <a:pt x="30781" y="45936"/>
                  </a:lnTo>
                  <a:lnTo>
                    <a:pt x="17486" y="77393"/>
                  </a:lnTo>
                  <a:lnTo>
                    <a:pt x="8285" y="116302"/>
                  </a:lnTo>
                  <a:lnTo>
                    <a:pt x="2549" y="158760"/>
                  </a:lnTo>
                  <a:lnTo>
                    <a:pt x="0" y="201149"/>
                  </a:lnTo>
                  <a:lnTo>
                    <a:pt x="2630" y="235982"/>
                  </a:lnTo>
                  <a:lnTo>
                    <a:pt x="9914" y="263457"/>
                  </a:lnTo>
                  <a:lnTo>
                    <a:pt x="22559" y="282723"/>
                  </a:lnTo>
                  <a:lnTo>
                    <a:pt x="39467" y="292697"/>
                  </a:lnTo>
                  <a:lnTo>
                    <a:pt x="67811" y="300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447">
              <a:extLst>
                <a:ext uri="{FF2B5EF4-FFF2-40B4-BE49-F238E27FC236}">
                  <a16:creationId xmlns:a16="http://schemas.microsoft.com/office/drawing/2014/main" xmlns="" id="{AB3ED88E-E53B-4492-8396-4970374F361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159883" y="4743450"/>
              <a:ext cx="145168" cy="223195"/>
            </a:xfrm>
            <a:custGeom>
              <a:avLst/>
              <a:gdLst/>
              <a:ahLst/>
              <a:cxnLst/>
              <a:rect l="0" t="0" r="0" b="0"/>
              <a:pathLst>
                <a:path w="145168" h="223195">
                  <a:moveTo>
                    <a:pt x="5467" y="127000"/>
                  </a:moveTo>
                  <a:lnTo>
                    <a:pt x="5467" y="127000"/>
                  </a:lnTo>
                  <a:lnTo>
                    <a:pt x="441" y="115066"/>
                  </a:lnTo>
                  <a:lnTo>
                    <a:pt x="0" y="112694"/>
                  </a:lnTo>
                  <a:lnTo>
                    <a:pt x="411" y="110407"/>
                  </a:lnTo>
                  <a:lnTo>
                    <a:pt x="2750" y="105985"/>
                  </a:lnTo>
                  <a:lnTo>
                    <a:pt x="14775" y="99528"/>
                  </a:lnTo>
                  <a:lnTo>
                    <a:pt x="27713" y="100914"/>
                  </a:lnTo>
                  <a:lnTo>
                    <a:pt x="42871" y="107645"/>
                  </a:lnTo>
                  <a:lnTo>
                    <a:pt x="67271" y="128712"/>
                  </a:lnTo>
                  <a:lnTo>
                    <a:pt x="89553" y="160432"/>
                  </a:lnTo>
                  <a:lnTo>
                    <a:pt x="95755" y="181840"/>
                  </a:lnTo>
                  <a:lnTo>
                    <a:pt x="95876" y="210355"/>
                  </a:lnTo>
                  <a:lnTo>
                    <a:pt x="93256" y="216438"/>
                  </a:lnTo>
                  <a:lnTo>
                    <a:pt x="89393" y="220491"/>
                  </a:lnTo>
                  <a:lnTo>
                    <a:pt x="84701" y="223194"/>
                  </a:lnTo>
                  <a:lnTo>
                    <a:pt x="80867" y="222174"/>
                  </a:lnTo>
                  <a:lnTo>
                    <a:pt x="77606" y="218672"/>
                  </a:lnTo>
                  <a:lnTo>
                    <a:pt x="72101" y="205137"/>
                  </a:lnTo>
                  <a:lnTo>
                    <a:pt x="66446" y="169045"/>
                  </a:lnTo>
                  <a:lnTo>
                    <a:pt x="70023" y="123622"/>
                  </a:lnTo>
                  <a:lnTo>
                    <a:pt x="85272" y="79275"/>
                  </a:lnTo>
                  <a:lnTo>
                    <a:pt x="110800" y="40422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448">
              <a:extLst>
                <a:ext uri="{FF2B5EF4-FFF2-40B4-BE49-F238E27FC236}">
                  <a16:creationId xmlns:a16="http://schemas.microsoft.com/office/drawing/2014/main" xmlns="" id="{ABC4CD97-A489-4FC4-8959-4CA409DBD55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039674" y="4593208"/>
              <a:ext cx="125416" cy="409126"/>
            </a:xfrm>
            <a:custGeom>
              <a:avLst/>
              <a:gdLst/>
              <a:ahLst/>
              <a:cxnLst/>
              <a:rect l="0" t="0" r="0" b="0"/>
              <a:pathLst>
                <a:path w="125416" h="409126">
                  <a:moveTo>
                    <a:pt x="5026" y="86742"/>
                  </a:moveTo>
                  <a:lnTo>
                    <a:pt x="5026" y="86742"/>
                  </a:lnTo>
                  <a:lnTo>
                    <a:pt x="5026" y="83371"/>
                  </a:lnTo>
                  <a:lnTo>
                    <a:pt x="4320" y="83084"/>
                  </a:lnTo>
                  <a:lnTo>
                    <a:pt x="1655" y="84646"/>
                  </a:lnTo>
                  <a:lnTo>
                    <a:pt x="0" y="91455"/>
                  </a:lnTo>
                  <a:lnTo>
                    <a:pt x="2308" y="123186"/>
                  </a:lnTo>
                  <a:lnTo>
                    <a:pt x="10963" y="161354"/>
                  </a:lnTo>
                  <a:lnTo>
                    <a:pt x="14720" y="198925"/>
                  </a:lnTo>
                  <a:lnTo>
                    <a:pt x="17801" y="243846"/>
                  </a:lnTo>
                  <a:lnTo>
                    <a:pt x="20598" y="267678"/>
                  </a:lnTo>
                  <a:lnTo>
                    <a:pt x="26764" y="313208"/>
                  </a:lnTo>
                  <a:lnTo>
                    <a:pt x="31856" y="349907"/>
                  </a:lnTo>
                  <a:lnTo>
                    <a:pt x="35804" y="396383"/>
                  </a:lnTo>
                  <a:lnTo>
                    <a:pt x="36344" y="407334"/>
                  </a:lnTo>
                  <a:lnTo>
                    <a:pt x="35782" y="409125"/>
                  </a:lnTo>
                  <a:lnTo>
                    <a:pt x="34702" y="408910"/>
                  </a:lnTo>
                  <a:lnTo>
                    <a:pt x="33277" y="407353"/>
                  </a:lnTo>
                  <a:lnTo>
                    <a:pt x="25214" y="371616"/>
                  </a:lnTo>
                  <a:lnTo>
                    <a:pt x="18467" y="338001"/>
                  </a:lnTo>
                  <a:lnTo>
                    <a:pt x="15398" y="314220"/>
                  </a:lnTo>
                  <a:lnTo>
                    <a:pt x="12646" y="286372"/>
                  </a:lnTo>
                  <a:lnTo>
                    <a:pt x="10106" y="255812"/>
                  </a:lnTo>
                  <a:lnTo>
                    <a:pt x="8413" y="224855"/>
                  </a:lnTo>
                  <a:lnTo>
                    <a:pt x="7284" y="193634"/>
                  </a:lnTo>
                  <a:lnTo>
                    <a:pt x="6531" y="162237"/>
                  </a:lnTo>
                  <a:lnTo>
                    <a:pt x="8146" y="134955"/>
                  </a:lnTo>
                  <a:lnTo>
                    <a:pt x="15585" y="87709"/>
                  </a:lnTo>
                  <a:lnTo>
                    <a:pt x="25946" y="53070"/>
                  </a:lnTo>
                  <a:lnTo>
                    <a:pt x="38313" y="27326"/>
                  </a:lnTo>
                  <a:lnTo>
                    <a:pt x="53216" y="8829"/>
                  </a:lnTo>
                  <a:lnTo>
                    <a:pt x="61142" y="3756"/>
                  </a:lnTo>
                  <a:lnTo>
                    <a:pt x="77474" y="0"/>
                  </a:lnTo>
                  <a:lnTo>
                    <a:pt x="94140" y="6327"/>
                  </a:lnTo>
                  <a:lnTo>
                    <a:pt x="102535" y="11966"/>
                  </a:lnTo>
                  <a:lnTo>
                    <a:pt x="115626" y="35164"/>
                  </a:lnTo>
                  <a:lnTo>
                    <a:pt x="124032" y="65935"/>
                  </a:lnTo>
                  <a:lnTo>
                    <a:pt x="125415" y="98426"/>
                  </a:lnTo>
                  <a:lnTo>
                    <a:pt x="115486" y="141710"/>
                  </a:lnTo>
                  <a:lnTo>
                    <a:pt x="99138" y="174603"/>
                  </a:lnTo>
                  <a:lnTo>
                    <a:pt x="87070" y="187646"/>
                  </a:lnTo>
                  <a:lnTo>
                    <a:pt x="72139" y="197072"/>
                  </a:lnTo>
                  <a:lnTo>
                    <a:pt x="62176" y="201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449">
              <a:extLst>
                <a:ext uri="{FF2B5EF4-FFF2-40B4-BE49-F238E27FC236}">
                  <a16:creationId xmlns:a16="http://schemas.microsoft.com/office/drawing/2014/main" xmlns="" id="{B4F0933E-C23D-448C-8C21-675FE1DC290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181350" y="4491117"/>
              <a:ext cx="152852" cy="480934"/>
            </a:xfrm>
            <a:custGeom>
              <a:avLst/>
              <a:gdLst/>
              <a:ahLst/>
              <a:cxnLst/>
              <a:rect l="0" t="0" r="0" b="0"/>
              <a:pathLst>
                <a:path w="152852" h="480934">
                  <a:moveTo>
                    <a:pt x="57150" y="23733"/>
                  </a:moveTo>
                  <a:lnTo>
                    <a:pt x="57150" y="23733"/>
                  </a:lnTo>
                  <a:lnTo>
                    <a:pt x="50408" y="13620"/>
                  </a:lnTo>
                  <a:lnTo>
                    <a:pt x="49127" y="9935"/>
                  </a:lnTo>
                  <a:lnTo>
                    <a:pt x="48980" y="6774"/>
                  </a:lnTo>
                  <a:lnTo>
                    <a:pt x="49586" y="3960"/>
                  </a:lnTo>
                  <a:lnTo>
                    <a:pt x="50696" y="2084"/>
                  </a:lnTo>
                  <a:lnTo>
                    <a:pt x="52142" y="833"/>
                  </a:lnTo>
                  <a:lnTo>
                    <a:pt x="53811" y="0"/>
                  </a:lnTo>
                  <a:lnTo>
                    <a:pt x="61310" y="6600"/>
                  </a:lnTo>
                  <a:lnTo>
                    <a:pt x="93485" y="50688"/>
                  </a:lnTo>
                  <a:lnTo>
                    <a:pt x="116337" y="91922"/>
                  </a:lnTo>
                  <a:lnTo>
                    <a:pt x="128358" y="115760"/>
                  </a:lnTo>
                  <a:lnTo>
                    <a:pt x="137783" y="142939"/>
                  </a:lnTo>
                  <a:lnTo>
                    <a:pt x="145478" y="172348"/>
                  </a:lnTo>
                  <a:lnTo>
                    <a:pt x="152019" y="203243"/>
                  </a:lnTo>
                  <a:lnTo>
                    <a:pt x="152851" y="233717"/>
                  </a:lnTo>
                  <a:lnTo>
                    <a:pt x="149878" y="263911"/>
                  </a:lnTo>
                  <a:lnTo>
                    <a:pt x="144369" y="293919"/>
                  </a:lnTo>
                  <a:lnTo>
                    <a:pt x="132935" y="322390"/>
                  </a:lnTo>
                  <a:lnTo>
                    <a:pt x="117551" y="349838"/>
                  </a:lnTo>
                  <a:lnTo>
                    <a:pt x="99534" y="376603"/>
                  </a:lnTo>
                  <a:lnTo>
                    <a:pt x="60701" y="421394"/>
                  </a:lnTo>
                  <a:lnTo>
                    <a:pt x="0" y="480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450">
              <a:extLst>
                <a:ext uri="{FF2B5EF4-FFF2-40B4-BE49-F238E27FC236}">
                  <a16:creationId xmlns:a16="http://schemas.microsoft.com/office/drawing/2014/main" xmlns="" id="{9C873C8E-4E86-4712-B7E3-97D85260D12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012011" y="4582540"/>
              <a:ext cx="145989" cy="291680"/>
            </a:xfrm>
            <a:custGeom>
              <a:avLst/>
              <a:gdLst/>
              <a:ahLst/>
              <a:cxnLst/>
              <a:rect l="0" t="0" r="0" b="0"/>
              <a:pathLst>
                <a:path w="145989" h="291680">
                  <a:moveTo>
                    <a:pt x="16939" y="97410"/>
                  </a:moveTo>
                  <a:lnTo>
                    <a:pt x="16939" y="97410"/>
                  </a:lnTo>
                  <a:lnTo>
                    <a:pt x="18820" y="143549"/>
                  </a:lnTo>
                  <a:lnTo>
                    <a:pt x="23846" y="188692"/>
                  </a:lnTo>
                  <a:lnTo>
                    <a:pt x="27923" y="234053"/>
                  </a:lnTo>
                  <a:lnTo>
                    <a:pt x="25929" y="277193"/>
                  </a:lnTo>
                  <a:lnTo>
                    <a:pt x="24071" y="289203"/>
                  </a:lnTo>
                  <a:lnTo>
                    <a:pt x="23105" y="288066"/>
                  </a:lnTo>
                  <a:lnTo>
                    <a:pt x="14519" y="251721"/>
                  </a:lnTo>
                  <a:lnTo>
                    <a:pt x="8573" y="219380"/>
                  </a:lnTo>
                  <a:lnTo>
                    <a:pt x="2637" y="178430"/>
                  </a:lnTo>
                  <a:lnTo>
                    <a:pt x="0" y="132008"/>
                  </a:lnTo>
                  <a:lnTo>
                    <a:pt x="2590" y="90679"/>
                  </a:lnTo>
                  <a:lnTo>
                    <a:pt x="9856" y="55613"/>
                  </a:lnTo>
                  <a:lnTo>
                    <a:pt x="22493" y="28268"/>
                  </a:lnTo>
                  <a:lnTo>
                    <a:pt x="37517" y="10001"/>
                  </a:lnTo>
                  <a:lnTo>
                    <a:pt x="45474" y="3154"/>
                  </a:lnTo>
                  <a:lnTo>
                    <a:pt x="53601" y="0"/>
                  </a:lnTo>
                  <a:lnTo>
                    <a:pt x="70157" y="259"/>
                  </a:lnTo>
                  <a:lnTo>
                    <a:pt x="86923" y="10723"/>
                  </a:lnTo>
                  <a:lnTo>
                    <a:pt x="95345" y="18452"/>
                  </a:lnTo>
                  <a:lnTo>
                    <a:pt x="104703" y="40210"/>
                  </a:lnTo>
                  <a:lnTo>
                    <a:pt x="108089" y="78345"/>
                  </a:lnTo>
                  <a:lnTo>
                    <a:pt x="104722" y="103048"/>
                  </a:lnTo>
                  <a:lnTo>
                    <a:pt x="87196" y="143889"/>
                  </a:lnTo>
                  <a:lnTo>
                    <a:pt x="79209" y="156166"/>
                  </a:lnTo>
                  <a:lnTo>
                    <a:pt x="76091" y="158453"/>
                  </a:lnTo>
                  <a:lnTo>
                    <a:pt x="73307" y="159272"/>
                  </a:lnTo>
                  <a:lnTo>
                    <a:pt x="70745" y="159112"/>
                  </a:lnTo>
                  <a:lnTo>
                    <a:pt x="66017" y="157054"/>
                  </a:lnTo>
                  <a:lnTo>
                    <a:pt x="65886" y="155517"/>
                  </a:lnTo>
                  <a:lnTo>
                    <a:pt x="67209" y="153787"/>
                  </a:lnTo>
                  <a:lnTo>
                    <a:pt x="69502" y="151928"/>
                  </a:lnTo>
                  <a:lnTo>
                    <a:pt x="86214" y="149312"/>
                  </a:lnTo>
                  <a:lnTo>
                    <a:pt x="112411" y="155278"/>
                  </a:lnTo>
                  <a:lnTo>
                    <a:pt x="128515" y="165933"/>
                  </a:lnTo>
                  <a:lnTo>
                    <a:pt x="135773" y="172725"/>
                  </a:lnTo>
                  <a:lnTo>
                    <a:pt x="143838" y="191561"/>
                  </a:lnTo>
                  <a:lnTo>
                    <a:pt x="145988" y="202511"/>
                  </a:lnTo>
                  <a:lnTo>
                    <a:pt x="142733" y="225966"/>
                  </a:lnTo>
                  <a:lnTo>
                    <a:pt x="138902" y="238147"/>
                  </a:lnTo>
                  <a:lnTo>
                    <a:pt x="123356" y="259208"/>
                  </a:lnTo>
                  <a:lnTo>
                    <a:pt x="92684" y="283169"/>
                  </a:lnTo>
                  <a:lnTo>
                    <a:pt x="82252" y="288982"/>
                  </a:lnTo>
                  <a:lnTo>
                    <a:pt x="63136" y="291679"/>
                  </a:lnTo>
                  <a:lnTo>
                    <a:pt x="54087" y="290423"/>
                  </a:lnTo>
                  <a:lnTo>
                    <a:pt x="47349" y="286057"/>
                  </a:lnTo>
                  <a:lnTo>
                    <a:pt x="37980" y="271801"/>
                  </a:lnTo>
                  <a:lnTo>
                    <a:pt x="37109" y="246178"/>
                  </a:lnTo>
                  <a:lnTo>
                    <a:pt x="42339" y="19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451">
              <a:extLst>
                <a:ext uri="{FF2B5EF4-FFF2-40B4-BE49-F238E27FC236}">
                  <a16:creationId xmlns:a16="http://schemas.microsoft.com/office/drawing/2014/main" xmlns="" id="{114C2506-0027-4AF1-9514-F9A78FD0915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857500" y="4506680"/>
              <a:ext cx="37762" cy="459021"/>
            </a:xfrm>
            <a:custGeom>
              <a:avLst/>
              <a:gdLst/>
              <a:ahLst/>
              <a:cxnLst/>
              <a:rect l="0" t="0" r="0" b="0"/>
              <a:pathLst>
                <a:path w="37762" h="459021">
                  <a:moveTo>
                    <a:pt x="25400" y="8170"/>
                  </a:moveTo>
                  <a:lnTo>
                    <a:pt x="25400" y="8170"/>
                  </a:lnTo>
                  <a:lnTo>
                    <a:pt x="25400" y="0"/>
                  </a:lnTo>
                  <a:lnTo>
                    <a:pt x="32307" y="45605"/>
                  </a:lnTo>
                  <a:lnTo>
                    <a:pt x="35526" y="82663"/>
                  </a:lnTo>
                  <a:lnTo>
                    <a:pt x="36955" y="127356"/>
                  </a:lnTo>
                  <a:lnTo>
                    <a:pt x="37337" y="153244"/>
                  </a:lnTo>
                  <a:lnTo>
                    <a:pt x="37591" y="181086"/>
                  </a:lnTo>
                  <a:lnTo>
                    <a:pt x="37761" y="210231"/>
                  </a:lnTo>
                  <a:lnTo>
                    <a:pt x="35757" y="239538"/>
                  </a:lnTo>
                  <a:lnTo>
                    <a:pt x="32305" y="268954"/>
                  </a:lnTo>
                  <a:lnTo>
                    <a:pt x="27887" y="298443"/>
                  </a:lnTo>
                  <a:lnTo>
                    <a:pt x="23530" y="325157"/>
                  </a:lnTo>
                  <a:lnTo>
                    <a:pt x="19214" y="350022"/>
                  </a:lnTo>
                  <a:lnTo>
                    <a:pt x="11362" y="392938"/>
                  </a:lnTo>
                  <a:lnTo>
                    <a:pt x="3680" y="434109"/>
                  </a:lnTo>
                  <a:lnTo>
                    <a:pt x="0" y="459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452">
              <a:extLst>
                <a:ext uri="{FF2B5EF4-FFF2-40B4-BE49-F238E27FC236}">
                  <a16:creationId xmlns:a16="http://schemas.microsoft.com/office/drawing/2014/main" xmlns="" id="{E7E09A8C-B31C-4C8B-9E6F-E299AAA9B48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604754" y="4637359"/>
              <a:ext cx="132097" cy="267346"/>
            </a:xfrm>
            <a:custGeom>
              <a:avLst/>
              <a:gdLst/>
              <a:ahLst/>
              <a:cxnLst/>
              <a:rect l="0" t="0" r="0" b="0"/>
              <a:pathLst>
                <a:path w="132097" h="267346">
                  <a:moveTo>
                    <a:pt x="55896" y="48941"/>
                  </a:moveTo>
                  <a:lnTo>
                    <a:pt x="55896" y="48941"/>
                  </a:lnTo>
                  <a:lnTo>
                    <a:pt x="52525" y="45570"/>
                  </a:lnTo>
                  <a:lnTo>
                    <a:pt x="50826" y="45283"/>
                  </a:lnTo>
                  <a:lnTo>
                    <a:pt x="48989" y="45796"/>
                  </a:lnTo>
                  <a:lnTo>
                    <a:pt x="47058" y="46845"/>
                  </a:lnTo>
                  <a:lnTo>
                    <a:pt x="40969" y="61804"/>
                  </a:lnTo>
                  <a:lnTo>
                    <a:pt x="32591" y="104398"/>
                  </a:lnTo>
                  <a:lnTo>
                    <a:pt x="28370" y="136383"/>
                  </a:lnTo>
                  <a:lnTo>
                    <a:pt x="24142" y="171765"/>
                  </a:lnTo>
                  <a:lnTo>
                    <a:pt x="19911" y="206541"/>
                  </a:lnTo>
                  <a:lnTo>
                    <a:pt x="13562" y="247096"/>
                  </a:lnTo>
                  <a:lnTo>
                    <a:pt x="9329" y="263069"/>
                  </a:lnTo>
                  <a:lnTo>
                    <a:pt x="7213" y="266482"/>
                  </a:lnTo>
                  <a:lnTo>
                    <a:pt x="5096" y="267345"/>
                  </a:lnTo>
                  <a:lnTo>
                    <a:pt x="2979" y="266511"/>
                  </a:lnTo>
                  <a:lnTo>
                    <a:pt x="0" y="245110"/>
                  </a:lnTo>
                  <a:lnTo>
                    <a:pt x="2489" y="201845"/>
                  </a:lnTo>
                  <a:lnTo>
                    <a:pt x="5819" y="157586"/>
                  </a:lnTo>
                  <a:lnTo>
                    <a:pt x="7694" y="131954"/>
                  </a:lnTo>
                  <a:lnTo>
                    <a:pt x="17305" y="86541"/>
                  </a:lnTo>
                  <a:lnTo>
                    <a:pt x="30983" y="48719"/>
                  </a:lnTo>
                  <a:lnTo>
                    <a:pt x="53140" y="13676"/>
                  </a:lnTo>
                  <a:lnTo>
                    <a:pt x="64314" y="1988"/>
                  </a:lnTo>
                  <a:lnTo>
                    <a:pt x="69975" y="0"/>
                  </a:lnTo>
                  <a:lnTo>
                    <a:pt x="81909" y="1554"/>
                  </a:lnTo>
                  <a:lnTo>
                    <a:pt x="87349" y="7472"/>
                  </a:lnTo>
                  <a:lnTo>
                    <a:pt x="106219" y="54338"/>
                  </a:lnTo>
                  <a:lnTo>
                    <a:pt x="115492" y="99459"/>
                  </a:lnTo>
                  <a:lnTo>
                    <a:pt x="120120" y="144107"/>
                  </a:lnTo>
                  <a:lnTo>
                    <a:pt x="125961" y="182971"/>
                  </a:lnTo>
                  <a:lnTo>
                    <a:pt x="132096" y="220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516">
            <a:extLst>
              <a:ext uri="{FF2B5EF4-FFF2-40B4-BE49-F238E27FC236}">
                <a16:creationId xmlns:a16="http://schemas.microsoft.com/office/drawing/2014/main" xmlns="" id="{35B61C08-4E00-4EE1-8F14-4A122324FDC4}"/>
              </a:ext>
            </a:extLst>
          </p:cNvPr>
          <p:cNvGrpSpPr/>
          <p:nvPr/>
        </p:nvGrpSpPr>
        <p:grpSpPr>
          <a:xfrm>
            <a:off x="3805415" y="4265780"/>
            <a:ext cx="1134886" cy="590565"/>
            <a:chOff x="3805415" y="4265780"/>
            <a:chExt cx="1134886" cy="590565"/>
          </a:xfrm>
        </p:grpSpPr>
        <p:sp>
          <p:nvSpPr>
            <p:cNvPr id="318" name="SMARTInkShape-2453">
              <a:extLst>
                <a:ext uri="{FF2B5EF4-FFF2-40B4-BE49-F238E27FC236}">
                  <a16:creationId xmlns:a16="http://schemas.microsoft.com/office/drawing/2014/main" xmlns="" id="{596623F9-DDED-4C39-9166-8197860BFEA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705350" y="4374048"/>
              <a:ext cx="234951" cy="104853"/>
            </a:xfrm>
            <a:custGeom>
              <a:avLst/>
              <a:gdLst/>
              <a:ahLst/>
              <a:cxnLst/>
              <a:rect l="0" t="0" r="0" b="0"/>
              <a:pathLst>
                <a:path w="234951" h="104853">
                  <a:moveTo>
                    <a:pt x="0" y="39202"/>
                  </a:moveTo>
                  <a:lnTo>
                    <a:pt x="0" y="39202"/>
                  </a:lnTo>
                  <a:lnTo>
                    <a:pt x="0" y="32460"/>
                  </a:lnTo>
                  <a:lnTo>
                    <a:pt x="1881" y="27268"/>
                  </a:lnTo>
                  <a:lnTo>
                    <a:pt x="3371" y="24896"/>
                  </a:lnTo>
                  <a:lnTo>
                    <a:pt x="10670" y="22262"/>
                  </a:lnTo>
                  <a:lnTo>
                    <a:pt x="15580" y="21558"/>
                  </a:lnTo>
                  <a:lnTo>
                    <a:pt x="28561" y="26421"/>
                  </a:lnTo>
                  <a:lnTo>
                    <a:pt x="42327" y="36344"/>
                  </a:lnTo>
                  <a:lnTo>
                    <a:pt x="57305" y="57797"/>
                  </a:lnTo>
                  <a:lnTo>
                    <a:pt x="65114" y="79911"/>
                  </a:lnTo>
                  <a:lnTo>
                    <a:pt x="64688" y="88575"/>
                  </a:lnTo>
                  <a:lnTo>
                    <a:pt x="63586" y="91167"/>
                  </a:lnTo>
                  <a:lnTo>
                    <a:pt x="62146" y="92895"/>
                  </a:lnTo>
                  <a:lnTo>
                    <a:pt x="60481" y="94047"/>
                  </a:lnTo>
                  <a:lnTo>
                    <a:pt x="59370" y="93405"/>
                  </a:lnTo>
                  <a:lnTo>
                    <a:pt x="58137" y="88927"/>
                  </a:lnTo>
                  <a:lnTo>
                    <a:pt x="57442" y="71731"/>
                  </a:lnTo>
                  <a:lnTo>
                    <a:pt x="67349" y="45390"/>
                  </a:lnTo>
                  <a:lnTo>
                    <a:pt x="83690" y="25357"/>
                  </a:lnTo>
                  <a:lnTo>
                    <a:pt x="95196" y="17226"/>
                  </a:lnTo>
                  <a:lnTo>
                    <a:pt x="99447" y="17496"/>
                  </a:lnTo>
                  <a:lnTo>
                    <a:pt x="109815" y="21558"/>
                  </a:lnTo>
                  <a:lnTo>
                    <a:pt x="117716" y="28068"/>
                  </a:lnTo>
                  <a:lnTo>
                    <a:pt x="135212" y="46464"/>
                  </a:lnTo>
                  <a:lnTo>
                    <a:pt x="144483" y="51185"/>
                  </a:lnTo>
                  <a:lnTo>
                    <a:pt x="148956" y="41577"/>
                  </a:lnTo>
                  <a:lnTo>
                    <a:pt x="151379" y="25325"/>
                  </a:lnTo>
                  <a:lnTo>
                    <a:pt x="148726" y="10474"/>
                  </a:lnTo>
                  <a:lnTo>
                    <a:pt x="143476" y="3386"/>
                  </a:lnTo>
                  <a:lnTo>
                    <a:pt x="140101" y="508"/>
                  </a:lnTo>
                  <a:lnTo>
                    <a:pt x="136439" y="0"/>
                  </a:lnTo>
                  <a:lnTo>
                    <a:pt x="128608" y="3199"/>
                  </a:lnTo>
                  <a:lnTo>
                    <a:pt x="122305" y="13088"/>
                  </a:lnTo>
                  <a:lnTo>
                    <a:pt x="117858" y="27596"/>
                  </a:lnTo>
                  <a:lnTo>
                    <a:pt x="114769" y="72515"/>
                  </a:lnTo>
                  <a:lnTo>
                    <a:pt x="117435" y="80461"/>
                  </a:lnTo>
                  <a:lnTo>
                    <a:pt x="127923" y="94934"/>
                  </a:lnTo>
                  <a:lnTo>
                    <a:pt x="145755" y="102778"/>
                  </a:lnTo>
                  <a:lnTo>
                    <a:pt x="169907" y="104852"/>
                  </a:lnTo>
                  <a:lnTo>
                    <a:pt x="212856" y="99498"/>
                  </a:lnTo>
                  <a:lnTo>
                    <a:pt x="234950" y="9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454">
              <a:extLst>
                <a:ext uri="{FF2B5EF4-FFF2-40B4-BE49-F238E27FC236}">
                  <a16:creationId xmlns:a16="http://schemas.microsoft.com/office/drawing/2014/main" xmlns="" id="{E166D0A7-C028-4089-B0A2-DF6D6430B9A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606268" y="4398416"/>
              <a:ext cx="92733" cy="103575"/>
            </a:xfrm>
            <a:custGeom>
              <a:avLst/>
              <a:gdLst/>
              <a:ahLst/>
              <a:cxnLst/>
              <a:rect l="0" t="0" r="0" b="0"/>
              <a:pathLst>
                <a:path w="92733" h="103575">
                  <a:moveTo>
                    <a:pt x="60982" y="27534"/>
                  </a:moveTo>
                  <a:lnTo>
                    <a:pt x="60982" y="27534"/>
                  </a:lnTo>
                  <a:lnTo>
                    <a:pt x="49048" y="13719"/>
                  </a:lnTo>
                  <a:lnTo>
                    <a:pt x="43684" y="6577"/>
                  </a:lnTo>
                  <a:lnTo>
                    <a:pt x="36596" y="1051"/>
                  </a:lnTo>
                  <a:lnTo>
                    <a:pt x="32024" y="0"/>
                  </a:lnTo>
                  <a:lnTo>
                    <a:pt x="21301" y="715"/>
                  </a:lnTo>
                  <a:lnTo>
                    <a:pt x="16889" y="3305"/>
                  </a:lnTo>
                  <a:lnTo>
                    <a:pt x="10105" y="11826"/>
                  </a:lnTo>
                  <a:lnTo>
                    <a:pt x="707" y="49047"/>
                  </a:lnTo>
                  <a:lnTo>
                    <a:pt x="0" y="85458"/>
                  </a:lnTo>
                  <a:lnTo>
                    <a:pt x="1278" y="91550"/>
                  </a:lnTo>
                  <a:lnTo>
                    <a:pt x="6459" y="100200"/>
                  </a:lnTo>
                  <a:lnTo>
                    <a:pt x="9817" y="103495"/>
                  </a:lnTo>
                  <a:lnTo>
                    <a:pt x="12761" y="103574"/>
                  </a:lnTo>
                  <a:lnTo>
                    <a:pt x="15429" y="101510"/>
                  </a:lnTo>
                  <a:lnTo>
                    <a:pt x="31333" y="76499"/>
                  </a:lnTo>
                  <a:lnTo>
                    <a:pt x="43768" y="44339"/>
                  </a:lnTo>
                  <a:lnTo>
                    <a:pt x="45978" y="41560"/>
                  </a:lnTo>
                  <a:lnTo>
                    <a:pt x="48157" y="40412"/>
                  </a:lnTo>
                  <a:lnTo>
                    <a:pt x="50315" y="40353"/>
                  </a:lnTo>
                  <a:lnTo>
                    <a:pt x="56476" y="45931"/>
                  </a:lnTo>
                  <a:lnTo>
                    <a:pt x="92732" y="91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455">
              <a:extLst>
                <a:ext uri="{FF2B5EF4-FFF2-40B4-BE49-F238E27FC236}">
                  <a16:creationId xmlns:a16="http://schemas.microsoft.com/office/drawing/2014/main" xmlns="" id="{EDDBBD9F-B6B1-435F-95DD-BBFB50F00BC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47763" y="4794250"/>
              <a:ext cx="471838" cy="62095"/>
            </a:xfrm>
            <a:custGeom>
              <a:avLst/>
              <a:gdLst/>
              <a:ahLst/>
              <a:cxnLst/>
              <a:rect l="0" t="0" r="0" b="0"/>
              <a:pathLst>
                <a:path w="471838" h="62095">
                  <a:moveTo>
                    <a:pt x="27337" y="44450"/>
                  </a:moveTo>
                  <a:lnTo>
                    <a:pt x="27337" y="44450"/>
                  </a:lnTo>
                  <a:lnTo>
                    <a:pt x="5517" y="53884"/>
                  </a:lnTo>
                  <a:lnTo>
                    <a:pt x="0" y="58756"/>
                  </a:lnTo>
                  <a:lnTo>
                    <a:pt x="1351" y="60337"/>
                  </a:lnTo>
                  <a:lnTo>
                    <a:pt x="10378" y="62094"/>
                  </a:lnTo>
                  <a:lnTo>
                    <a:pt x="54924" y="59712"/>
                  </a:lnTo>
                  <a:lnTo>
                    <a:pt x="78184" y="57446"/>
                  </a:lnTo>
                  <a:lnTo>
                    <a:pt x="104979" y="54526"/>
                  </a:lnTo>
                  <a:lnTo>
                    <a:pt x="134132" y="51167"/>
                  </a:lnTo>
                  <a:lnTo>
                    <a:pt x="166267" y="46811"/>
                  </a:lnTo>
                  <a:lnTo>
                    <a:pt x="200390" y="41791"/>
                  </a:lnTo>
                  <a:lnTo>
                    <a:pt x="235839" y="36327"/>
                  </a:lnTo>
                  <a:lnTo>
                    <a:pt x="269350" y="31274"/>
                  </a:lnTo>
                  <a:lnTo>
                    <a:pt x="301568" y="26494"/>
                  </a:lnTo>
                  <a:lnTo>
                    <a:pt x="332924" y="21896"/>
                  </a:lnTo>
                  <a:lnTo>
                    <a:pt x="362295" y="17419"/>
                  </a:lnTo>
                  <a:lnTo>
                    <a:pt x="390342" y="13024"/>
                  </a:lnTo>
                  <a:lnTo>
                    <a:pt x="435617" y="5788"/>
                  </a:lnTo>
                  <a:lnTo>
                    <a:pt x="4718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456">
              <a:extLst>
                <a:ext uri="{FF2B5EF4-FFF2-40B4-BE49-F238E27FC236}">
                  <a16:creationId xmlns:a16="http://schemas.microsoft.com/office/drawing/2014/main" xmlns="" id="{711419BF-F458-4582-9629-3153611C90E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311650" y="4265780"/>
              <a:ext cx="117856" cy="251133"/>
            </a:xfrm>
            <a:custGeom>
              <a:avLst/>
              <a:gdLst/>
              <a:ahLst/>
              <a:cxnLst/>
              <a:rect l="0" t="0" r="0" b="0"/>
              <a:pathLst>
                <a:path w="117856" h="251133">
                  <a:moveTo>
                    <a:pt x="25400" y="115720"/>
                  </a:moveTo>
                  <a:lnTo>
                    <a:pt x="25400" y="115720"/>
                  </a:lnTo>
                  <a:lnTo>
                    <a:pt x="20374" y="138324"/>
                  </a:lnTo>
                  <a:lnTo>
                    <a:pt x="19311" y="176081"/>
                  </a:lnTo>
                  <a:lnTo>
                    <a:pt x="19101" y="218528"/>
                  </a:lnTo>
                  <a:lnTo>
                    <a:pt x="19053" y="251132"/>
                  </a:lnTo>
                  <a:lnTo>
                    <a:pt x="18346" y="247164"/>
                  </a:lnTo>
                  <a:lnTo>
                    <a:pt x="13583" y="203724"/>
                  </a:lnTo>
                  <a:lnTo>
                    <a:pt x="11211" y="171296"/>
                  </a:lnTo>
                  <a:lnTo>
                    <a:pt x="9216" y="133365"/>
                  </a:lnTo>
                  <a:lnTo>
                    <a:pt x="10681" y="92988"/>
                  </a:lnTo>
                  <a:lnTo>
                    <a:pt x="15566" y="59050"/>
                  </a:lnTo>
                  <a:lnTo>
                    <a:pt x="30199" y="12882"/>
                  </a:lnTo>
                  <a:lnTo>
                    <a:pt x="36470" y="2986"/>
                  </a:lnTo>
                  <a:lnTo>
                    <a:pt x="39131" y="348"/>
                  </a:lnTo>
                  <a:lnTo>
                    <a:pt x="43019" y="0"/>
                  </a:lnTo>
                  <a:lnTo>
                    <a:pt x="52986" y="3376"/>
                  </a:lnTo>
                  <a:lnTo>
                    <a:pt x="62590" y="13343"/>
                  </a:lnTo>
                  <a:lnTo>
                    <a:pt x="67127" y="19951"/>
                  </a:lnTo>
                  <a:lnTo>
                    <a:pt x="73511" y="46108"/>
                  </a:lnTo>
                  <a:lnTo>
                    <a:pt x="72032" y="76201"/>
                  </a:lnTo>
                  <a:lnTo>
                    <a:pt x="63755" y="100718"/>
                  </a:lnTo>
                  <a:lnTo>
                    <a:pt x="52365" y="118017"/>
                  </a:lnTo>
                  <a:lnTo>
                    <a:pt x="46086" y="123796"/>
                  </a:lnTo>
                  <a:lnTo>
                    <a:pt x="43061" y="125659"/>
                  </a:lnTo>
                  <a:lnTo>
                    <a:pt x="80301" y="113413"/>
                  </a:lnTo>
                  <a:lnTo>
                    <a:pt x="100935" y="113939"/>
                  </a:lnTo>
                  <a:lnTo>
                    <a:pt x="106094" y="116649"/>
                  </a:lnTo>
                  <a:lnTo>
                    <a:pt x="113710" y="125305"/>
                  </a:lnTo>
                  <a:lnTo>
                    <a:pt x="117565" y="138090"/>
                  </a:lnTo>
                  <a:lnTo>
                    <a:pt x="117855" y="163035"/>
                  </a:lnTo>
                  <a:lnTo>
                    <a:pt x="113764" y="181199"/>
                  </a:lnTo>
                  <a:lnTo>
                    <a:pt x="104889" y="196327"/>
                  </a:lnTo>
                  <a:lnTo>
                    <a:pt x="76876" y="222580"/>
                  </a:lnTo>
                  <a:lnTo>
                    <a:pt x="60743" y="232828"/>
                  </a:lnTo>
                  <a:lnTo>
                    <a:pt x="44166" y="236442"/>
                  </a:lnTo>
                  <a:lnTo>
                    <a:pt x="0" y="23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457">
              <a:extLst>
                <a:ext uri="{FF2B5EF4-FFF2-40B4-BE49-F238E27FC236}">
                  <a16:creationId xmlns:a16="http://schemas.microsoft.com/office/drawing/2014/main" xmlns="" id="{F692DC67-0C4E-4A9C-A41A-C786FCA122F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079951" y="4311309"/>
              <a:ext cx="104700" cy="184492"/>
            </a:xfrm>
            <a:custGeom>
              <a:avLst/>
              <a:gdLst/>
              <a:ahLst/>
              <a:cxnLst/>
              <a:rect l="0" t="0" r="0" b="0"/>
              <a:pathLst>
                <a:path w="104700" h="184492">
                  <a:moveTo>
                    <a:pt x="104699" y="152741"/>
                  </a:moveTo>
                  <a:lnTo>
                    <a:pt x="104699" y="152741"/>
                  </a:lnTo>
                  <a:lnTo>
                    <a:pt x="95861" y="152741"/>
                  </a:lnTo>
                  <a:lnTo>
                    <a:pt x="52983" y="135029"/>
                  </a:lnTo>
                  <a:lnTo>
                    <a:pt x="34577" y="122955"/>
                  </a:lnTo>
                  <a:lnTo>
                    <a:pt x="22028" y="109634"/>
                  </a:lnTo>
                  <a:lnTo>
                    <a:pt x="9805" y="79526"/>
                  </a:lnTo>
                  <a:lnTo>
                    <a:pt x="9842" y="59758"/>
                  </a:lnTo>
                  <a:lnTo>
                    <a:pt x="17797" y="34644"/>
                  </a:lnTo>
                  <a:lnTo>
                    <a:pt x="21364" y="27443"/>
                  </a:lnTo>
                  <a:lnTo>
                    <a:pt x="32854" y="15679"/>
                  </a:lnTo>
                  <a:lnTo>
                    <a:pt x="55189" y="3004"/>
                  </a:lnTo>
                  <a:lnTo>
                    <a:pt x="63226" y="0"/>
                  </a:lnTo>
                  <a:lnTo>
                    <a:pt x="71405" y="113"/>
                  </a:lnTo>
                  <a:lnTo>
                    <a:pt x="88020" y="5884"/>
                  </a:lnTo>
                  <a:lnTo>
                    <a:pt x="94285" y="11797"/>
                  </a:lnTo>
                  <a:lnTo>
                    <a:pt x="103128" y="27775"/>
                  </a:lnTo>
                  <a:lnTo>
                    <a:pt x="101884" y="50399"/>
                  </a:lnTo>
                  <a:lnTo>
                    <a:pt x="92864" y="76211"/>
                  </a:lnTo>
                  <a:lnTo>
                    <a:pt x="60211" y="123513"/>
                  </a:lnTo>
                  <a:lnTo>
                    <a:pt x="19322" y="162689"/>
                  </a:lnTo>
                  <a:lnTo>
                    <a:pt x="4064" y="172543"/>
                  </a:lnTo>
                  <a:lnTo>
                    <a:pt x="1626" y="172998"/>
                  </a:lnTo>
                  <a:lnTo>
                    <a:pt x="0" y="172596"/>
                  </a:lnTo>
                  <a:lnTo>
                    <a:pt x="328" y="172327"/>
                  </a:lnTo>
                  <a:lnTo>
                    <a:pt x="46013" y="172510"/>
                  </a:lnTo>
                  <a:lnTo>
                    <a:pt x="98349" y="184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458">
              <a:extLst>
                <a:ext uri="{FF2B5EF4-FFF2-40B4-BE49-F238E27FC236}">
                  <a16:creationId xmlns:a16="http://schemas.microsoft.com/office/drawing/2014/main" xmlns="" id="{0C287CBF-2735-46B1-9238-9418ED354C5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805415" y="4438650"/>
              <a:ext cx="144286" cy="50801"/>
            </a:xfrm>
            <a:custGeom>
              <a:avLst/>
              <a:gdLst/>
              <a:ahLst/>
              <a:cxnLst/>
              <a:rect l="0" t="0" r="0" b="0"/>
              <a:pathLst>
                <a:path w="1442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2129" y="50800"/>
                  </a:lnTo>
                  <a:lnTo>
                    <a:pt x="40292" y="35590"/>
                  </a:lnTo>
                  <a:lnTo>
                    <a:pt x="84623" y="1901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459">
              <a:extLst>
                <a:ext uri="{FF2B5EF4-FFF2-40B4-BE49-F238E27FC236}">
                  <a16:creationId xmlns:a16="http://schemas.microsoft.com/office/drawing/2014/main" xmlns="" id="{475EC87B-2FB3-44A7-BB66-8DC873108CE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811088" y="4332057"/>
              <a:ext cx="138613" cy="242835"/>
            </a:xfrm>
            <a:custGeom>
              <a:avLst/>
              <a:gdLst/>
              <a:ahLst/>
              <a:cxnLst/>
              <a:rect l="0" t="0" r="0" b="0"/>
              <a:pathLst>
                <a:path w="138613" h="242835">
                  <a:moveTo>
                    <a:pt x="43362" y="93893"/>
                  </a:moveTo>
                  <a:lnTo>
                    <a:pt x="43362" y="93893"/>
                  </a:lnTo>
                  <a:lnTo>
                    <a:pt x="43362" y="82337"/>
                  </a:lnTo>
                  <a:lnTo>
                    <a:pt x="43362" y="88274"/>
                  </a:lnTo>
                  <a:lnTo>
                    <a:pt x="33310" y="134598"/>
                  </a:lnTo>
                  <a:lnTo>
                    <a:pt x="27683" y="170865"/>
                  </a:lnTo>
                  <a:lnTo>
                    <a:pt x="13140" y="214303"/>
                  </a:lnTo>
                  <a:lnTo>
                    <a:pt x="6113" y="238511"/>
                  </a:lnTo>
                  <a:lnTo>
                    <a:pt x="4418" y="241105"/>
                  </a:lnTo>
                  <a:lnTo>
                    <a:pt x="2583" y="242834"/>
                  </a:lnTo>
                  <a:lnTo>
                    <a:pt x="1359" y="242577"/>
                  </a:lnTo>
                  <a:lnTo>
                    <a:pt x="543" y="240993"/>
                  </a:lnTo>
                  <a:lnTo>
                    <a:pt x="0" y="238526"/>
                  </a:lnTo>
                  <a:lnTo>
                    <a:pt x="4196" y="202034"/>
                  </a:lnTo>
                  <a:lnTo>
                    <a:pt x="7846" y="170882"/>
                  </a:lnTo>
                  <a:lnTo>
                    <a:pt x="15582" y="132109"/>
                  </a:lnTo>
                  <a:lnTo>
                    <a:pt x="26077" y="91828"/>
                  </a:lnTo>
                  <a:lnTo>
                    <a:pt x="37796" y="57462"/>
                  </a:lnTo>
                  <a:lnTo>
                    <a:pt x="57497" y="12482"/>
                  </a:lnTo>
                  <a:lnTo>
                    <a:pt x="66342" y="1737"/>
                  </a:lnTo>
                  <a:lnTo>
                    <a:pt x="70676" y="0"/>
                  </a:lnTo>
                  <a:lnTo>
                    <a:pt x="74977" y="253"/>
                  </a:lnTo>
                  <a:lnTo>
                    <a:pt x="79256" y="1833"/>
                  </a:lnTo>
                  <a:lnTo>
                    <a:pt x="87772" y="11114"/>
                  </a:lnTo>
                  <a:lnTo>
                    <a:pt x="100500" y="37851"/>
                  </a:lnTo>
                  <a:lnTo>
                    <a:pt x="113209" y="78934"/>
                  </a:lnTo>
                  <a:lnTo>
                    <a:pt x="125911" y="123092"/>
                  </a:lnTo>
                  <a:lnTo>
                    <a:pt x="136103" y="169197"/>
                  </a:lnTo>
                  <a:lnTo>
                    <a:pt x="138281" y="189661"/>
                  </a:lnTo>
                  <a:lnTo>
                    <a:pt x="138612" y="18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460">
              <a:extLst>
                <a:ext uri="{FF2B5EF4-FFF2-40B4-BE49-F238E27FC236}">
                  <a16:creationId xmlns:a16="http://schemas.microsoft.com/office/drawing/2014/main" xmlns="" id="{2BB66436-794E-4542-8A71-000BBA53FC9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966782" y="4699000"/>
              <a:ext cx="446469" cy="50801"/>
            </a:xfrm>
            <a:custGeom>
              <a:avLst/>
              <a:gdLst/>
              <a:ahLst/>
              <a:cxnLst/>
              <a:rect l="0" t="0" r="0" b="0"/>
              <a:pathLst>
                <a:path w="446469" h="50801">
                  <a:moveTo>
                    <a:pt x="21018" y="50800"/>
                  </a:moveTo>
                  <a:lnTo>
                    <a:pt x="21018" y="50800"/>
                  </a:lnTo>
                  <a:lnTo>
                    <a:pt x="0" y="50800"/>
                  </a:lnTo>
                  <a:lnTo>
                    <a:pt x="36359" y="50094"/>
                  </a:lnTo>
                  <a:lnTo>
                    <a:pt x="75108" y="47429"/>
                  </a:lnTo>
                  <a:lnTo>
                    <a:pt x="100117" y="45025"/>
                  </a:lnTo>
                  <a:lnTo>
                    <a:pt x="128079" y="42011"/>
                  </a:lnTo>
                  <a:lnTo>
                    <a:pt x="158008" y="38591"/>
                  </a:lnTo>
                  <a:lnTo>
                    <a:pt x="187840" y="34899"/>
                  </a:lnTo>
                  <a:lnTo>
                    <a:pt x="217604" y="31027"/>
                  </a:lnTo>
                  <a:lnTo>
                    <a:pt x="247326" y="27035"/>
                  </a:lnTo>
                  <a:lnTo>
                    <a:pt x="276312" y="22962"/>
                  </a:lnTo>
                  <a:lnTo>
                    <a:pt x="304808" y="18835"/>
                  </a:lnTo>
                  <a:lnTo>
                    <a:pt x="332978" y="14674"/>
                  </a:lnTo>
                  <a:lnTo>
                    <a:pt x="358108" y="11193"/>
                  </a:lnTo>
                  <a:lnTo>
                    <a:pt x="402964" y="5445"/>
                  </a:lnTo>
                  <a:lnTo>
                    <a:pt x="446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517">
            <a:extLst>
              <a:ext uri="{FF2B5EF4-FFF2-40B4-BE49-F238E27FC236}">
                <a16:creationId xmlns:a16="http://schemas.microsoft.com/office/drawing/2014/main" xmlns="" id="{1D867DC1-08BD-46FE-8100-C1BF1473AC3D}"/>
              </a:ext>
            </a:extLst>
          </p:cNvPr>
          <p:cNvGrpSpPr/>
          <p:nvPr/>
        </p:nvGrpSpPr>
        <p:grpSpPr>
          <a:xfrm>
            <a:off x="5194403" y="4287160"/>
            <a:ext cx="406298" cy="198907"/>
            <a:chOff x="5194403" y="4287160"/>
            <a:chExt cx="406298" cy="198907"/>
          </a:xfrm>
        </p:grpSpPr>
        <p:sp>
          <p:nvSpPr>
            <p:cNvPr id="327" name="SMARTInkShape-2461">
              <a:extLst>
                <a:ext uri="{FF2B5EF4-FFF2-40B4-BE49-F238E27FC236}">
                  <a16:creationId xmlns:a16="http://schemas.microsoft.com/office/drawing/2014/main" xmlns="" id="{BB19928C-CA0C-414F-B78F-DDA25B724FA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73700" y="43815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117" y="21036"/>
                  </a:lnTo>
                  <a:lnTo>
                    <a:pt x="49266" y="12259"/>
                  </a:lnTo>
                  <a:lnTo>
                    <a:pt x="96201" y="414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462">
              <a:extLst>
                <a:ext uri="{FF2B5EF4-FFF2-40B4-BE49-F238E27FC236}">
                  <a16:creationId xmlns:a16="http://schemas.microsoft.com/office/drawing/2014/main" xmlns="" id="{8CDD3B1F-7933-4CCB-B5F0-990CDC7C090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75819" y="4287160"/>
              <a:ext cx="124882" cy="197754"/>
            </a:xfrm>
            <a:custGeom>
              <a:avLst/>
              <a:gdLst/>
              <a:ahLst/>
              <a:cxnLst/>
              <a:rect l="0" t="0" r="0" b="0"/>
              <a:pathLst>
                <a:path w="124882" h="197754">
                  <a:moveTo>
                    <a:pt x="124881" y="18140"/>
                  </a:moveTo>
                  <a:lnTo>
                    <a:pt x="124881" y="18140"/>
                  </a:lnTo>
                  <a:lnTo>
                    <a:pt x="124881" y="2592"/>
                  </a:lnTo>
                  <a:lnTo>
                    <a:pt x="124175" y="1425"/>
                  </a:lnTo>
                  <a:lnTo>
                    <a:pt x="123000" y="646"/>
                  </a:lnTo>
                  <a:lnTo>
                    <a:pt x="121510" y="128"/>
                  </a:lnTo>
                  <a:lnTo>
                    <a:pt x="103911" y="0"/>
                  </a:lnTo>
                  <a:lnTo>
                    <a:pt x="63198" y="10644"/>
                  </a:lnTo>
                  <a:lnTo>
                    <a:pt x="33241" y="25759"/>
                  </a:lnTo>
                  <a:lnTo>
                    <a:pt x="29921" y="28864"/>
                  </a:lnTo>
                  <a:lnTo>
                    <a:pt x="26232" y="36076"/>
                  </a:lnTo>
                  <a:lnTo>
                    <a:pt x="24157" y="51441"/>
                  </a:lnTo>
                  <a:lnTo>
                    <a:pt x="25454" y="94868"/>
                  </a:lnTo>
                  <a:lnTo>
                    <a:pt x="16660" y="138580"/>
                  </a:lnTo>
                  <a:lnTo>
                    <a:pt x="8619" y="162246"/>
                  </a:lnTo>
                  <a:lnTo>
                    <a:pt x="1063" y="180782"/>
                  </a:lnTo>
                  <a:lnTo>
                    <a:pt x="0" y="189909"/>
                  </a:lnTo>
                  <a:lnTo>
                    <a:pt x="1880" y="196317"/>
                  </a:lnTo>
                  <a:lnTo>
                    <a:pt x="3369" y="197602"/>
                  </a:lnTo>
                  <a:lnTo>
                    <a:pt x="5067" y="197753"/>
                  </a:lnTo>
                  <a:lnTo>
                    <a:pt x="45612" y="187208"/>
                  </a:lnTo>
                  <a:lnTo>
                    <a:pt x="88197" y="176855"/>
                  </a:lnTo>
                  <a:lnTo>
                    <a:pt x="105831" y="170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463">
              <a:extLst>
                <a:ext uri="{FF2B5EF4-FFF2-40B4-BE49-F238E27FC236}">
                  <a16:creationId xmlns:a16="http://schemas.microsoft.com/office/drawing/2014/main" xmlns="" id="{A1C1C445-8CFC-4871-B1FA-5965EAC3607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194403" y="4289673"/>
              <a:ext cx="209448" cy="196394"/>
            </a:xfrm>
            <a:custGeom>
              <a:avLst/>
              <a:gdLst/>
              <a:ahLst/>
              <a:cxnLst/>
              <a:rect l="0" t="0" r="0" b="0"/>
              <a:pathLst>
                <a:path w="209448" h="196394">
                  <a:moveTo>
                    <a:pt x="6247" y="79127"/>
                  </a:moveTo>
                  <a:lnTo>
                    <a:pt x="6247" y="79127"/>
                  </a:lnTo>
                  <a:lnTo>
                    <a:pt x="6247" y="91336"/>
                  </a:lnTo>
                  <a:lnTo>
                    <a:pt x="14270" y="118515"/>
                  </a:lnTo>
                  <a:lnTo>
                    <a:pt x="11254" y="159423"/>
                  </a:lnTo>
                  <a:lnTo>
                    <a:pt x="1073" y="196393"/>
                  </a:lnTo>
                  <a:lnTo>
                    <a:pt x="680" y="196110"/>
                  </a:lnTo>
                  <a:lnTo>
                    <a:pt x="0" y="175061"/>
                  </a:lnTo>
                  <a:lnTo>
                    <a:pt x="3300" y="138675"/>
                  </a:lnTo>
                  <a:lnTo>
                    <a:pt x="8745" y="95516"/>
                  </a:lnTo>
                  <a:lnTo>
                    <a:pt x="18197" y="58191"/>
                  </a:lnTo>
                  <a:lnTo>
                    <a:pt x="38177" y="13907"/>
                  </a:lnTo>
                  <a:lnTo>
                    <a:pt x="45838" y="4279"/>
                  </a:lnTo>
                  <a:lnTo>
                    <a:pt x="51595" y="0"/>
                  </a:lnTo>
                  <a:lnTo>
                    <a:pt x="54823" y="270"/>
                  </a:lnTo>
                  <a:lnTo>
                    <a:pt x="62174" y="4333"/>
                  </a:lnTo>
                  <a:lnTo>
                    <a:pt x="68262" y="14605"/>
                  </a:lnTo>
                  <a:lnTo>
                    <a:pt x="81546" y="56676"/>
                  </a:lnTo>
                  <a:lnTo>
                    <a:pt x="108900" y="101461"/>
                  </a:lnTo>
                  <a:lnTo>
                    <a:pt x="114900" y="106692"/>
                  </a:lnTo>
                  <a:lnTo>
                    <a:pt x="118192" y="105970"/>
                  </a:lnTo>
                  <a:lnTo>
                    <a:pt x="125616" y="99524"/>
                  </a:lnTo>
                  <a:lnTo>
                    <a:pt x="134357" y="80623"/>
                  </a:lnTo>
                  <a:lnTo>
                    <a:pt x="147697" y="37522"/>
                  </a:lnTo>
                  <a:lnTo>
                    <a:pt x="156484" y="16580"/>
                  </a:lnTo>
                  <a:lnTo>
                    <a:pt x="157910" y="14851"/>
                  </a:lnTo>
                  <a:lnTo>
                    <a:pt x="159567" y="14405"/>
                  </a:lnTo>
                  <a:lnTo>
                    <a:pt x="161377" y="14812"/>
                  </a:lnTo>
                  <a:lnTo>
                    <a:pt x="170666" y="28869"/>
                  </a:lnTo>
                  <a:lnTo>
                    <a:pt x="183678" y="73963"/>
                  </a:lnTo>
                  <a:lnTo>
                    <a:pt x="189070" y="115344"/>
                  </a:lnTo>
                  <a:lnTo>
                    <a:pt x="192103" y="162413"/>
                  </a:lnTo>
                  <a:lnTo>
                    <a:pt x="197254" y="177182"/>
                  </a:lnTo>
                  <a:lnTo>
                    <a:pt x="199201" y="180480"/>
                  </a:lnTo>
                  <a:lnTo>
                    <a:pt x="201204" y="181973"/>
                  </a:lnTo>
                  <a:lnTo>
                    <a:pt x="203247" y="182264"/>
                  </a:lnTo>
                  <a:lnTo>
                    <a:pt x="209447" y="18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518">
            <a:extLst>
              <a:ext uri="{FF2B5EF4-FFF2-40B4-BE49-F238E27FC236}">
                <a16:creationId xmlns:a16="http://schemas.microsoft.com/office/drawing/2014/main" xmlns="" id="{AEFBFB6B-9AE7-4FDC-A1B7-496D61517D96}"/>
              </a:ext>
            </a:extLst>
          </p:cNvPr>
          <p:cNvGrpSpPr/>
          <p:nvPr/>
        </p:nvGrpSpPr>
        <p:grpSpPr>
          <a:xfrm>
            <a:off x="6272131" y="4489436"/>
            <a:ext cx="1161091" cy="764972"/>
            <a:chOff x="6272131" y="4489436"/>
            <a:chExt cx="1161091" cy="764972"/>
          </a:xfrm>
        </p:grpSpPr>
        <p:sp>
          <p:nvSpPr>
            <p:cNvPr id="331" name="SMARTInkShape-2464">
              <a:extLst>
                <a:ext uri="{FF2B5EF4-FFF2-40B4-BE49-F238E27FC236}">
                  <a16:creationId xmlns:a16="http://schemas.microsoft.com/office/drawing/2014/main" xmlns="" id="{0F21B0DD-04A9-42FE-9A98-A7C5E7791E7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762750" y="5080000"/>
              <a:ext cx="114301" cy="162072"/>
            </a:xfrm>
            <a:custGeom>
              <a:avLst/>
              <a:gdLst/>
              <a:ahLst/>
              <a:cxnLst/>
              <a:rect l="0" t="0" r="0" b="0"/>
              <a:pathLst>
                <a:path w="114301" h="162072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2116" y="59136"/>
                  </a:lnTo>
                  <a:lnTo>
                    <a:pt x="10113" y="58033"/>
                  </a:lnTo>
                  <a:lnTo>
                    <a:pt x="26515" y="60782"/>
                  </a:lnTo>
                  <a:lnTo>
                    <a:pt x="36714" y="67936"/>
                  </a:lnTo>
                  <a:lnTo>
                    <a:pt x="45245" y="78172"/>
                  </a:lnTo>
                  <a:lnTo>
                    <a:pt x="54015" y="97246"/>
                  </a:lnTo>
                  <a:lnTo>
                    <a:pt x="59670" y="123201"/>
                  </a:lnTo>
                  <a:lnTo>
                    <a:pt x="58740" y="138012"/>
                  </a:lnTo>
                  <a:lnTo>
                    <a:pt x="54094" y="149768"/>
                  </a:lnTo>
                  <a:lnTo>
                    <a:pt x="48030" y="158286"/>
                  </a:lnTo>
                  <a:lnTo>
                    <a:pt x="42983" y="162071"/>
                  </a:lnTo>
                  <a:lnTo>
                    <a:pt x="41356" y="160258"/>
                  </a:lnTo>
                  <a:lnTo>
                    <a:pt x="39546" y="150718"/>
                  </a:lnTo>
                  <a:lnTo>
                    <a:pt x="44866" y="110754"/>
                  </a:lnTo>
                  <a:lnTo>
                    <a:pt x="60565" y="71700"/>
                  </a:lnTo>
                  <a:lnTo>
                    <a:pt x="92997" y="2806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465">
              <a:extLst>
                <a:ext uri="{FF2B5EF4-FFF2-40B4-BE49-F238E27FC236}">
                  <a16:creationId xmlns:a16="http://schemas.microsoft.com/office/drawing/2014/main" xmlns="" id="{C55DBE1B-A424-4F65-80DC-B2DA8049FE6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968728" y="5050942"/>
              <a:ext cx="92473" cy="175703"/>
            </a:xfrm>
            <a:custGeom>
              <a:avLst/>
              <a:gdLst/>
              <a:ahLst/>
              <a:cxnLst/>
              <a:rect l="0" t="0" r="0" b="0"/>
              <a:pathLst>
                <a:path w="92473" h="175703">
                  <a:moveTo>
                    <a:pt x="79772" y="3658"/>
                  </a:moveTo>
                  <a:lnTo>
                    <a:pt x="79772" y="3658"/>
                  </a:lnTo>
                  <a:lnTo>
                    <a:pt x="60904" y="0"/>
                  </a:lnTo>
                  <a:lnTo>
                    <a:pt x="51161" y="1562"/>
                  </a:lnTo>
                  <a:lnTo>
                    <a:pt x="37742" y="9779"/>
                  </a:lnTo>
                  <a:lnTo>
                    <a:pt x="21458" y="31263"/>
                  </a:lnTo>
                  <a:lnTo>
                    <a:pt x="6597" y="63343"/>
                  </a:lnTo>
                  <a:lnTo>
                    <a:pt x="0" y="99660"/>
                  </a:lnTo>
                  <a:lnTo>
                    <a:pt x="4786" y="133859"/>
                  </a:lnTo>
                  <a:lnTo>
                    <a:pt x="18514" y="159593"/>
                  </a:lnTo>
                  <a:lnTo>
                    <a:pt x="33731" y="170094"/>
                  </a:lnTo>
                  <a:lnTo>
                    <a:pt x="52254" y="175702"/>
                  </a:lnTo>
                  <a:lnTo>
                    <a:pt x="92472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466">
              <a:extLst>
                <a:ext uri="{FF2B5EF4-FFF2-40B4-BE49-F238E27FC236}">
                  <a16:creationId xmlns:a16="http://schemas.microsoft.com/office/drawing/2014/main" xmlns="" id="{08CC63A4-E387-45FF-9961-F05F1C4115B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08338" y="5049310"/>
              <a:ext cx="82094" cy="205098"/>
            </a:xfrm>
            <a:custGeom>
              <a:avLst/>
              <a:gdLst/>
              <a:ahLst/>
              <a:cxnLst/>
              <a:rect l="0" t="0" r="0" b="0"/>
              <a:pathLst>
                <a:path w="82094" h="205098">
                  <a:moveTo>
                    <a:pt x="16362" y="49740"/>
                  </a:moveTo>
                  <a:lnTo>
                    <a:pt x="16362" y="49740"/>
                  </a:lnTo>
                  <a:lnTo>
                    <a:pt x="5530" y="89420"/>
                  </a:lnTo>
                  <a:lnTo>
                    <a:pt x="1026" y="136861"/>
                  </a:lnTo>
                  <a:lnTo>
                    <a:pt x="3141" y="177250"/>
                  </a:lnTo>
                  <a:lnTo>
                    <a:pt x="3616" y="205097"/>
                  </a:lnTo>
                  <a:lnTo>
                    <a:pt x="0" y="162131"/>
                  </a:lnTo>
                  <a:lnTo>
                    <a:pt x="1564" y="129089"/>
                  </a:lnTo>
                  <a:lnTo>
                    <a:pt x="2729" y="92768"/>
                  </a:lnTo>
                  <a:lnTo>
                    <a:pt x="4658" y="58280"/>
                  </a:lnTo>
                  <a:lnTo>
                    <a:pt x="14384" y="21148"/>
                  </a:lnTo>
                  <a:lnTo>
                    <a:pt x="24655" y="6223"/>
                  </a:lnTo>
                  <a:lnTo>
                    <a:pt x="29652" y="2384"/>
                  </a:lnTo>
                  <a:lnTo>
                    <a:pt x="34393" y="531"/>
                  </a:lnTo>
                  <a:lnTo>
                    <a:pt x="38966" y="0"/>
                  </a:lnTo>
                  <a:lnTo>
                    <a:pt x="43425" y="1763"/>
                  </a:lnTo>
                  <a:lnTo>
                    <a:pt x="52144" y="9367"/>
                  </a:lnTo>
                  <a:lnTo>
                    <a:pt x="56960" y="21684"/>
                  </a:lnTo>
                  <a:lnTo>
                    <a:pt x="58243" y="28919"/>
                  </a:lnTo>
                  <a:lnTo>
                    <a:pt x="55907" y="44484"/>
                  </a:lnTo>
                  <a:lnTo>
                    <a:pt x="46659" y="65351"/>
                  </a:lnTo>
                  <a:lnTo>
                    <a:pt x="23430" y="93387"/>
                  </a:lnTo>
                  <a:lnTo>
                    <a:pt x="29667" y="97324"/>
                  </a:lnTo>
                  <a:lnTo>
                    <a:pt x="66891" y="103628"/>
                  </a:lnTo>
                  <a:lnTo>
                    <a:pt x="71214" y="106126"/>
                  </a:lnTo>
                  <a:lnTo>
                    <a:pt x="74096" y="109203"/>
                  </a:lnTo>
                  <a:lnTo>
                    <a:pt x="82093" y="131022"/>
                  </a:lnTo>
                  <a:lnTo>
                    <a:pt x="78737" y="148189"/>
                  </a:lnTo>
                  <a:lnTo>
                    <a:pt x="69484" y="165462"/>
                  </a:lnTo>
                  <a:lnTo>
                    <a:pt x="44311" y="186167"/>
                  </a:lnTo>
                  <a:lnTo>
                    <a:pt x="39228" y="189374"/>
                  </a:lnTo>
                  <a:lnTo>
                    <a:pt x="33722" y="190102"/>
                  </a:lnTo>
                  <a:lnTo>
                    <a:pt x="21961" y="187147"/>
                  </a:lnTo>
                  <a:lnTo>
                    <a:pt x="17272" y="182972"/>
                  </a:lnTo>
                  <a:lnTo>
                    <a:pt x="3662" y="15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467">
              <a:extLst>
                <a:ext uri="{FF2B5EF4-FFF2-40B4-BE49-F238E27FC236}">
                  <a16:creationId xmlns:a16="http://schemas.microsoft.com/office/drawing/2014/main" xmlns="" id="{5ADE9F83-27D9-457F-BF87-E7E2D4CFEDC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70750" y="5016839"/>
              <a:ext cx="102344" cy="236424"/>
            </a:xfrm>
            <a:custGeom>
              <a:avLst/>
              <a:gdLst/>
              <a:ahLst/>
              <a:cxnLst/>
              <a:rect l="0" t="0" r="0" b="0"/>
              <a:pathLst>
                <a:path w="102344" h="236424">
                  <a:moveTo>
                    <a:pt x="44450" y="12361"/>
                  </a:moveTo>
                  <a:lnTo>
                    <a:pt x="44450" y="12361"/>
                  </a:lnTo>
                  <a:lnTo>
                    <a:pt x="37708" y="8990"/>
                  </a:lnTo>
                  <a:lnTo>
                    <a:pt x="35722" y="7292"/>
                  </a:lnTo>
                  <a:lnTo>
                    <a:pt x="32272" y="805"/>
                  </a:lnTo>
                  <a:lnTo>
                    <a:pt x="32804" y="423"/>
                  </a:lnTo>
                  <a:lnTo>
                    <a:pt x="35276" y="0"/>
                  </a:lnTo>
                  <a:lnTo>
                    <a:pt x="64367" y="17368"/>
                  </a:lnTo>
                  <a:lnTo>
                    <a:pt x="86178" y="36265"/>
                  </a:lnTo>
                  <a:lnTo>
                    <a:pt x="96625" y="55441"/>
                  </a:lnTo>
                  <a:lnTo>
                    <a:pt x="102212" y="80191"/>
                  </a:lnTo>
                  <a:lnTo>
                    <a:pt x="102343" y="112358"/>
                  </a:lnTo>
                  <a:lnTo>
                    <a:pt x="94404" y="145939"/>
                  </a:lnTo>
                  <a:lnTo>
                    <a:pt x="74068" y="192815"/>
                  </a:lnTo>
                  <a:lnTo>
                    <a:pt x="57614" y="217446"/>
                  </a:lnTo>
                  <a:lnTo>
                    <a:pt x="38541" y="233097"/>
                  </a:lnTo>
                  <a:lnTo>
                    <a:pt x="29927" y="236423"/>
                  </a:lnTo>
                  <a:lnTo>
                    <a:pt x="0" y="23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468">
              <a:extLst>
                <a:ext uri="{FF2B5EF4-FFF2-40B4-BE49-F238E27FC236}">
                  <a16:creationId xmlns:a16="http://schemas.microsoft.com/office/drawing/2014/main" xmlns="" id="{6BEFB621-81F0-4E02-9B4C-6614F1261B2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72131" y="4489436"/>
              <a:ext cx="112783" cy="314333"/>
            </a:xfrm>
            <a:custGeom>
              <a:avLst/>
              <a:gdLst/>
              <a:ahLst/>
              <a:cxnLst/>
              <a:rect l="0" t="0" r="0" b="0"/>
              <a:pathLst>
                <a:path w="112783" h="314333">
                  <a:moveTo>
                    <a:pt x="1669" y="139714"/>
                  </a:moveTo>
                  <a:lnTo>
                    <a:pt x="1669" y="139714"/>
                  </a:lnTo>
                  <a:lnTo>
                    <a:pt x="1669" y="124532"/>
                  </a:lnTo>
                  <a:lnTo>
                    <a:pt x="1669" y="125440"/>
                  </a:lnTo>
                  <a:lnTo>
                    <a:pt x="13602" y="153174"/>
                  </a:lnTo>
                  <a:lnTo>
                    <a:pt x="22373" y="190033"/>
                  </a:lnTo>
                  <a:lnTo>
                    <a:pt x="33909" y="234821"/>
                  </a:lnTo>
                  <a:lnTo>
                    <a:pt x="42501" y="275608"/>
                  </a:lnTo>
                  <a:lnTo>
                    <a:pt x="45404" y="310883"/>
                  </a:lnTo>
                  <a:lnTo>
                    <a:pt x="44232" y="313799"/>
                  </a:lnTo>
                  <a:lnTo>
                    <a:pt x="42039" y="314332"/>
                  </a:lnTo>
                  <a:lnTo>
                    <a:pt x="39166" y="313275"/>
                  </a:lnTo>
                  <a:lnTo>
                    <a:pt x="28379" y="294935"/>
                  </a:lnTo>
                  <a:lnTo>
                    <a:pt x="18479" y="265616"/>
                  </a:lnTo>
                  <a:lnTo>
                    <a:pt x="8434" y="225304"/>
                  </a:lnTo>
                  <a:lnTo>
                    <a:pt x="4768" y="201713"/>
                  </a:lnTo>
                  <a:lnTo>
                    <a:pt x="1618" y="176813"/>
                  </a:lnTo>
                  <a:lnTo>
                    <a:pt x="223" y="152452"/>
                  </a:lnTo>
                  <a:lnTo>
                    <a:pt x="0" y="128451"/>
                  </a:lnTo>
                  <a:lnTo>
                    <a:pt x="3749" y="84613"/>
                  </a:lnTo>
                  <a:lnTo>
                    <a:pt x="14822" y="51019"/>
                  </a:lnTo>
                  <a:lnTo>
                    <a:pt x="40295" y="15048"/>
                  </a:lnTo>
                  <a:lnTo>
                    <a:pt x="56230" y="3168"/>
                  </a:lnTo>
                  <a:lnTo>
                    <a:pt x="63444" y="0"/>
                  </a:lnTo>
                  <a:lnTo>
                    <a:pt x="71074" y="5"/>
                  </a:lnTo>
                  <a:lnTo>
                    <a:pt x="87079" y="5654"/>
                  </a:lnTo>
                  <a:lnTo>
                    <a:pt x="99835" y="20865"/>
                  </a:lnTo>
                  <a:lnTo>
                    <a:pt x="108799" y="42442"/>
                  </a:lnTo>
                  <a:lnTo>
                    <a:pt x="112782" y="68495"/>
                  </a:lnTo>
                  <a:lnTo>
                    <a:pt x="108909" y="92774"/>
                  </a:lnTo>
                  <a:lnTo>
                    <a:pt x="89175" y="137105"/>
                  </a:lnTo>
                  <a:lnTo>
                    <a:pt x="75368" y="151020"/>
                  </a:lnTo>
                  <a:lnTo>
                    <a:pt x="60529" y="158849"/>
                  </a:lnTo>
                  <a:lnTo>
                    <a:pt x="46880" y="162330"/>
                  </a:lnTo>
                  <a:lnTo>
                    <a:pt x="40982" y="161846"/>
                  </a:lnTo>
                  <a:lnTo>
                    <a:pt x="20719" y="15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469">
              <a:extLst>
                <a:ext uri="{FF2B5EF4-FFF2-40B4-BE49-F238E27FC236}">
                  <a16:creationId xmlns:a16="http://schemas.microsoft.com/office/drawing/2014/main" xmlns="" id="{84A63A0C-2E1E-4DBC-A72B-966DF9F41B7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381750" y="4629150"/>
              <a:ext cx="139701" cy="146651"/>
            </a:xfrm>
            <a:custGeom>
              <a:avLst/>
              <a:gdLst/>
              <a:ahLst/>
              <a:cxnLst/>
              <a:rect l="0" t="0" r="0" b="0"/>
              <a:pathLst>
                <a:path w="139701" h="146651">
                  <a:moveTo>
                    <a:pt x="0" y="76200"/>
                  </a:moveTo>
                  <a:lnTo>
                    <a:pt x="0" y="76200"/>
                  </a:lnTo>
                  <a:lnTo>
                    <a:pt x="3371" y="66087"/>
                  </a:lnTo>
                  <a:lnTo>
                    <a:pt x="10670" y="57359"/>
                  </a:lnTo>
                  <a:lnTo>
                    <a:pt x="15579" y="53056"/>
                  </a:lnTo>
                  <a:lnTo>
                    <a:pt x="20970" y="50893"/>
                  </a:lnTo>
                  <a:lnTo>
                    <a:pt x="32603" y="50371"/>
                  </a:lnTo>
                  <a:lnTo>
                    <a:pt x="44829" y="56254"/>
                  </a:lnTo>
                  <a:lnTo>
                    <a:pt x="51053" y="60785"/>
                  </a:lnTo>
                  <a:lnTo>
                    <a:pt x="66553" y="84019"/>
                  </a:lnTo>
                  <a:lnTo>
                    <a:pt x="76713" y="113245"/>
                  </a:lnTo>
                  <a:lnTo>
                    <a:pt x="78074" y="128177"/>
                  </a:lnTo>
                  <a:lnTo>
                    <a:pt x="76328" y="138812"/>
                  </a:lnTo>
                  <a:lnTo>
                    <a:pt x="73199" y="145891"/>
                  </a:lnTo>
                  <a:lnTo>
                    <a:pt x="70670" y="146650"/>
                  </a:lnTo>
                  <a:lnTo>
                    <a:pt x="67575" y="145744"/>
                  </a:lnTo>
                  <a:lnTo>
                    <a:pt x="64100" y="143729"/>
                  </a:lnTo>
                  <a:lnTo>
                    <a:pt x="58357" y="132083"/>
                  </a:lnTo>
                  <a:lnTo>
                    <a:pt x="54864" y="113737"/>
                  </a:lnTo>
                  <a:lnTo>
                    <a:pt x="58276" y="77051"/>
                  </a:lnTo>
                  <a:lnTo>
                    <a:pt x="66822" y="54236"/>
                  </a:lnTo>
                  <a:lnTo>
                    <a:pt x="90275" y="24929"/>
                  </a:lnTo>
                  <a:lnTo>
                    <a:pt x="109502" y="1272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470">
              <a:extLst>
                <a:ext uri="{FF2B5EF4-FFF2-40B4-BE49-F238E27FC236}">
                  <a16:creationId xmlns:a16="http://schemas.microsoft.com/office/drawing/2014/main" xmlns="" id="{8258D756-5322-4FD3-938A-5C36A0AEEF8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674514" y="4572000"/>
              <a:ext cx="56487" cy="241301"/>
            </a:xfrm>
            <a:custGeom>
              <a:avLst/>
              <a:gdLst/>
              <a:ahLst/>
              <a:cxnLst/>
              <a:rect l="0" t="0" r="0" b="0"/>
              <a:pathLst>
                <a:path w="56487" h="241301">
                  <a:moveTo>
                    <a:pt x="56486" y="0"/>
                  </a:moveTo>
                  <a:lnTo>
                    <a:pt x="56486" y="0"/>
                  </a:lnTo>
                  <a:lnTo>
                    <a:pt x="34824" y="705"/>
                  </a:lnTo>
                  <a:lnTo>
                    <a:pt x="26632" y="3371"/>
                  </a:lnTo>
                  <a:lnTo>
                    <a:pt x="20169" y="8789"/>
                  </a:lnTo>
                  <a:lnTo>
                    <a:pt x="17458" y="12209"/>
                  </a:lnTo>
                  <a:lnTo>
                    <a:pt x="6900" y="40620"/>
                  </a:lnTo>
                  <a:lnTo>
                    <a:pt x="1578" y="87059"/>
                  </a:lnTo>
                  <a:lnTo>
                    <a:pt x="0" y="134294"/>
                  </a:lnTo>
                  <a:lnTo>
                    <a:pt x="6274" y="176198"/>
                  </a:lnTo>
                  <a:lnTo>
                    <a:pt x="17071" y="212054"/>
                  </a:lnTo>
                  <a:lnTo>
                    <a:pt x="26974" y="226656"/>
                  </a:lnTo>
                  <a:lnTo>
                    <a:pt x="4378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471">
              <a:extLst>
                <a:ext uri="{FF2B5EF4-FFF2-40B4-BE49-F238E27FC236}">
                  <a16:creationId xmlns:a16="http://schemas.microsoft.com/office/drawing/2014/main" xmlns="" id="{03A0D7B3-AFA1-4543-BC8C-113810E5541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20012" y="4555789"/>
              <a:ext cx="107839" cy="222972"/>
            </a:xfrm>
            <a:custGeom>
              <a:avLst/>
              <a:gdLst/>
              <a:ahLst/>
              <a:cxnLst/>
              <a:rect l="0" t="0" r="0" b="0"/>
              <a:pathLst>
                <a:path w="107839" h="222972">
                  <a:moveTo>
                    <a:pt x="37988" y="41611"/>
                  </a:moveTo>
                  <a:lnTo>
                    <a:pt x="37988" y="41611"/>
                  </a:lnTo>
                  <a:lnTo>
                    <a:pt x="34617" y="41611"/>
                  </a:lnTo>
                  <a:lnTo>
                    <a:pt x="25779" y="51724"/>
                  </a:lnTo>
                  <a:lnTo>
                    <a:pt x="15220" y="90724"/>
                  </a:lnTo>
                  <a:lnTo>
                    <a:pt x="8506" y="134558"/>
                  </a:lnTo>
                  <a:lnTo>
                    <a:pt x="2755" y="177022"/>
                  </a:lnTo>
                  <a:lnTo>
                    <a:pt x="55" y="222971"/>
                  </a:lnTo>
                  <a:lnTo>
                    <a:pt x="0" y="221784"/>
                  </a:lnTo>
                  <a:lnTo>
                    <a:pt x="9955" y="174515"/>
                  </a:lnTo>
                  <a:lnTo>
                    <a:pt x="13534" y="142307"/>
                  </a:lnTo>
                  <a:lnTo>
                    <a:pt x="22180" y="102122"/>
                  </a:lnTo>
                  <a:lnTo>
                    <a:pt x="34960" y="64036"/>
                  </a:lnTo>
                  <a:lnTo>
                    <a:pt x="54258" y="20269"/>
                  </a:lnTo>
                  <a:lnTo>
                    <a:pt x="64270" y="4609"/>
                  </a:lnTo>
                  <a:lnTo>
                    <a:pt x="68914" y="1420"/>
                  </a:lnTo>
                  <a:lnTo>
                    <a:pt x="73423" y="0"/>
                  </a:lnTo>
                  <a:lnTo>
                    <a:pt x="76428" y="1877"/>
                  </a:lnTo>
                  <a:lnTo>
                    <a:pt x="79767" y="11486"/>
                  </a:lnTo>
                  <a:lnTo>
                    <a:pt x="81647" y="46248"/>
                  </a:lnTo>
                  <a:lnTo>
                    <a:pt x="88945" y="88924"/>
                  </a:lnTo>
                  <a:lnTo>
                    <a:pt x="96674" y="136220"/>
                  </a:lnTo>
                  <a:lnTo>
                    <a:pt x="103432" y="175869"/>
                  </a:lnTo>
                  <a:lnTo>
                    <a:pt x="107838" y="200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472">
              <a:extLst>
                <a:ext uri="{FF2B5EF4-FFF2-40B4-BE49-F238E27FC236}">
                  <a16:creationId xmlns:a16="http://schemas.microsoft.com/office/drawing/2014/main" xmlns="" id="{26DF161C-CB06-4148-895E-FCED6445D8F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838950" y="466090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2"/>
                  </a:lnTo>
                  <a:lnTo>
                    <a:pt x="3370" y="10211"/>
                  </a:lnTo>
                  <a:lnTo>
                    <a:pt x="18949" y="412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473">
              <a:extLst>
                <a:ext uri="{FF2B5EF4-FFF2-40B4-BE49-F238E27FC236}">
                  <a16:creationId xmlns:a16="http://schemas.microsoft.com/office/drawing/2014/main" xmlns="" id="{E6937BAD-B7CA-44D2-8B93-1BAE57ED58F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97700" y="4580507"/>
              <a:ext cx="145687" cy="200043"/>
            </a:xfrm>
            <a:custGeom>
              <a:avLst/>
              <a:gdLst/>
              <a:ahLst/>
              <a:cxnLst/>
              <a:rect l="0" t="0" r="0" b="0"/>
              <a:pathLst>
                <a:path w="145687" h="200043">
                  <a:moveTo>
                    <a:pt x="0" y="54993"/>
                  </a:moveTo>
                  <a:lnTo>
                    <a:pt x="0" y="54993"/>
                  </a:lnTo>
                  <a:lnTo>
                    <a:pt x="3370" y="54993"/>
                  </a:lnTo>
                  <a:lnTo>
                    <a:pt x="6907" y="60638"/>
                  </a:lnTo>
                  <a:lnTo>
                    <a:pt x="17007" y="94673"/>
                  </a:lnTo>
                  <a:lnTo>
                    <a:pt x="22599" y="131347"/>
                  </a:lnTo>
                  <a:lnTo>
                    <a:pt x="22965" y="176379"/>
                  </a:lnTo>
                  <a:lnTo>
                    <a:pt x="19823" y="199542"/>
                  </a:lnTo>
                  <a:lnTo>
                    <a:pt x="18154" y="200042"/>
                  </a:lnTo>
                  <a:lnTo>
                    <a:pt x="12537" y="194954"/>
                  </a:lnTo>
                  <a:lnTo>
                    <a:pt x="8182" y="170076"/>
                  </a:lnTo>
                  <a:lnTo>
                    <a:pt x="7164" y="140242"/>
                  </a:lnTo>
                  <a:lnTo>
                    <a:pt x="9534" y="104171"/>
                  </a:lnTo>
                  <a:lnTo>
                    <a:pt x="19995" y="66972"/>
                  </a:lnTo>
                  <a:lnTo>
                    <a:pt x="38380" y="23813"/>
                  </a:lnTo>
                  <a:lnTo>
                    <a:pt x="54687" y="7504"/>
                  </a:lnTo>
                  <a:lnTo>
                    <a:pt x="63974" y="2167"/>
                  </a:lnTo>
                  <a:lnTo>
                    <a:pt x="83701" y="0"/>
                  </a:lnTo>
                  <a:lnTo>
                    <a:pt x="93900" y="1397"/>
                  </a:lnTo>
                  <a:lnTo>
                    <a:pt x="112759" y="12358"/>
                  </a:lnTo>
                  <a:lnTo>
                    <a:pt x="129137" y="30400"/>
                  </a:lnTo>
                  <a:lnTo>
                    <a:pt x="141120" y="54881"/>
                  </a:lnTo>
                  <a:lnTo>
                    <a:pt x="145686" y="93060"/>
                  </a:lnTo>
                  <a:lnTo>
                    <a:pt x="139199" y="137926"/>
                  </a:lnTo>
                  <a:lnTo>
                    <a:pt x="133350" y="169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474">
              <a:extLst>
                <a:ext uri="{FF2B5EF4-FFF2-40B4-BE49-F238E27FC236}">
                  <a16:creationId xmlns:a16="http://schemas.microsoft.com/office/drawing/2014/main" xmlns="" id="{D36277D3-B4D1-4C1F-8369-7A1EA978D5E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207250" y="4547370"/>
              <a:ext cx="117643" cy="241426"/>
            </a:xfrm>
            <a:custGeom>
              <a:avLst/>
              <a:gdLst/>
              <a:ahLst/>
              <a:cxnLst/>
              <a:rect l="0" t="0" r="0" b="0"/>
              <a:pathLst>
                <a:path w="117643" h="241426">
                  <a:moveTo>
                    <a:pt x="0" y="100830"/>
                  </a:moveTo>
                  <a:lnTo>
                    <a:pt x="0" y="100830"/>
                  </a:lnTo>
                  <a:lnTo>
                    <a:pt x="3370" y="100830"/>
                  </a:lnTo>
                  <a:lnTo>
                    <a:pt x="6907" y="104593"/>
                  </a:lnTo>
                  <a:lnTo>
                    <a:pt x="8838" y="107572"/>
                  </a:lnTo>
                  <a:lnTo>
                    <a:pt x="19098" y="154190"/>
                  </a:lnTo>
                  <a:lnTo>
                    <a:pt x="24155" y="199565"/>
                  </a:lnTo>
                  <a:lnTo>
                    <a:pt x="14356" y="241425"/>
                  </a:lnTo>
                  <a:lnTo>
                    <a:pt x="13098" y="241127"/>
                  </a:lnTo>
                  <a:lnTo>
                    <a:pt x="9820" y="235151"/>
                  </a:lnTo>
                  <a:lnTo>
                    <a:pt x="6330" y="196742"/>
                  </a:lnTo>
                  <a:lnTo>
                    <a:pt x="3284" y="165330"/>
                  </a:lnTo>
                  <a:lnTo>
                    <a:pt x="1459" y="126439"/>
                  </a:lnTo>
                  <a:lnTo>
                    <a:pt x="2060" y="86106"/>
                  </a:lnTo>
                  <a:lnTo>
                    <a:pt x="7031" y="51717"/>
                  </a:lnTo>
                  <a:lnTo>
                    <a:pt x="19588" y="27496"/>
                  </a:lnTo>
                  <a:lnTo>
                    <a:pt x="36222" y="11087"/>
                  </a:lnTo>
                  <a:lnTo>
                    <a:pt x="53022" y="1443"/>
                  </a:lnTo>
                  <a:lnTo>
                    <a:pt x="60748" y="0"/>
                  </a:lnTo>
                  <a:lnTo>
                    <a:pt x="74977" y="2159"/>
                  </a:lnTo>
                  <a:lnTo>
                    <a:pt x="81028" y="6828"/>
                  </a:lnTo>
                  <a:lnTo>
                    <a:pt x="91515" y="21421"/>
                  </a:lnTo>
                  <a:lnTo>
                    <a:pt x="95236" y="37786"/>
                  </a:lnTo>
                  <a:lnTo>
                    <a:pt x="95241" y="46100"/>
                  </a:lnTo>
                  <a:lnTo>
                    <a:pt x="89602" y="62865"/>
                  </a:lnTo>
                  <a:lnTo>
                    <a:pt x="59606" y="110372"/>
                  </a:lnTo>
                  <a:lnTo>
                    <a:pt x="58789" y="111425"/>
                  </a:lnTo>
                  <a:lnTo>
                    <a:pt x="59653" y="112832"/>
                  </a:lnTo>
                  <a:lnTo>
                    <a:pt x="105418" y="147351"/>
                  </a:lnTo>
                  <a:lnTo>
                    <a:pt x="110496" y="153011"/>
                  </a:lnTo>
                  <a:lnTo>
                    <a:pt x="116138" y="166825"/>
                  </a:lnTo>
                  <a:lnTo>
                    <a:pt x="117642" y="174460"/>
                  </a:lnTo>
                  <a:lnTo>
                    <a:pt x="113669" y="190469"/>
                  </a:lnTo>
                  <a:lnTo>
                    <a:pt x="104141" y="205581"/>
                  </a:lnTo>
                  <a:lnTo>
                    <a:pt x="90500" y="217001"/>
                  </a:lnTo>
                  <a:lnTo>
                    <a:pt x="71266" y="221135"/>
                  </a:lnTo>
                  <a:lnTo>
                    <a:pt x="50723" y="219210"/>
                  </a:lnTo>
                  <a:lnTo>
                    <a:pt x="34538" y="211299"/>
                  </a:lnTo>
                  <a:lnTo>
                    <a:pt x="24053" y="193201"/>
                  </a:lnTo>
                  <a:lnTo>
                    <a:pt x="12700" y="157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475">
              <a:extLst>
                <a:ext uri="{FF2B5EF4-FFF2-40B4-BE49-F238E27FC236}">
                  <a16:creationId xmlns:a16="http://schemas.microsoft.com/office/drawing/2014/main" xmlns="" id="{D1723006-1247-42BE-9B9E-11FABDA0093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340600" y="4527550"/>
              <a:ext cx="92622" cy="279401"/>
            </a:xfrm>
            <a:custGeom>
              <a:avLst/>
              <a:gdLst/>
              <a:ahLst/>
              <a:cxnLst/>
              <a:rect l="0" t="0" r="0" b="0"/>
              <a:pathLst>
                <a:path w="92622" h="279401">
                  <a:moveTo>
                    <a:pt x="57150" y="0"/>
                  </a:moveTo>
                  <a:lnTo>
                    <a:pt x="57150" y="0"/>
                  </a:lnTo>
                  <a:lnTo>
                    <a:pt x="67820" y="14433"/>
                  </a:lnTo>
                  <a:lnTo>
                    <a:pt x="86382" y="53651"/>
                  </a:lnTo>
                  <a:lnTo>
                    <a:pt x="92621" y="96486"/>
                  </a:lnTo>
                  <a:lnTo>
                    <a:pt x="91100" y="141556"/>
                  </a:lnTo>
                  <a:lnTo>
                    <a:pt x="80470" y="173215"/>
                  </a:lnTo>
                  <a:lnTo>
                    <a:pt x="54652" y="219010"/>
                  </a:lnTo>
                  <a:lnTo>
                    <a:pt x="17693" y="262297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476">
              <a:extLst>
                <a:ext uri="{FF2B5EF4-FFF2-40B4-BE49-F238E27FC236}">
                  <a16:creationId xmlns:a16="http://schemas.microsoft.com/office/drawing/2014/main" xmlns="" id="{33534B70-848D-4D32-BBD2-9CF4422D80E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375400" y="4895850"/>
              <a:ext cx="882651" cy="127001"/>
            </a:xfrm>
            <a:custGeom>
              <a:avLst/>
              <a:gdLst/>
              <a:ahLst/>
              <a:cxnLst/>
              <a:rect l="0" t="0" r="0" b="0"/>
              <a:pathLst>
                <a:path w="882651" h="127001">
                  <a:moveTo>
                    <a:pt x="0" y="127000"/>
                  </a:moveTo>
                  <a:lnTo>
                    <a:pt x="0" y="127000"/>
                  </a:lnTo>
                  <a:lnTo>
                    <a:pt x="16621" y="122636"/>
                  </a:lnTo>
                  <a:lnTo>
                    <a:pt x="61818" y="119161"/>
                  </a:lnTo>
                  <a:lnTo>
                    <a:pt x="101557" y="115049"/>
                  </a:lnTo>
                  <a:lnTo>
                    <a:pt x="126972" y="111976"/>
                  </a:lnTo>
                  <a:lnTo>
                    <a:pt x="154498" y="108519"/>
                  </a:lnTo>
                  <a:lnTo>
                    <a:pt x="189076" y="104095"/>
                  </a:lnTo>
                  <a:lnTo>
                    <a:pt x="228356" y="99030"/>
                  </a:lnTo>
                  <a:lnTo>
                    <a:pt x="270770" y="93537"/>
                  </a:lnTo>
                  <a:lnTo>
                    <a:pt x="320214" y="87758"/>
                  </a:lnTo>
                  <a:lnTo>
                    <a:pt x="374342" y="81788"/>
                  </a:lnTo>
                  <a:lnTo>
                    <a:pt x="431594" y="75692"/>
                  </a:lnTo>
                  <a:lnTo>
                    <a:pt x="488812" y="69512"/>
                  </a:lnTo>
                  <a:lnTo>
                    <a:pt x="546008" y="63274"/>
                  </a:lnTo>
                  <a:lnTo>
                    <a:pt x="603190" y="57000"/>
                  </a:lnTo>
                  <a:lnTo>
                    <a:pt x="654715" y="51405"/>
                  </a:lnTo>
                  <a:lnTo>
                    <a:pt x="702471" y="46265"/>
                  </a:lnTo>
                  <a:lnTo>
                    <a:pt x="747714" y="41427"/>
                  </a:lnTo>
                  <a:lnTo>
                    <a:pt x="783520" y="36083"/>
                  </a:lnTo>
                  <a:lnTo>
                    <a:pt x="813036" y="30406"/>
                  </a:lnTo>
                  <a:lnTo>
                    <a:pt x="854532" y="19158"/>
                  </a:lnTo>
                  <a:lnTo>
                    <a:pt x="882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477">
              <a:extLst>
                <a:ext uri="{FF2B5EF4-FFF2-40B4-BE49-F238E27FC236}">
                  <a16:creationId xmlns:a16="http://schemas.microsoft.com/office/drawing/2014/main" xmlns="" id="{5818F11C-3B19-4307-B897-82008B8D0AD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680973" y="5044580"/>
              <a:ext cx="76922" cy="206764"/>
            </a:xfrm>
            <a:custGeom>
              <a:avLst/>
              <a:gdLst/>
              <a:ahLst/>
              <a:cxnLst/>
              <a:rect l="0" t="0" r="0" b="0"/>
              <a:pathLst>
                <a:path w="76922" h="206764">
                  <a:moveTo>
                    <a:pt x="11927" y="41770"/>
                  </a:moveTo>
                  <a:lnTo>
                    <a:pt x="11927" y="41770"/>
                  </a:lnTo>
                  <a:lnTo>
                    <a:pt x="3088" y="66188"/>
                  </a:lnTo>
                  <a:lnTo>
                    <a:pt x="5059" y="107585"/>
                  </a:lnTo>
                  <a:lnTo>
                    <a:pt x="10361" y="154646"/>
                  </a:lnTo>
                  <a:lnTo>
                    <a:pt x="14934" y="201867"/>
                  </a:lnTo>
                  <a:lnTo>
                    <a:pt x="13932" y="205651"/>
                  </a:lnTo>
                  <a:lnTo>
                    <a:pt x="13263" y="206763"/>
                  </a:lnTo>
                  <a:lnTo>
                    <a:pt x="12818" y="206093"/>
                  </a:lnTo>
                  <a:lnTo>
                    <a:pt x="5098" y="167736"/>
                  </a:lnTo>
                  <a:lnTo>
                    <a:pt x="966" y="122837"/>
                  </a:lnTo>
                  <a:lnTo>
                    <a:pt x="0" y="87678"/>
                  </a:lnTo>
                  <a:lnTo>
                    <a:pt x="867" y="45494"/>
                  </a:lnTo>
                  <a:lnTo>
                    <a:pt x="6071" y="24140"/>
                  </a:lnTo>
                  <a:lnTo>
                    <a:pt x="14969" y="10886"/>
                  </a:lnTo>
                  <a:lnTo>
                    <a:pt x="20304" y="6364"/>
                  </a:lnTo>
                  <a:lnTo>
                    <a:pt x="33759" y="1340"/>
                  </a:lnTo>
                  <a:lnTo>
                    <a:pt x="41298" y="0"/>
                  </a:lnTo>
                  <a:lnTo>
                    <a:pt x="57201" y="4155"/>
                  </a:lnTo>
                  <a:lnTo>
                    <a:pt x="65395" y="8227"/>
                  </a:lnTo>
                  <a:lnTo>
                    <a:pt x="70854" y="13764"/>
                  </a:lnTo>
                  <a:lnTo>
                    <a:pt x="76921" y="27441"/>
                  </a:lnTo>
                  <a:lnTo>
                    <a:pt x="75856" y="42927"/>
                  </a:lnTo>
                  <a:lnTo>
                    <a:pt x="73596" y="51008"/>
                  </a:lnTo>
                  <a:lnTo>
                    <a:pt x="63560" y="63750"/>
                  </a:lnTo>
                  <a:lnTo>
                    <a:pt x="31792" y="86475"/>
                  </a:lnTo>
                  <a:lnTo>
                    <a:pt x="11927" y="92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519">
            <a:extLst>
              <a:ext uri="{FF2B5EF4-FFF2-40B4-BE49-F238E27FC236}">
                <a16:creationId xmlns:a16="http://schemas.microsoft.com/office/drawing/2014/main" xmlns="" id="{05C2E20B-1C2B-4253-99EA-002FB96B5EDB}"/>
              </a:ext>
            </a:extLst>
          </p:cNvPr>
          <p:cNvGrpSpPr/>
          <p:nvPr/>
        </p:nvGrpSpPr>
        <p:grpSpPr>
          <a:xfrm>
            <a:off x="8021217" y="4804313"/>
            <a:ext cx="252834" cy="150653"/>
            <a:chOff x="8021217" y="4804313"/>
            <a:chExt cx="252834" cy="150653"/>
          </a:xfrm>
        </p:grpSpPr>
        <p:sp>
          <p:nvSpPr>
            <p:cNvPr id="346" name="SMARTInkShape-2478">
              <a:extLst>
                <a:ext uri="{FF2B5EF4-FFF2-40B4-BE49-F238E27FC236}">
                  <a16:creationId xmlns:a16="http://schemas.microsoft.com/office/drawing/2014/main" xmlns="" id="{C29E70CA-089F-457D-91AD-10E9E812593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021217" y="4804313"/>
              <a:ext cx="227434" cy="15005"/>
            </a:xfrm>
            <a:custGeom>
              <a:avLst/>
              <a:gdLst/>
              <a:ahLst/>
              <a:cxnLst/>
              <a:rect l="0" t="0" r="0" b="0"/>
              <a:pathLst>
                <a:path w="227434" h="15005">
                  <a:moveTo>
                    <a:pt x="17883" y="8987"/>
                  </a:moveTo>
                  <a:lnTo>
                    <a:pt x="17883" y="8987"/>
                  </a:lnTo>
                  <a:lnTo>
                    <a:pt x="12416" y="3520"/>
                  </a:lnTo>
                  <a:lnTo>
                    <a:pt x="11415" y="3931"/>
                  </a:lnTo>
                  <a:lnTo>
                    <a:pt x="0" y="14215"/>
                  </a:lnTo>
                  <a:lnTo>
                    <a:pt x="317" y="14589"/>
                  </a:lnTo>
                  <a:lnTo>
                    <a:pt x="2549" y="15004"/>
                  </a:lnTo>
                  <a:lnTo>
                    <a:pt x="41874" y="13412"/>
                  </a:lnTo>
                  <a:lnTo>
                    <a:pt x="73701" y="10248"/>
                  </a:lnTo>
                  <a:lnTo>
                    <a:pt x="109012" y="6490"/>
                  </a:lnTo>
                  <a:lnTo>
                    <a:pt x="143992" y="2468"/>
                  </a:lnTo>
                  <a:lnTo>
                    <a:pt x="189775" y="0"/>
                  </a:lnTo>
                  <a:lnTo>
                    <a:pt x="227433" y="2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479">
              <a:extLst>
                <a:ext uri="{FF2B5EF4-FFF2-40B4-BE49-F238E27FC236}">
                  <a16:creationId xmlns:a16="http://schemas.microsoft.com/office/drawing/2014/main" xmlns="" id="{10561D9D-D36C-4416-985A-6CB6AA08022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029047" y="4914900"/>
              <a:ext cx="245004" cy="40066"/>
            </a:xfrm>
            <a:custGeom>
              <a:avLst/>
              <a:gdLst/>
              <a:ahLst/>
              <a:cxnLst/>
              <a:rect l="0" t="0" r="0" b="0"/>
              <a:pathLst>
                <a:path w="245004" h="40066">
                  <a:moveTo>
                    <a:pt x="16403" y="19050"/>
                  </a:moveTo>
                  <a:lnTo>
                    <a:pt x="16403" y="19050"/>
                  </a:lnTo>
                  <a:lnTo>
                    <a:pt x="3311" y="28484"/>
                  </a:lnTo>
                  <a:lnTo>
                    <a:pt x="0" y="33355"/>
                  </a:lnTo>
                  <a:lnTo>
                    <a:pt x="1235" y="35642"/>
                  </a:lnTo>
                  <a:lnTo>
                    <a:pt x="8251" y="40065"/>
                  </a:lnTo>
                  <a:lnTo>
                    <a:pt x="40956" y="39779"/>
                  </a:lnTo>
                  <a:lnTo>
                    <a:pt x="76233" y="35084"/>
                  </a:lnTo>
                  <a:lnTo>
                    <a:pt x="117077" y="28293"/>
                  </a:lnTo>
                  <a:lnTo>
                    <a:pt x="158749" y="20571"/>
                  </a:lnTo>
                  <a:lnTo>
                    <a:pt x="195143" y="12435"/>
                  </a:lnTo>
                  <a:lnTo>
                    <a:pt x="2450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9" name="SMARTInkShape-2480">
            <a:extLst>
              <a:ext uri="{FF2B5EF4-FFF2-40B4-BE49-F238E27FC236}">
                <a16:creationId xmlns:a16="http://schemas.microsoft.com/office/drawing/2014/main" xmlns="" id="{FD316007-8279-40C0-89DF-838ABC3D0B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18578" y="4723621"/>
            <a:ext cx="176357" cy="235212"/>
          </a:xfrm>
          <a:custGeom>
            <a:avLst/>
            <a:gdLst/>
            <a:ahLst/>
            <a:cxnLst/>
            <a:rect l="0" t="0" r="0" b="0"/>
            <a:pathLst>
              <a:path w="176357" h="235212">
                <a:moveTo>
                  <a:pt x="98372" y="51579"/>
                </a:moveTo>
                <a:lnTo>
                  <a:pt x="98372" y="51579"/>
                </a:lnTo>
                <a:lnTo>
                  <a:pt x="102735" y="41440"/>
                </a:lnTo>
                <a:lnTo>
                  <a:pt x="103839" y="33902"/>
                </a:lnTo>
                <a:lnTo>
                  <a:pt x="102448" y="27730"/>
                </a:lnTo>
                <a:lnTo>
                  <a:pt x="101090" y="25096"/>
                </a:lnTo>
                <a:lnTo>
                  <a:pt x="98773" y="24047"/>
                </a:lnTo>
                <a:lnTo>
                  <a:pt x="92435" y="24760"/>
                </a:lnTo>
                <a:lnTo>
                  <a:pt x="74191" y="35872"/>
                </a:lnTo>
                <a:lnTo>
                  <a:pt x="42744" y="70139"/>
                </a:lnTo>
                <a:lnTo>
                  <a:pt x="19173" y="108976"/>
                </a:lnTo>
                <a:lnTo>
                  <a:pt x="4037" y="151057"/>
                </a:lnTo>
                <a:lnTo>
                  <a:pt x="0" y="177636"/>
                </a:lnTo>
                <a:lnTo>
                  <a:pt x="3851" y="199797"/>
                </a:lnTo>
                <a:lnTo>
                  <a:pt x="13324" y="217643"/>
                </a:lnTo>
                <a:lnTo>
                  <a:pt x="26941" y="230278"/>
                </a:lnTo>
                <a:lnTo>
                  <a:pt x="48046" y="234952"/>
                </a:lnTo>
                <a:lnTo>
                  <a:pt x="60587" y="235211"/>
                </a:lnTo>
                <a:lnTo>
                  <a:pt x="105207" y="218720"/>
                </a:lnTo>
                <a:lnTo>
                  <a:pt x="144064" y="181379"/>
                </a:lnTo>
                <a:lnTo>
                  <a:pt x="171177" y="134567"/>
                </a:lnTo>
                <a:lnTo>
                  <a:pt x="176356" y="97870"/>
                </a:lnTo>
                <a:lnTo>
                  <a:pt x="172542" y="60864"/>
                </a:lnTo>
                <a:lnTo>
                  <a:pt x="161440" y="30306"/>
                </a:lnTo>
                <a:lnTo>
                  <a:pt x="143335" y="10139"/>
                </a:lnTo>
                <a:lnTo>
                  <a:pt x="132581" y="2786"/>
                </a:lnTo>
                <a:lnTo>
                  <a:pt x="121178" y="0"/>
                </a:lnTo>
                <a:lnTo>
                  <a:pt x="72972" y="71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" name="SMARTInkShape-Group521">
            <a:extLst>
              <a:ext uri="{FF2B5EF4-FFF2-40B4-BE49-F238E27FC236}">
                <a16:creationId xmlns:a16="http://schemas.microsoft.com/office/drawing/2014/main" xmlns="" id="{B00A507E-A21D-4C1E-8E30-DD4650D1526E}"/>
              </a:ext>
            </a:extLst>
          </p:cNvPr>
          <p:cNvGrpSpPr/>
          <p:nvPr/>
        </p:nvGrpSpPr>
        <p:grpSpPr>
          <a:xfrm>
            <a:off x="2077666" y="5638800"/>
            <a:ext cx="1202692" cy="597445"/>
            <a:chOff x="2077666" y="5638800"/>
            <a:chExt cx="1202692" cy="597445"/>
          </a:xfrm>
        </p:grpSpPr>
        <p:sp>
          <p:nvSpPr>
            <p:cNvPr id="350" name="SMARTInkShape-2481">
              <a:extLst>
                <a:ext uri="{FF2B5EF4-FFF2-40B4-BE49-F238E27FC236}">
                  <a16:creationId xmlns:a16="http://schemas.microsoft.com/office/drawing/2014/main" xmlns="" id="{8CAE1799-9F52-4157-A8B5-9238D29CA30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98800" y="5695950"/>
              <a:ext cx="181558" cy="438151"/>
            </a:xfrm>
            <a:custGeom>
              <a:avLst/>
              <a:gdLst/>
              <a:ahLst/>
              <a:cxnLst/>
              <a:rect l="0" t="0" r="0" b="0"/>
              <a:pathLst>
                <a:path w="181558" h="438151">
                  <a:moveTo>
                    <a:pt x="50800" y="0"/>
                  </a:moveTo>
                  <a:lnTo>
                    <a:pt x="50800" y="0"/>
                  </a:lnTo>
                  <a:lnTo>
                    <a:pt x="54171" y="0"/>
                  </a:lnTo>
                  <a:lnTo>
                    <a:pt x="98821" y="43943"/>
                  </a:lnTo>
                  <a:lnTo>
                    <a:pt x="129998" y="82325"/>
                  </a:lnTo>
                  <a:lnTo>
                    <a:pt x="145226" y="106389"/>
                  </a:lnTo>
                  <a:lnTo>
                    <a:pt x="160317" y="132310"/>
                  </a:lnTo>
                  <a:lnTo>
                    <a:pt x="170378" y="159467"/>
                  </a:lnTo>
                  <a:lnTo>
                    <a:pt x="177085" y="187451"/>
                  </a:lnTo>
                  <a:lnTo>
                    <a:pt x="181557" y="215984"/>
                  </a:lnTo>
                  <a:lnTo>
                    <a:pt x="179599" y="243472"/>
                  </a:lnTo>
                  <a:lnTo>
                    <a:pt x="173355" y="270265"/>
                  </a:lnTo>
                  <a:lnTo>
                    <a:pt x="164253" y="296594"/>
                  </a:lnTo>
                  <a:lnTo>
                    <a:pt x="149719" y="321201"/>
                  </a:lnTo>
                  <a:lnTo>
                    <a:pt x="110991" y="367358"/>
                  </a:lnTo>
                  <a:lnTo>
                    <a:pt x="67439" y="400102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482">
              <a:extLst>
                <a:ext uri="{FF2B5EF4-FFF2-40B4-BE49-F238E27FC236}">
                  <a16:creationId xmlns:a16="http://schemas.microsoft.com/office/drawing/2014/main" xmlns="" id="{C88BC559-1C81-449D-B7E3-810A4437494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571750" y="5995360"/>
              <a:ext cx="190501" cy="11741"/>
            </a:xfrm>
            <a:custGeom>
              <a:avLst/>
              <a:gdLst/>
              <a:ahLst/>
              <a:cxnLst/>
              <a:rect l="0" t="0" r="0" b="0"/>
              <a:pathLst>
                <a:path w="190501" h="11741">
                  <a:moveTo>
                    <a:pt x="0" y="11740"/>
                  </a:moveTo>
                  <a:lnTo>
                    <a:pt x="0" y="11740"/>
                  </a:lnTo>
                  <a:lnTo>
                    <a:pt x="3371" y="11740"/>
                  </a:lnTo>
                  <a:lnTo>
                    <a:pt x="6907" y="9858"/>
                  </a:lnTo>
                  <a:lnTo>
                    <a:pt x="8838" y="8369"/>
                  </a:lnTo>
                  <a:lnTo>
                    <a:pt x="48989" y="2280"/>
                  </a:lnTo>
                  <a:lnTo>
                    <a:pt x="87266" y="0"/>
                  </a:lnTo>
                  <a:lnTo>
                    <a:pt x="126516" y="2696"/>
                  </a:lnTo>
                  <a:lnTo>
                    <a:pt x="173471" y="4858"/>
                  </a:lnTo>
                  <a:lnTo>
                    <a:pt x="19050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483">
              <a:extLst>
                <a:ext uri="{FF2B5EF4-FFF2-40B4-BE49-F238E27FC236}">
                  <a16:creationId xmlns:a16="http://schemas.microsoft.com/office/drawing/2014/main" xmlns="" id="{C15946B3-E7E7-445E-947E-F3F83398E52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077666" y="5705933"/>
              <a:ext cx="153205" cy="474006"/>
            </a:xfrm>
            <a:custGeom>
              <a:avLst/>
              <a:gdLst/>
              <a:ahLst/>
              <a:cxnLst/>
              <a:rect l="0" t="0" r="0" b="0"/>
              <a:pathLst>
                <a:path w="153205" h="474006">
                  <a:moveTo>
                    <a:pt x="17834" y="193217"/>
                  </a:moveTo>
                  <a:lnTo>
                    <a:pt x="17834" y="193217"/>
                  </a:lnTo>
                  <a:lnTo>
                    <a:pt x="32337" y="227161"/>
                  </a:lnTo>
                  <a:lnTo>
                    <a:pt x="40978" y="263101"/>
                  </a:lnTo>
                  <a:lnTo>
                    <a:pt x="47641" y="306827"/>
                  </a:lnTo>
                  <a:lnTo>
                    <a:pt x="51543" y="352366"/>
                  </a:lnTo>
                  <a:lnTo>
                    <a:pt x="50925" y="393772"/>
                  </a:lnTo>
                  <a:lnTo>
                    <a:pt x="48298" y="429579"/>
                  </a:lnTo>
                  <a:lnTo>
                    <a:pt x="40863" y="472582"/>
                  </a:lnTo>
                  <a:lnTo>
                    <a:pt x="38126" y="474005"/>
                  </a:lnTo>
                  <a:lnTo>
                    <a:pt x="34890" y="472131"/>
                  </a:lnTo>
                  <a:lnTo>
                    <a:pt x="31321" y="468060"/>
                  </a:lnTo>
                  <a:lnTo>
                    <a:pt x="16186" y="425248"/>
                  </a:lnTo>
                  <a:lnTo>
                    <a:pt x="11091" y="400116"/>
                  </a:lnTo>
                  <a:lnTo>
                    <a:pt x="6283" y="369955"/>
                  </a:lnTo>
                  <a:lnTo>
                    <a:pt x="1667" y="336441"/>
                  </a:lnTo>
                  <a:lnTo>
                    <a:pt x="0" y="300694"/>
                  </a:lnTo>
                  <a:lnTo>
                    <a:pt x="300" y="263458"/>
                  </a:lnTo>
                  <a:lnTo>
                    <a:pt x="1912" y="225227"/>
                  </a:lnTo>
                  <a:lnTo>
                    <a:pt x="4397" y="191274"/>
                  </a:lnTo>
                  <a:lnTo>
                    <a:pt x="7465" y="160172"/>
                  </a:lnTo>
                  <a:lnTo>
                    <a:pt x="10921" y="130968"/>
                  </a:lnTo>
                  <a:lnTo>
                    <a:pt x="20406" y="85352"/>
                  </a:lnTo>
                  <a:lnTo>
                    <a:pt x="32383" y="50028"/>
                  </a:lnTo>
                  <a:lnTo>
                    <a:pt x="47113" y="22568"/>
                  </a:lnTo>
                  <a:lnTo>
                    <a:pt x="64949" y="6130"/>
                  </a:lnTo>
                  <a:lnTo>
                    <a:pt x="74644" y="759"/>
                  </a:lnTo>
                  <a:lnTo>
                    <a:pt x="86046" y="0"/>
                  </a:lnTo>
                  <a:lnTo>
                    <a:pt x="111886" y="6683"/>
                  </a:lnTo>
                  <a:lnTo>
                    <a:pt x="134188" y="26587"/>
                  </a:lnTo>
                  <a:lnTo>
                    <a:pt x="144087" y="39797"/>
                  </a:lnTo>
                  <a:lnTo>
                    <a:pt x="153204" y="69526"/>
                  </a:lnTo>
                  <a:lnTo>
                    <a:pt x="152787" y="100849"/>
                  </a:lnTo>
                  <a:lnTo>
                    <a:pt x="143195" y="131233"/>
                  </a:lnTo>
                  <a:lnTo>
                    <a:pt x="123879" y="157438"/>
                  </a:lnTo>
                  <a:lnTo>
                    <a:pt x="98126" y="179431"/>
                  </a:lnTo>
                  <a:lnTo>
                    <a:pt x="54011" y="200892"/>
                  </a:lnTo>
                  <a:lnTo>
                    <a:pt x="29209" y="204154"/>
                  </a:lnTo>
                  <a:lnTo>
                    <a:pt x="13952" y="201370"/>
                  </a:lnTo>
                  <a:lnTo>
                    <a:pt x="8896" y="198652"/>
                  </a:lnTo>
                  <a:lnTo>
                    <a:pt x="7642" y="196840"/>
                  </a:lnTo>
                  <a:lnTo>
                    <a:pt x="8923" y="19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484">
              <a:extLst>
                <a:ext uri="{FF2B5EF4-FFF2-40B4-BE49-F238E27FC236}">
                  <a16:creationId xmlns:a16="http://schemas.microsoft.com/office/drawing/2014/main" xmlns="" id="{509FE468-B6CA-437F-A4DB-32CBAEA2286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445977" y="5773717"/>
              <a:ext cx="103126" cy="347684"/>
            </a:xfrm>
            <a:custGeom>
              <a:avLst/>
              <a:gdLst/>
              <a:ahLst/>
              <a:cxnLst/>
              <a:rect l="0" t="0" r="0" b="0"/>
              <a:pathLst>
                <a:path w="103126" h="347684">
                  <a:moveTo>
                    <a:pt x="94023" y="61933"/>
                  </a:moveTo>
                  <a:lnTo>
                    <a:pt x="94023" y="61933"/>
                  </a:lnTo>
                  <a:lnTo>
                    <a:pt x="102861" y="17742"/>
                  </a:lnTo>
                  <a:lnTo>
                    <a:pt x="103125" y="5133"/>
                  </a:lnTo>
                  <a:lnTo>
                    <a:pt x="102208" y="782"/>
                  </a:lnTo>
                  <a:lnTo>
                    <a:pt x="98774" y="0"/>
                  </a:lnTo>
                  <a:lnTo>
                    <a:pt x="87433" y="4774"/>
                  </a:lnTo>
                  <a:lnTo>
                    <a:pt x="65181" y="29475"/>
                  </a:lnTo>
                  <a:lnTo>
                    <a:pt x="50865" y="63029"/>
                  </a:lnTo>
                  <a:lnTo>
                    <a:pt x="36036" y="107575"/>
                  </a:lnTo>
                  <a:lnTo>
                    <a:pt x="27143" y="133282"/>
                  </a:lnTo>
                  <a:lnTo>
                    <a:pt x="17686" y="160300"/>
                  </a:lnTo>
                  <a:lnTo>
                    <a:pt x="10676" y="185367"/>
                  </a:lnTo>
                  <a:lnTo>
                    <a:pt x="1006" y="232033"/>
                  </a:lnTo>
                  <a:lnTo>
                    <a:pt x="0" y="272529"/>
                  </a:lnTo>
                  <a:lnTo>
                    <a:pt x="6374" y="305814"/>
                  </a:lnTo>
                  <a:lnTo>
                    <a:pt x="20966" y="327664"/>
                  </a:lnTo>
                  <a:lnTo>
                    <a:pt x="41092" y="338786"/>
                  </a:lnTo>
                  <a:lnTo>
                    <a:pt x="74973" y="347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485">
              <a:extLst>
                <a:ext uri="{FF2B5EF4-FFF2-40B4-BE49-F238E27FC236}">
                  <a16:creationId xmlns:a16="http://schemas.microsoft.com/office/drawing/2014/main" xmlns="" id="{D41B8727-813E-4496-AFDB-D27F291AA2B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93729" y="5949950"/>
              <a:ext cx="231972" cy="197959"/>
            </a:xfrm>
            <a:custGeom>
              <a:avLst/>
              <a:gdLst/>
              <a:ahLst/>
              <a:cxnLst/>
              <a:rect l="0" t="0" r="0" b="0"/>
              <a:pathLst>
                <a:path w="231972" h="197959">
                  <a:moveTo>
                    <a:pt x="3371" y="76200"/>
                  </a:moveTo>
                  <a:lnTo>
                    <a:pt x="3371" y="76200"/>
                  </a:lnTo>
                  <a:lnTo>
                    <a:pt x="0" y="69459"/>
                  </a:lnTo>
                  <a:lnTo>
                    <a:pt x="226" y="62385"/>
                  </a:lnTo>
                  <a:lnTo>
                    <a:pt x="1275" y="58524"/>
                  </a:lnTo>
                  <a:lnTo>
                    <a:pt x="8084" y="50471"/>
                  </a:lnTo>
                  <a:lnTo>
                    <a:pt x="12863" y="46346"/>
                  </a:lnTo>
                  <a:lnTo>
                    <a:pt x="27580" y="43646"/>
                  </a:lnTo>
                  <a:lnTo>
                    <a:pt x="46586" y="46210"/>
                  </a:lnTo>
                  <a:lnTo>
                    <a:pt x="69144" y="54404"/>
                  </a:lnTo>
                  <a:lnTo>
                    <a:pt x="87637" y="74509"/>
                  </a:lnTo>
                  <a:lnTo>
                    <a:pt x="100795" y="102259"/>
                  </a:lnTo>
                  <a:lnTo>
                    <a:pt x="106642" y="133408"/>
                  </a:lnTo>
                  <a:lnTo>
                    <a:pt x="103597" y="160422"/>
                  </a:lnTo>
                  <a:lnTo>
                    <a:pt x="91864" y="189819"/>
                  </a:lnTo>
                  <a:lnTo>
                    <a:pt x="87766" y="196397"/>
                  </a:lnTo>
                  <a:lnTo>
                    <a:pt x="82212" y="197958"/>
                  </a:lnTo>
                  <a:lnTo>
                    <a:pt x="75687" y="196178"/>
                  </a:lnTo>
                  <a:lnTo>
                    <a:pt x="68515" y="192169"/>
                  </a:lnTo>
                  <a:lnTo>
                    <a:pt x="63734" y="184557"/>
                  </a:lnTo>
                  <a:lnTo>
                    <a:pt x="58421" y="162928"/>
                  </a:lnTo>
                  <a:lnTo>
                    <a:pt x="62172" y="116243"/>
                  </a:lnTo>
                  <a:lnTo>
                    <a:pt x="78963" y="75678"/>
                  </a:lnTo>
                  <a:lnTo>
                    <a:pt x="108554" y="44687"/>
                  </a:lnTo>
                  <a:lnTo>
                    <a:pt x="154246" y="24373"/>
                  </a:lnTo>
                  <a:lnTo>
                    <a:pt x="201259" y="9415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486">
              <a:extLst>
                <a:ext uri="{FF2B5EF4-FFF2-40B4-BE49-F238E27FC236}">
                  <a16:creationId xmlns:a16="http://schemas.microsoft.com/office/drawing/2014/main" xmlns="" id="{AFA900A5-E8DD-4678-AC2A-3561E3887AD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625972" y="5779060"/>
              <a:ext cx="148979" cy="333283"/>
            </a:xfrm>
            <a:custGeom>
              <a:avLst/>
              <a:gdLst/>
              <a:ahLst/>
              <a:cxnLst/>
              <a:rect l="0" t="0" r="0" b="0"/>
              <a:pathLst>
                <a:path w="148979" h="333283">
                  <a:moveTo>
                    <a:pt x="28328" y="94690"/>
                  </a:moveTo>
                  <a:lnTo>
                    <a:pt x="28328" y="94690"/>
                  </a:lnTo>
                  <a:lnTo>
                    <a:pt x="21586" y="84577"/>
                  </a:lnTo>
                  <a:lnTo>
                    <a:pt x="20305" y="80892"/>
                  </a:lnTo>
                  <a:lnTo>
                    <a:pt x="20157" y="77731"/>
                  </a:lnTo>
                  <a:lnTo>
                    <a:pt x="20764" y="74916"/>
                  </a:lnTo>
                  <a:lnTo>
                    <a:pt x="21875" y="73747"/>
                  </a:lnTo>
                  <a:lnTo>
                    <a:pt x="23320" y="73672"/>
                  </a:lnTo>
                  <a:lnTo>
                    <a:pt x="24989" y="74328"/>
                  </a:lnTo>
                  <a:lnTo>
                    <a:pt x="30710" y="95477"/>
                  </a:lnTo>
                  <a:lnTo>
                    <a:pt x="30131" y="138667"/>
                  </a:lnTo>
                  <a:lnTo>
                    <a:pt x="27248" y="175384"/>
                  </a:lnTo>
                  <a:lnTo>
                    <a:pt x="22909" y="215221"/>
                  </a:lnTo>
                  <a:lnTo>
                    <a:pt x="16277" y="256444"/>
                  </a:lnTo>
                  <a:lnTo>
                    <a:pt x="10507" y="290757"/>
                  </a:lnTo>
                  <a:lnTo>
                    <a:pt x="4425" y="330427"/>
                  </a:lnTo>
                  <a:lnTo>
                    <a:pt x="3221" y="332987"/>
                  </a:lnTo>
                  <a:lnTo>
                    <a:pt x="1712" y="333282"/>
                  </a:lnTo>
                  <a:lnTo>
                    <a:pt x="0" y="332068"/>
                  </a:lnTo>
                  <a:lnTo>
                    <a:pt x="963" y="300020"/>
                  </a:lnTo>
                  <a:lnTo>
                    <a:pt x="9581" y="256503"/>
                  </a:lnTo>
                  <a:lnTo>
                    <a:pt x="15830" y="230082"/>
                  </a:lnTo>
                  <a:lnTo>
                    <a:pt x="22818" y="201178"/>
                  </a:lnTo>
                  <a:lnTo>
                    <a:pt x="30299" y="170621"/>
                  </a:lnTo>
                  <a:lnTo>
                    <a:pt x="38109" y="138961"/>
                  </a:lnTo>
                  <a:lnTo>
                    <a:pt x="45432" y="110799"/>
                  </a:lnTo>
                  <a:lnTo>
                    <a:pt x="52430" y="84967"/>
                  </a:lnTo>
                  <a:lnTo>
                    <a:pt x="65146" y="42391"/>
                  </a:lnTo>
                  <a:lnTo>
                    <a:pt x="82522" y="0"/>
                  </a:lnTo>
                  <a:lnTo>
                    <a:pt x="85624" y="1224"/>
                  </a:lnTo>
                  <a:lnTo>
                    <a:pt x="94715" y="11993"/>
                  </a:lnTo>
                  <a:lnTo>
                    <a:pt x="111733" y="51373"/>
                  </a:lnTo>
                  <a:lnTo>
                    <a:pt x="122077" y="92841"/>
                  </a:lnTo>
                  <a:lnTo>
                    <a:pt x="129966" y="140434"/>
                  </a:lnTo>
                  <a:lnTo>
                    <a:pt x="133473" y="187458"/>
                  </a:lnTo>
                  <a:lnTo>
                    <a:pt x="136913" y="230464"/>
                  </a:lnTo>
                  <a:lnTo>
                    <a:pt x="140088" y="267923"/>
                  </a:lnTo>
                  <a:lnTo>
                    <a:pt x="144008" y="313189"/>
                  </a:lnTo>
                  <a:lnTo>
                    <a:pt x="148978" y="329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487">
              <a:extLst>
                <a:ext uri="{FF2B5EF4-FFF2-40B4-BE49-F238E27FC236}">
                  <a16:creationId xmlns:a16="http://schemas.microsoft.com/office/drawing/2014/main" xmlns="" id="{AD45AD5B-71DC-43A2-BC3C-CFAB087E881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967553" y="5798345"/>
              <a:ext cx="133393" cy="335433"/>
            </a:xfrm>
            <a:custGeom>
              <a:avLst/>
              <a:gdLst/>
              <a:ahLst/>
              <a:cxnLst/>
              <a:rect l="0" t="0" r="0" b="0"/>
              <a:pathLst>
                <a:path w="133393" h="335433">
                  <a:moveTo>
                    <a:pt x="16947" y="88105"/>
                  </a:moveTo>
                  <a:lnTo>
                    <a:pt x="16947" y="88105"/>
                  </a:lnTo>
                  <a:lnTo>
                    <a:pt x="17653" y="132867"/>
                  </a:lnTo>
                  <a:lnTo>
                    <a:pt x="20318" y="166796"/>
                  </a:lnTo>
                  <a:lnTo>
                    <a:pt x="21973" y="205392"/>
                  </a:lnTo>
                  <a:lnTo>
                    <a:pt x="22709" y="244656"/>
                  </a:lnTo>
                  <a:lnTo>
                    <a:pt x="23036" y="280920"/>
                  </a:lnTo>
                  <a:lnTo>
                    <a:pt x="22540" y="327093"/>
                  </a:lnTo>
                  <a:lnTo>
                    <a:pt x="19903" y="335432"/>
                  </a:lnTo>
                  <a:lnTo>
                    <a:pt x="18212" y="334129"/>
                  </a:lnTo>
                  <a:lnTo>
                    <a:pt x="8548" y="295400"/>
                  </a:lnTo>
                  <a:lnTo>
                    <a:pt x="2631" y="252909"/>
                  </a:lnTo>
                  <a:lnTo>
                    <a:pt x="1053" y="224785"/>
                  </a:lnTo>
                  <a:lnTo>
                    <a:pt x="0" y="194042"/>
                  </a:lnTo>
                  <a:lnTo>
                    <a:pt x="5" y="165079"/>
                  </a:lnTo>
                  <a:lnTo>
                    <a:pt x="713" y="137304"/>
                  </a:lnTo>
                  <a:lnTo>
                    <a:pt x="1891" y="110322"/>
                  </a:lnTo>
                  <a:lnTo>
                    <a:pt x="5081" y="69052"/>
                  </a:lnTo>
                  <a:lnTo>
                    <a:pt x="12726" y="27661"/>
                  </a:lnTo>
                  <a:lnTo>
                    <a:pt x="24580" y="1454"/>
                  </a:lnTo>
                  <a:lnTo>
                    <a:pt x="29091" y="0"/>
                  </a:lnTo>
                  <a:lnTo>
                    <a:pt x="41630" y="2144"/>
                  </a:lnTo>
                  <a:lnTo>
                    <a:pt x="54728" y="15328"/>
                  </a:lnTo>
                  <a:lnTo>
                    <a:pt x="61184" y="24770"/>
                  </a:lnTo>
                  <a:lnTo>
                    <a:pt x="64595" y="48432"/>
                  </a:lnTo>
                  <a:lnTo>
                    <a:pt x="59996" y="74706"/>
                  </a:lnTo>
                  <a:lnTo>
                    <a:pt x="41540" y="111886"/>
                  </a:lnTo>
                  <a:lnTo>
                    <a:pt x="4485" y="159084"/>
                  </a:lnTo>
                  <a:lnTo>
                    <a:pt x="4406" y="160824"/>
                  </a:lnTo>
                  <a:lnTo>
                    <a:pt x="6469" y="161984"/>
                  </a:lnTo>
                  <a:lnTo>
                    <a:pt x="48300" y="165512"/>
                  </a:lnTo>
                  <a:lnTo>
                    <a:pt x="85660" y="175795"/>
                  </a:lnTo>
                  <a:lnTo>
                    <a:pt x="117583" y="196088"/>
                  </a:lnTo>
                  <a:lnTo>
                    <a:pt x="131289" y="211827"/>
                  </a:lnTo>
                  <a:lnTo>
                    <a:pt x="133392" y="221385"/>
                  </a:lnTo>
                  <a:lnTo>
                    <a:pt x="130084" y="243297"/>
                  </a:lnTo>
                  <a:lnTo>
                    <a:pt x="115914" y="265264"/>
                  </a:lnTo>
                  <a:lnTo>
                    <a:pt x="94799" y="284671"/>
                  </a:lnTo>
                  <a:lnTo>
                    <a:pt x="68951" y="297998"/>
                  </a:lnTo>
                  <a:lnTo>
                    <a:pt x="44764" y="302983"/>
                  </a:lnTo>
                  <a:lnTo>
                    <a:pt x="33375" y="303321"/>
                  </a:lnTo>
                  <a:lnTo>
                    <a:pt x="25076" y="297905"/>
                  </a:lnTo>
                  <a:lnTo>
                    <a:pt x="4247" y="25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488">
              <a:extLst>
                <a:ext uri="{FF2B5EF4-FFF2-40B4-BE49-F238E27FC236}">
                  <a16:creationId xmlns:a16="http://schemas.microsoft.com/office/drawing/2014/main" xmlns="" id="{966A1B5A-BE9F-4173-917F-190A526FBAC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877510" y="5638800"/>
              <a:ext cx="11741" cy="597445"/>
            </a:xfrm>
            <a:custGeom>
              <a:avLst/>
              <a:gdLst/>
              <a:ahLst/>
              <a:cxnLst/>
              <a:rect l="0" t="0" r="0" b="0"/>
              <a:pathLst>
                <a:path w="11741" h="597445">
                  <a:moveTo>
                    <a:pt x="11740" y="0"/>
                  </a:moveTo>
                  <a:lnTo>
                    <a:pt x="11740" y="0"/>
                  </a:lnTo>
                  <a:lnTo>
                    <a:pt x="8369" y="0"/>
                  </a:lnTo>
                  <a:lnTo>
                    <a:pt x="6714" y="7526"/>
                  </a:lnTo>
                  <a:lnTo>
                    <a:pt x="2280" y="52208"/>
                  </a:lnTo>
                  <a:lnTo>
                    <a:pt x="480" y="95406"/>
                  </a:lnTo>
                  <a:lnTo>
                    <a:pt x="0" y="120753"/>
                  </a:lnTo>
                  <a:lnTo>
                    <a:pt x="385" y="148941"/>
                  </a:lnTo>
                  <a:lnTo>
                    <a:pt x="1348" y="179022"/>
                  </a:lnTo>
                  <a:lnTo>
                    <a:pt x="2696" y="210364"/>
                  </a:lnTo>
                  <a:lnTo>
                    <a:pt x="3594" y="243254"/>
                  </a:lnTo>
                  <a:lnTo>
                    <a:pt x="4193" y="277175"/>
                  </a:lnTo>
                  <a:lnTo>
                    <a:pt x="4592" y="311783"/>
                  </a:lnTo>
                  <a:lnTo>
                    <a:pt x="4858" y="346145"/>
                  </a:lnTo>
                  <a:lnTo>
                    <a:pt x="5036" y="380341"/>
                  </a:lnTo>
                  <a:lnTo>
                    <a:pt x="5154" y="414427"/>
                  </a:lnTo>
                  <a:lnTo>
                    <a:pt x="5232" y="444912"/>
                  </a:lnTo>
                  <a:lnTo>
                    <a:pt x="5285" y="472996"/>
                  </a:lnTo>
                  <a:lnTo>
                    <a:pt x="5320" y="499481"/>
                  </a:lnTo>
                  <a:lnTo>
                    <a:pt x="5359" y="540197"/>
                  </a:lnTo>
                  <a:lnTo>
                    <a:pt x="3499" y="581275"/>
                  </a:lnTo>
                  <a:lnTo>
                    <a:pt x="1728" y="595600"/>
                  </a:lnTo>
                  <a:lnTo>
                    <a:pt x="2243" y="597444"/>
                  </a:lnTo>
                  <a:lnTo>
                    <a:pt x="5390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522">
            <a:extLst>
              <a:ext uri="{FF2B5EF4-FFF2-40B4-BE49-F238E27FC236}">
                <a16:creationId xmlns:a16="http://schemas.microsoft.com/office/drawing/2014/main" xmlns="" id="{813D1133-D7C7-4A23-B1EA-4AD8AC33B44F}"/>
              </a:ext>
            </a:extLst>
          </p:cNvPr>
          <p:cNvGrpSpPr/>
          <p:nvPr/>
        </p:nvGrpSpPr>
        <p:grpSpPr>
          <a:xfrm>
            <a:off x="3677201" y="5411764"/>
            <a:ext cx="763137" cy="675194"/>
            <a:chOff x="3677201" y="5411764"/>
            <a:chExt cx="763137" cy="675194"/>
          </a:xfrm>
        </p:grpSpPr>
        <p:sp>
          <p:nvSpPr>
            <p:cNvPr id="359" name="SMARTInkShape-2489">
              <a:extLst>
                <a:ext uri="{FF2B5EF4-FFF2-40B4-BE49-F238E27FC236}">
                  <a16:creationId xmlns:a16="http://schemas.microsoft.com/office/drawing/2014/main" xmlns="" id="{4EA54FF8-E450-4921-8FBD-ACABEF96122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46042" y="5702300"/>
              <a:ext cx="270359" cy="25401"/>
            </a:xfrm>
            <a:custGeom>
              <a:avLst/>
              <a:gdLst/>
              <a:ahLst/>
              <a:cxnLst/>
              <a:rect l="0" t="0" r="0" b="0"/>
              <a:pathLst>
                <a:path w="27035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47328" y="23989"/>
                  </a:lnTo>
                  <a:lnTo>
                    <a:pt x="91035" y="18658"/>
                  </a:lnTo>
                  <a:lnTo>
                    <a:pt x="114826" y="15966"/>
                  </a:lnTo>
                  <a:lnTo>
                    <a:pt x="139153" y="13467"/>
                  </a:lnTo>
                  <a:lnTo>
                    <a:pt x="186645" y="8807"/>
                  </a:lnTo>
                  <a:lnTo>
                    <a:pt x="228919" y="4385"/>
                  </a:lnTo>
                  <a:lnTo>
                    <a:pt x="270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490">
              <a:extLst>
                <a:ext uri="{FF2B5EF4-FFF2-40B4-BE49-F238E27FC236}">
                  <a16:creationId xmlns:a16="http://schemas.microsoft.com/office/drawing/2014/main" xmlns="" id="{CAB43917-7BAD-4CC6-8884-490193A35B9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076700" y="545465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761" y="52079"/>
                  </a:lnTo>
                  <a:lnTo>
                    <a:pt x="6088" y="82883"/>
                  </a:lnTo>
                  <a:lnTo>
                    <a:pt x="8115" y="117270"/>
                  </a:lnTo>
                  <a:lnTo>
                    <a:pt x="10662" y="152309"/>
                  </a:lnTo>
                  <a:lnTo>
                    <a:pt x="12096" y="194863"/>
                  </a:lnTo>
                  <a:lnTo>
                    <a:pt x="12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491">
              <a:extLst>
                <a:ext uri="{FF2B5EF4-FFF2-40B4-BE49-F238E27FC236}">
                  <a16:creationId xmlns:a16="http://schemas.microsoft.com/office/drawing/2014/main" xmlns="" id="{56E17B36-73BD-4EB1-81AC-B62EA36731D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11765" y="5921702"/>
              <a:ext cx="366536" cy="21016"/>
            </a:xfrm>
            <a:custGeom>
              <a:avLst/>
              <a:gdLst/>
              <a:ahLst/>
              <a:cxnLst/>
              <a:rect l="0" t="0" r="0" b="0"/>
              <a:pathLst>
                <a:path w="366536" h="21016">
                  <a:moveTo>
                    <a:pt x="10935" y="15548"/>
                  </a:moveTo>
                  <a:lnTo>
                    <a:pt x="10935" y="15548"/>
                  </a:lnTo>
                  <a:lnTo>
                    <a:pt x="0" y="21015"/>
                  </a:lnTo>
                  <a:lnTo>
                    <a:pt x="36123" y="14874"/>
                  </a:lnTo>
                  <a:lnTo>
                    <a:pt x="78574" y="11015"/>
                  </a:lnTo>
                  <a:lnTo>
                    <a:pt x="104711" y="8999"/>
                  </a:lnTo>
                  <a:lnTo>
                    <a:pt x="132719" y="6949"/>
                  </a:lnTo>
                  <a:lnTo>
                    <a:pt x="162680" y="4877"/>
                  </a:lnTo>
                  <a:lnTo>
                    <a:pt x="193943" y="2789"/>
                  </a:lnTo>
                  <a:lnTo>
                    <a:pt x="226073" y="692"/>
                  </a:lnTo>
                  <a:lnTo>
                    <a:pt x="255961" y="0"/>
                  </a:lnTo>
                  <a:lnTo>
                    <a:pt x="284352" y="244"/>
                  </a:lnTo>
                  <a:lnTo>
                    <a:pt x="330009" y="1690"/>
                  </a:lnTo>
                  <a:lnTo>
                    <a:pt x="366535" y="2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492">
              <a:extLst>
                <a:ext uri="{FF2B5EF4-FFF2-40B4-BE49-F238E27FC236}">
                  <a16:creationId xmlns:a16="http://schemas.microsoft.com/office/drawing/2014/main" xmlns="" id="{4E95DCD0-B431-4F33-8351-5B17D228F10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677201" y="5638800"/>
              <a:ext cx="240750" cy="25401"/>
            </a:xfrm>
            <a:custGeom>
              <a:avLst/>
              <a:gdLst/>
              <a:ahLst/>
              <a:cxnLst/>
              <a:rect l="0" t="0" r="0" b="0"/>
              <a:pathLst>
                <a:path w="240750" h="25401">
                  <a:moveTo>
                    <a:pt x="18499" y="25400"/>
                  </a:moveTo>
                  <a:lnTo>
                    <a:pt x="18499" y="25400"/>
                  </a:lnTo>
                  <a:lnTo>
                    <a:pt x="0" y="25400"/>
                  </a:lnTo>
                  <a:lnTo>
                    <a:pt x="41585" y="23518"/>
                  </a:lnTo>
                  <a:lnTo>
                    <a:pt x="76032" y="19625"/>
                  </a:lnTo>
                  <a:lnTo>
                    <a:pt x="119564" y="13191"/>
                  </a:lnTo>
                  <a:lnTo>
                    <a:pt x="167133" y="7508"/>
                  </a:lnTo>
                  <a:lnTo>
                    <a:pt x="208030" y="3337"/>
                  </a:lnTo>
                  <a:lnTo>
                    <a:pt x="240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493">
              <a:extLst>
                <a:ext uri="{FF2B5EF4-FFF2-40B4-BE49-F238E27FC236}">
                  <a16:creationId xmlns:a16="http://schemas.microsoft.com/office/drawing/2014/main" xmlns="" id="{E3CF1DDE-BA82-4DBB-A0A1-46A8EE5BAB3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54500" y="5411764"/>
              <a:ext cx="185838" cy="315937"/>
            </a:xfrm>
            <a:custGeom>
              <a:avLst/>
              <a:gdLst/>
              <a:ahLst/>
              <a:cxnLst/>
              <a:rect l="0" t="0" r="0" b="0"/>
              <a:pathLst>
                <a:path w="185838" h="315937">
                  <a:moveTo>
                    <a:pt x="57150" y="144486"/>
                  </a:moveTo>
                  <a:lnTo>
                    <a:pt x="57150" y="144486"/>
                  </a:lnTo>
                  <a:lnTo>
                    <a:pt x="53779" y="144486"/>
                  </a:lnTo>
                  <a:lnTo>
                    <a:pt x="53492" y="145897"/>
                  </a:lnTo>
                  <a:lnTo>
                    <a:pt x="57441" y="187131"/>
                  </a:lnTo>
                  <a:lnTo>
                    <a:pt x="61391" y="227599"/>
                  </a:lnTo>
                  <a:lnTo>
                    <a:pt x="62875" y="272202"/>
                  </a:lnTo>
                  <a:lnTo>
                    <a:pt x="61495" y="308343"/>
                  </a:lnTo>
                  <a:lnTo>
                    <a:pt x="60046" y="312990"/>
                  </a:lnTo>
                  <a:lnTo>
                    <a:pt x="59081" y="313973"/>
                  </a:lnTo>
                  <a:lnTo>
                    <a:pt x="58438" y="312510"/>
                  </a:lnTo>
                  <a:lnTo>
                    <a:pt x="57403" y="281471"/>
                  </a:lnTo>
                  <a:lnTo>
                    <a:pt x="57263" y="244409"/>
                  </a:lnTo>
                  <a:lnTo>
                    <a:pt x="57225" y="221684"/>
                  </a:lnTo>
                  <a:lnTo>
                    <a:pt x="58611" y="195951"/>
                  </a:lnTo>
                  <a:lnTo>
                    <a:pt x="60946" y="168213"/>
                  </a:lnTo>
                  <a:lnTo>
                    <a:pt x="63914" y="139137"/>
                  </a:lnTo>
                  <a:lnTo>
                    <a:pt x="66598" y="112698"/>
                  </a:lnTo>
                  <a:lnTo>
                    <a:pt x="69093" y="88017"/>
                  </a:lnTo>
                  <a:lnTo>
                    <a:pt x="74452" y="46716"/>
                  </a:lnTo>
                  <a:lnTo>
                    <a:pt x="81538" y="21305"/>
                  </a:lnTo>
                  <a:lnTo>
                    <a:pt x="91272" y="6718"/>
                  </a:lnTo>
                  <a:lnTo>
                    <a:pt x="96832" y="1841"/>
                  </a:lnTo>
                  <a:lnTo>
                    <a:pt x="102655" y="0"/>
                  </a:lnTo>
                  <a:lnTo>
                    <a:pt x="114769" y="1718"/>
                  </a:lnTo>
                  <a:lnTo>
                    <a:pt x="127208" y="12830"/>
                  </a:lnTo>
                  <a:lnTo>
                    <a:pt x="133489" y="20732"/>
                  </a:lnTo>
                  <a:lnTo>
                    <a:pt x="140467" y="40801"/>
                  </a:lnTo>
                  <a:lnTo>
                    <a:pt x="142328" y="52080"/>
                  </a:lnTo>
                  <a:lnTo>
                    <a:pt x="138750" y="74019"/>
                  </a:lnTo>
                  <a:lnTo>
                    <a:pt x="129400" y="94822"/>
                  </a:lnTo>
                  <a:lnTo>
                    <a:pt x="108269" y="120991"/>
                  </a:lnTo>
                  <a:lnTo>
                    <a:pt x="80980" y="141113"/>
                  </a:lnTo>
                  <a:lnTo>
                    <a:pt x="80798" y="141532"/>
                  </a:lnTo>
                  <a:lnTo>
                    <a:pt x="84358" y="140116"/>
                  </a:lnTo>
                  <a:lnTo>
                    <a:pt x="101038" y="142094"/>
                  </a:lnTo>
                  <a:lnTo>
                    <a:pt x="141392" y="159927"/>
                  </a:lnTo>
                  <a:lnTo>
                    <a:pt x="171324" y="182614"/>
                  </a:lnTo>
                  <a:lnTo>
                    <a:pt x="184564" y="201414"/>
                  </a:lnTo>
                  <a:lnTo>
                    <a:pt x="185837" y="212071"/>
                  </a:lnTo>
                  <a:lnTo>
                    <a:pt x="179726" y="235201"/>
                  </a:lnTo>
                  <a:lnTo>
                    <a:pt x="150305" y="268652"/>
                  </a:lnTo>
                  <a:lnTo>
                    <a:pt x="116661" y="286454"/>
                  </a:lnTo>
                  <a:lnTo>
                    <a:pt x="77250" y="300011"/>
                  </a:lnTo>
                  <a:lnTo>
                    <a:pt x="38566" y="308388"/>
                  </a:lnTo>
                  <a:lnTo>
                    <a:pt x="0" y="315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494">
              <a:extLst>
                <a:ext uri="{FF2B5EF4-FFF2-40B4-BE49-F238E27FC236}">
                  <a16:creationId xmlns:a16="http://schemas.microsoft.com/office/drawing/2014/main" xmlns="" id="{B2AB658D-9D15-456E-9F41-AA93ADE659B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778250" y="6026150"/>
              <a:ext cx="406401" cy="60808"/>
            </a:xfrm>
            <a:custGeom>
              <a:avLst/>
              <a:gdLst/>
              <a:ahLst/>
              <a:cxnLst/>
              <a:rect l="0" t="0" r="0" b="0"/>
              <a:pathLst>
                <a:path w="406401" h="60808">
                  <a:moveTo>
                    <a:pt x="0" y="57150"/>
                  </a:moveTo>
                  <a:lnTo>
                    <a:pt x="0" y="57150"/>
                  </a:lnTo>
                  <a:lnTo>
                    <a:pt x="23101" y="60807"/>
                  </a:lnTo>
                  <a:lnTo>
                    <a:pt x="68542" y="57136"/>
                  </a:lnTo>
                  <a:lnTo>
                    <a:pt x="92261" y="54318"/>
                  </a:lnTo>
                  <a:lnTo>
                    <a:pt x="118657" y="51028"/>
                  </a:lnTo>
                  <a:lnTo>
                    <a:pt x="151071" y="46013"/>
                  </a:lnTo>
                  <a:lnTo>
                    <a:pt x="187497" y="39847"/>
                  </a:lnTo>
                  <a:lnTo>
                    <a:pt x="226598" y="32914"/>
                  </a:lnTo>
                  <a:lnTo>
                    <a:pt x="263954" y="26177"/>
                  </a:lnTo>
                  <a:lnTo>
                    <a:pt x="300147" y="19568"/>
                  </a:lnTo>
                  <a:lnTo>
                    <a:pt x="335564" y="13046"/>
                  </a:lnTo>
                  <a:lnTo>
                    <a:pt x="406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495">
              <a:extLst>
                <a:ext uri="{FF2B5EF4-FFF2-40B4-BE49-F238E27FC236}">
                  <a16:creationId xmlns:a16="http://schemas.microsoft.com/office/drawing/2014/main" xmlns="" id="{3D8DC687-F6FA-4D32-BF38-78F79BA2A7B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729814" y="5459873"/>
              <a:ext cx="145662" cy="322892"/>
            </a:xfrm>
            <a:custGeom>
              <a:avLst/>
              <a:gdLst/>
              <a:ahLst/>
              <a:cxnLst/>
              <a:rect l="0" t="0" r="0" b="0"/>
              <a:pathLst>
                <a:path w="145662" h="322892">
                  <a:moveTo>
                    <a:pt x="23036" y="140827"/>
                  </a:moveTo>
                  <a:lnTo>
                    <a:pt x="23036" y="140827"/>
                  </a:lnTo>
                  <a:lnTo>
                    <a:pt x="23036" y="129893"/>
                  </a:lnTo>
                  <a:lnTo>
                    <a:pt x="26407" y="138763"/>
                  </a:lnTo>
                  <a:lnTo>
                    <a:pt x="28797" y="182412"/>
                  </a:lnTo>
                  <a:lnTo>
                    <a:pt x="29124" y="215048"/>
                  </a:lnTo>
                  <a:lnTo>
                    <a:pt x="27388" y="248838"/>
                  </a:lnTo>
                  <a:lnTo>
                    <a:pt x="20563" y="292069"/>
                  </a:lnTo>
                  <a:lnTo>
                    <a:pt x="13470" y="311057"/>
                  </a:lnTo>
                  <a:lnTo>
                    <a:pt x="5614" y="321847"/>
                  </a:lnTo>
                  <a:lnTo>
                    <a:pt x="2955" y="322891"/>
                  </a:lnTo>
                  <a:lnTo>
                    <a:pt x="1182" y="321469"/>
                  </a:lnTo>
                  <a:lnTo>
                    <a:pt x="0" y="318405"/>
                  </a:lnTo>
                  <a:lnTo>
                    <a:pt x="3172" y="273062"/>
                  </a:lnTo>
                  <a:lnTo>
                    <a:pt x="6682" y="227350"/>
                  </a:lnTo>
                  <a:lnTo>
                    <a:pt x="10016" y="201331"/>
                  </a:lnTo>
                  <a:lnTo>
                    <a:pt x="14356" y="174108"/>
                  </a:lnTo>
                  <a:lnTo>
                    <a:pt x="19366" y="146081"/>
                  </a:lnTo>
                  <a:lnTo>
                    <a:pt x="24823" y="121046"/>
                  </a:lnTo>
                  <a:lnTo>
                    <a:pt x="36531" y="76296"/>
                  </a:lnTo>
                  <a:lnTo>
                    <a:pt x="61763" y="28887"/>
                  </a:lnTo>
                  <a:lnTo>
                    <a:pt x="84840" y="2610"/>
                  </a:lnTo>
                  <a:lnTo>
                    <a:pt x="91755" y="0"/>
                  </a:lnTo>
                  <a:lnTo>
                    <a:pt x="98482" y="375"/>
                  </a:lnTo>
                  <a:lnTo>
                    <a:pt x="105083" y="2742"/>
                  </a:lnTo>
                  <a:lnTo>
                    <a:pt x="116181" y="18543"/>
                  </a:lnTo>
                  <a:lnTo>
                    <a:pt x="130362" y="60850"/>
                  </a:lnTo>
                  <a:lnTo>
                    <a:pt x="138470" y="98226"/>
                  </a:lnTo>
                  <a:lnTo>
                    <a:pt x="144425" y="138356"/>
                  </a:lnTo>
                  <a:lnTo>
                    <a:pt x="145661" y="175947"/>
                  </a:lnTo>
                  <a:lnTo>
                    <a:pt x="143858" y="210764"/>
                  </a:lnTo>
                  <a:lnTo>
                    <a:pt x="139582" y="254604"/>
                  </a:lnTo>
                  <a:lnTo>
                    <a:pt x="137336" y="28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523">
            <a:extLst>
              <a:ext uri="{FF2B5EF4-FFF2-40B4-BE49-F238E27FC236}">
                <a16:creationId xmlns:a16="http://schemas.microsoft.com/office/drawing/2014/main" xmlns="" id="{04BB1382-CCB4-47F7-8073-115577027365}"/>
              </a:ext>
            </a:extLst>
          </p:cNvPr>
          <p:cNvGrpSpPr/>
          <p:nvPr/>
        </p:nvGrpSpPr>
        <p:grpSpPr>
          <a:xfrm>
            <a:off x="4965700" y="5652194"/>
            <a:ext cx="938100" cy="558107"/>
            <a:chOff x="4965700" y="5652194"/>
            <a:chExt cx="938100" cy="558107"/>
          </a:xfrm>
        </p:grpSpPr>
        <p:sp>
          <p:nvSpPr>
            <p:cNvPr id="367" name="SMARTInkShape-2496">
              <a:extLst>
                <a:ext uri="{FF2B5EF4-FFF2-40B4-BE49-F238E27FC236}">
                  <a16:creationId xmlns:a16="http://schemas.microsoft.com/office/drawing/2014/main" xmlns="" id="{BF0C9F4C-B09A-46E0-8EF9-6A1072690A7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099933" y="5880100"/>
              <a:ext cx="265818" cy="220198"/>
            </a:xfrm>
            <a:custGeom>
              <a:avLst/>
              <a:gdLst/>
              <a:ahLst/>
              <a:cxnLst/>
              <a:rect l="0" t="0" r="0" b="0"/>
              <a:pathLst>
                <a:path w="265818" h="220198">
                  <a:moveTo>
                    <a:pt x="5467" y="69850"/>
                  </a:moveTo>
                  <a:lnTo>
                    <a:pt x="5467" y="69850"/>
                  </a:lnTo>
                  <a:lnTo>
                    <a:pt x="0" y="50076"/>
                  </a:lnTo>
                  <a:lnTo>
                    <a:pt x="1116" y="48201"/>
                  </a:lnTo>
                  <a:lnTo>
                    <a:pt x="3273" y="46951"/>
                  </a:lnTo>
                  <a:lnTo>
                    <a:pt x="6120" y="46117"/>
                  </a:lnTo>
                  <a:lnTo>
                    <a:pt x="26984" y="48315"/>
                  </a:lnTo>
                  <a:lnTo>
                    <a:pt x="62250" y="66919"/>
                  </a:lnTo>
                  <a:lnTo>
                    <a:pt x="97237" y="104885"/>
                  </a:lnTo>
                  <a:lnTo>
                    <a:pt x="111635" y="137633"/>
                  </a:lnTo>
                  <a:lnTo>
                    <a:pt x="117564" y="170531"/>
                  </a:lnTo>
                  <a:lnTo>
                    <a:pt x="113143" y="196912"/>
                  </a:lnTo>
                  <a:lnTo>
                    <a:pt x="104124" y="212870"/>
                  </a:lnTo>
                  <a:lnTo>
                    <a:pt x="98755" y="218113"/>
                  </a:lnTo>
                  <a:lnTo>
                    <a:pt x="91648" y="220197"/>
                  </a:lnTo>
                  <a:lnTo>
                    <a:pt x="74343" y="218751"/>
                  </a:lnTo>
                  <a:lnTo>
                    <a:pt x="66907" y="212156"/>
                  </a:lnTo>
                  <a:lnTo>
                    <a:pt x="54881" y="189776"/>
                  </a:lnTo>
                  <a:lnTo>
                    <a:pt x="52358" y="157252"/>
                  </a:lnTo>
                  <a:lnTo>
                    <a:pt x="53661" y="138702"/>
                  </a:lnTo>
                  <a:lnTo>
                    <a:pt x="70161" y="101155"/>
                  </a:lnTo>
                  <a:lnTo>
                    <a:pt x="97720" y="66125"/>
                  </a:lnTo>
                  <a:lnTo>
                    <a:pt x="133487" y="38796"/>
                  </a:lnTo>
                  <a:lnTo>
                    <a:pt x="171020" y="20536"/>
                  </a:lnTo>
                  <a:lnTo>
                    <a:pt x="206752" y="9127"/>
                  </a:lnTo>
                  <a:lnTo>
                    <a:pt x="265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497">
              <a:extLst>
                <a:ext uri="{FF2B5EF4-FFF2-40B4-BE49-F238E27FC236}">
                  <a16:creationId xmlns:a16="http://schemas.microsoft.com/office/drawing/2014/main" xmlns="" id="{BA025B29-ECFD-4ABB-B84F-9159329C415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965700" y="5652194"/>
              <a:ext cx="212773" cy="461892"/>
            </a:xfrm>
            <a:custGeom>
              <a:avLst/>
              <a:gdLst/>
              <a:ahLst/>
              <a:cxnLst/>
              <a:rect l="0" t="0" r="0" b="0"/>
              <a:pathLst>
                <a:path w="212773" h="461892">
                  <a:moveTo>
                    <a:pt x="0" y="158056"/>
                  </a:moveTo>
                  <a:lnTo>
                    <a:pt x="0" y="158056"/>
                  </a:lnTo>
                  <a:lnTo>
                    <a:pt x="8838" y="194684"/>
                  </a:lnTo>
                  <a:lnTo>
                    <a:pt x="12865" y="230545"/>
                  </a:lnTo>
                  <a:lnTo>
                    <a:pt x="17007" y="277762"/>
                  </a:lnTo>
                  <a:lnTo>
                    <a:pt x="19098" y="304182"/>
                  </a:lnTo>
                  <a:lnTo>
                    <a:pt x="21199" y="331674"/>
                  </a:lnTo>
                  <a:lnTo>
                    <a:pt x="21653" y="379151"/>
                  </a:lnTo>
                  <a:lnTo>
                    <a:pt x="20912" y="417893"/>
                  </a:lnTo>
                  <a:lnTo>
                    <a:pt x="22423" y="458233"/>
                  </a:lnTo>
                  <a:lnTo>
                    <a:pt x="21298" y="461891"/>
                  </a:lnTo>
                  <a:lnTo>
                    <a:pt x="19138" y="460096"/>
                  </a:lnTo>
                  <a:lnTo>
                    <a:pt x="12974" y="446813"/>
                  </a:lnTo>
                  <a:lnTo>
                    <a:pt x="7413" y="407983"/>
                  </a:lnTo>
                  <a:lnTo>
                    <a:pt x="4941" y="381825"/>
                  </a:lnTo>
                  <a:lnTo>
                    <a:pt x="3294" y="348157"/>
                  </a:lnTo>
                  <a:lnTo>
                    <a:pt x="2196" y="309484"/>
                  </a:lnTo>
                  <a:lnTo>
                    <a:pt x="1464" y="267475"/>
                  </a:lnTo>
                  <a:lnTo>
                    <a:pt x="3092" y="226768"/>
                  </a:lnTo>
                  <a:lnTo>
                    <a:pt x="6295" y="186931"/>
                  </a:lnTo>
                  <a:lnTo>
                    <a:pt x="10547" y="147673"/>
                  </a:lnTo>
                  <a:lnTo>
                    <a:pt x="15498" y="115150"/>
                  </a:lnTo>
                  <a:lnTo>
                    <a:pt x="20915" y="87118"/>
                  </a:lnTo>
                  <a:lnTo>
                    <a:pt x="33989" y="43273"/>
                  </a:lnTo>
                  <a:lnTo>
                    <a:pt x="51560" y="16730"/>
                  </a:lnTo>
                  <a:lnTo>
                    <a:pt x="74892" y="3522"/>
                  </a:lnTo>
                  <a:lnTo>
                    <a:pt x="88028" y="0"/>
                  </a:lnTo>
                  <a:lnTo>
                    <a:pt x="121438" y="7376"/>
                  </a:lnTo>
                  <a:lnTo>
                    <a:pt x="157688" y="27587"/>
                  </a:lnTo>
                  <a:lnTo>
                    <a:pt x="190264" y="60088"/>
                  </a:lnTo>
                  <a:lnTo>
                    <a:pt x="208033" y="96170"/>
                  </a:lnTo>
                  <a:lnTo>
                    <a:pt x="212772" y="114682"/>
                  </a:lnTo>
                  <a:lnTo>
                    <a:pt x="210992" y="131256"/>
                  </a:lnTo>
                  <a:lnTo>
                    <a:pt x="195845" y="160962"/>
                  </a:lnTo>
                  <a:lnTo>
                    <a:pt x="165124" y="182630"/>
                  </a:lnTo>
                  <a:lnTo>
                    <a:pt x="125600" y="195789"/>
                  </a:lnTo>
                  <a:lnTo>
                    <a:pt x="82163" y="196934"/>
                  </a:lnTo>
                  <a:lnTo>
                    <a:pt x="46394" y="190857"/>
                  </a:lnTo>
                  <a:lnTo>
                    <a:pt x="30930" y="186273"/>
                  </a:lnTo>
                  <a:lnTo>
                    <a:pt x="22031" y="181101"/>
                  </a:lnTo>
                  <a:lnTo>
                    <a:pt x="17510" y="175536"/>
                  </a:lnTo>
                  <a:lnTo>
                    <a:pt x="12700" y="158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498">
              <a:extLst>
                <a:ext uri="{FF2B5EF4-FFF2-40B4-BE49-F238E27FC236}">
                  <a16:creationId xmlns:a16="http://schemas.microsoft.com/office/drawing/2014/main" xmlns="" id="{E0F811B6-2080-4B4F-8AAD-C00A9FCF7F0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570248" y="5818570"/>
              <a:ext cx="144753" cy="301295"/>
            </a:xfrm>
            <a:custGeom>
              <a:avLst/>
              <a:gdLst/>
              <a:ahLst/>
              <a:cxnLst/>
              <a:rect l="0" t="0" r="0" b="0"/>
              <a:pathLst>
                <a:path w="144753" h="301295">
                  <a:moveTo>
                    <a:pt x="62202" y="42480"/>
                  </a:moveTo>
                  <a:lnTo>
                    <a:pt x="62202" y="42480"/>
                  </a:lnTo>
                  <a:lnTo>
                    <a:pt x="58831" y="49221"/>
                  </a:lnTo>
                  <a:lnTo>
                    <a:pt x="55030" y="82879"/>
                  </a:lnTo>
                  <a:lnTo>
                    <a:pt x="49371" y="115703"/>
                  </a:lnTo>
                  <a:lnTo>
                    <a:pt x="40272" y="155692"/>
                  </a:lnTo>
                  <a:lnTo>
                    <a:pt x="29172" y="197924"/>
                  </a:lnTo>
                  <a:lnTo>
                    <a:pt x="17183" y="237861"/>
                  </a:lnTo>
                  <a:lnTo>
                    <a:pt x="5274" y="282560"/>
                  </a:lnTo>
                  <a:lnTo>
                    <a:pt x="650" y="301294"/>
                  </a:lnTo>
                  <a:lnTo>
                    <a:pt x="0" y="299688"/>
                  </a:lnTo>
                  <a:lnTo>
                    <a:pt x="2722" y="255408"/>
                  </a:lnTo>
                  <a:lnTo>
                    <a:pt x="11072" y="208375"/>
                  </a:lnTo>
                  <a:lnTo>
                    <a:pt x="18237" y="177066"/>
                  </a:lnTo>
                  <a:lnTo>
                    <a:pt x="26542" y="142787"/>
                  </a:lnTo>
                  <a:lnTo>
                    <a:pt x="34901" y="112880"/>
                  </a:lnTo>
                  <a:lnTo>
                    <a:pt x="43296" y="85885"/>
                  </a:lnTo>
                  <a:lnTo>
                    <a:pt x="58739" y="41310"/>
                  </a:lnTo>
                  <a:lnTo>
                    <a:pt x="70305" y="12092"/>
                  </a:lnTo>
                  <a:lnTo>
                    <a:pt x="75365" y="4582"/>
                  </a:lnTo>
                  <a:lnTo>
                    <a:pt x="80149" y="986"/>
                  </a:lnTo>
                  <a:lnTo>
                    <a:pt x="84750" y="0"/>
                  </a:lnTo>
                  <a:lnTo>
                    <a:pt x="88523" y="4283"/>
                  </a:lnTo>
                  <a:lnTo>
                    <a:pt x="99321" y="36727"/>
                  </a:lnTo>
                  <a:lnTo>
                    <a:pt x="112095" y="73555"/>
                  </a:lnTo>
                  <a:lnTo>
                    <a:pt x="123417" y="115792"/>
                  </a:lnTo>
                  <a:lnTo>
                    <a:pt x="132448" y="158319"/>
                  </a:lnTo>
                  <a:lnTo>
                    <a:pt x="138813" y="196035"/>
                  </a:lnTo>
                  <a:lnTo>
                    <a:pt x="142992" y="238888"/>
                  </a:lnTo>
                  <a:lnTo>
                    <a:pt x="144752" y="258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499">
              <a:extLst>
                <a:ext uri="{FF2B5EF4-FFF2-40B4-BE49-F238E27FC236}">
                  <a16:creationId xmlns:a16="http://schemas.microsoft.com/office/drawing/2014/main" xmlns="" id="{7EA81A73-3CC8-4EB6-AB4C-177BF5AB45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97550" y="5797550"/>
              <a:ext cx="106250" cy="412751"/>
            </a:xfrm>
            <a:custGeom>
              <a:avLst/>
              <a:gdLst/>
              <a:ahLst/>
              <a:cxnLst/>
              <a:rect l="0" t="0" r="0" b="0"/>
              <a:pathLst>
                <a:path w="106250" h="412751">
                  <a:moveTo>
                    <a:pt x="31750" y="0"/>
                  </a:moveTo>
                  <a:lnTo>
                    <a:pt x="31750" y="0"/>
                  </a:lnTo>
                  <a:lnTo>
                    <a:pt x="48371" y="12962"/>
                  </a:lnTo>
                  <a:lnTo>
                    <a:pt x="65008" y="31159"/>
                  </a:lnTo>
                  <a:lnTo>
                    <a:pt x="82279" y="64649"/>
                  </a:lnTo>
                  <a:lnTo>
                    <a:pt x="97245" y="111284"/>
                  </a:lnTo>
                  <a:lnTo>
                    <a:pt x="102226" y="140512"/>
                  </a:lnTo>
                  <a:lnTo>
                    <a:pt x="106249" y="171990"/>
                  </a:lnTo>
                  <a:lnTo>
                    <a:pt x="104699" y="204265"/>
                  </a:lnTo>
                  <a:lnTo>
                    <a:pt x="99433" y="237072"/>
                  </a:lnTo>
                  <a:lnTo>
                    <a:pt x="91689" y="270230"/>
                  </a:lnTo>
                  <a:lnTo>
                    <a:pt x="78059" y="300805"/>
                  </a:lnTo>
                  <a:lnTo>
                    <a:pt x="60506" y="329652"/>
                  </a:lnTo>
                  <a:lnTo>
                    <a:pt x="26893" y="375817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500">
              <a:extLst>
                <a:ext uri="{FF2B5EF4-FFF2-40B4-BE49-F238E27FC236}">
                  <a16:creationId xmlns:a16="http://schemas.microsoft.com/office/drawing/2014/main" xmlns="" id="{C7B0D621-073F-41EA-8140-32D907FB19B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568950" y="597535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39001" y="20918"/>
                  </a:lnTo>
                  <a:lnTo>
                    <a:pt x="72602" y="16823"/>
                  </a:lnTo>
                  <a:lnTo>
                    <a:pt x="114817" y="10769"/>
                  </a:lnTo>
                  <a:lnTo>
                    <a:pt x="153335" y="478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501">
              <a:extLst>
                <a:ext uri="{FF2B5EF4-FFF2-40B4-BE49-F238E27FC236}">
                  <a16:creationId xmlns:a16="http://schemas.microsoft.com/office/drawing/2014/main" xmlns="" id="{55299935-2A28-49E2-BF6A-7CBEF8AD02C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353635" y="5781934"/>
              <a:ext cx="104387" cy="333117"/>
            </a:xfrm>
            <a:custGeom>
              <a:avLst/>
              <a:gdLst/>
              <a:ahLst/>
              <a:cxnLst/>
              <a:rect l="0" t="0" r="0" b="0"/>
              <a:pathLst>
                <a:path w="104387" h="333117">
                  <a:moveTo>
                    <a:pt x="101015" y="34666"/>
                  </a:moveTo>
                  <a:lnTo>
                    <a:pt x="101015" y="34666"/>
                  </a:lnTo>
                  <a:lnTo>
                    <a:pt x="102896" y="13943"/>
                  </a:lnTo>
                  <a:lnTo>
                    <a:pt x="104386" y="8151"/>
                  </a:lnTo>
                  <a:lnTo>
                    <a:pt x="103968" y="4290"/>
                  </a:lnTo>
                  <a:lnTo>
                    <a:pt x="102278" y="1715"/>
                  </a:lnTo>
                  <a:lnTo>
                    <a:pt x="99739" y="0"/>
                  </a:lnTo>
                  <a:lnTo>
                    <a:pt x="95227" y="1677"/>
                  </a:lnTo>
                  <a:lnTo>
                    <a:pt x="82685" y="11067"/>
                  </a:lnTo>
                  <a:lnTo>
                    <a:pt x="56386" y="52447"/>
                  </a:lnTo>
                  <a:lnTo>
                    <a:pt x="36494" y="93368"/>
                  </a:lnTo>
                  <a:lnTo>
                    <a:pt x="18011" y="139778"/>
                  </a:lnTo>
                  <a:lnTo>
                    <a:pt x="11107" y="164008"/>
                  </a:lnTo>
                  <a:lnTo>
                    <a:pt x="1788" y="211390"/>
                  </a:lnTo>
                  <a:lnTo>
                    <a:pt x="0" y="253615"/>
                  </a:lnTo>
                  <a:lnTo>
                    <a:pt x="7201" y="286024"/>
                  </a:lnTo>
                  <a:lnTo>
                    <a:pt x="13072" y="299603"/>
                  </a:lnTo>
                  <a:lnTo>
                    <a:pt x="22631" y="309364"/>
                  </a:lnTo>
                  <a:lnTo>
                    <a:pt x="75615" y="333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547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SMARTInkShape-Group524">
            <a:extLst>
              <a:ext uri="{FF2B5EF4-FFF2-40B4-BE49-F238E27FC236}">
                <a16:creationId xmlns:a16="http://schemas.microsoft.com/office/drawing/2014/main" xmlns="" id="{26EAD12E-6498-481D-BA64-FAA1F960AFAE}"/>
              </a:ext>
            </a:extLst>
          </p:cNvPr>
          <p:cNvGrpSpPr/>
          <p:nvPr/>
        </p:nvGrpSpPr>
        <p:grpSpPr>
          <a:xfrm>
            <a:off x="9198876" y="5228922"/>
            <a:ext cx="1367918" cy="327329"/>
            <a:chOff x="9198876" y="5228922"/>
            <a:chExt cx="1367918" cy="327329"/>
          </a:xfrm>
        </p:grpSpPr>
        <p:sp>
          <p:nvSpPr>
            <p:cNvPr id="313" name="SMARTInkShape-2502">
              <a:extLst>
                <a:ext uri="{FF2B5EF4-FFF2-40B4-BE49-F238E27FC236}">
                  <a16:creationId xmlns:a16="http://schemas.microsoft.com/office/drawing/2014/main" xmlns="" id="{5CA8151A-7F38-4C08-9F4E-32A5F347D3CA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10490200" y="5461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503">
              <a:extLst>
                <a:ext uri="{FF2B5EF4-FFF2-40B4-BE49-F238E27FC236}">
                  <a16:creationId xmlns:a16="http://schemas.microsoft.com/office/drawing/2014/main" xmlns="" id="{BB57DA99-C4A5-4213-89B8-CD901151B48E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9800398" y="5276973"/>
              <a:ext cx="80203" cy="233397"/>
            </a:xfrm>
            <a:custGeom>
              <a:avLst/>
              <a:gdLst/>
              <a:ahLst/>
              <a:cxnLst/>
              <a:rect l="0" t="0" r="0" b="0"/>
              <a:pathLst>
                <a:path w="80203" h="233397">
                  <a:moveTo>
                    <a:pt x="48452" y="18927"/>
                  </a:moveTo>
                  <a:lnTo>
                    <a:pt x="48452" y="18927"/>
                  </a:lnTo>
                  <a:lnTo>
                    <a:pt x="43425" y="6994"/>
                  </a:lnTo>
                  <a:lnTo>
                    <a:pt x="42361" y="1283"/>
                  </a:lnTo>
                  <a:lnTo>
                    <a:pt x="42984" y="815"/>
                  </a:lnTo>
                  <a:lnTo>
                    <a:pt x="45812" y="154"/>
                  </a:lnTo>
                  <a:lnTo>
                    <a:pt x="44220" y="0"/>
                  </a:lnTo>
                  <a:lnTo>
                    <a:pt x="41163" y="3695"/>
                  </a:lnTo>
                  <a:lnTo>
                    <a:pt x="16404" y="49807"/>
                  </a:lnTo>
                  <a:lnTo>
                    <a:pt x="7286" y="84756"/>
                  </a:lnTo>
                  <a:lnTo>
                    <a:pt x="820" y="125372"/>
                  </a:lnTo>
                  <a:lnTo>
                    <a:pt x="0" y="163826"/>
                  </a:lnTo>
                  <a:lnTo>
                    <a:pt x="11652" y="206900"/>
                  </a:lnTo>
                  <a:lnTo>
                    <a:pt x="15452" y="216209"/>
                  </a:lnTo>
                  <a:lnTo>
                    <a:pt x="27201" y="228434"/>
                  </a:lnTo>
                  <a:lnTo>
                    <a:pt x="34285" y="232683"/>
                  </a:lnTo>
                  <a:lnTo>
                    <a:pt x="42535" y="233396"/>
                  </a:lnTo>
                  <a:lnTo>
                    <a:pt x="80202" y="222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504">
              <a:extLst>
                <a:ext uri="{FF2B5EF4-FFF2-40B4-BE49-F238E27FC236}">
                  <a16:creationId xmlns:a16="http://schemas.microsoft.com/office/drawing/2014/main" xmlns="" id="{63836637-2AEC-4307-B4FD-1AE73F784000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9614783" y="5403850"/>
              <a:ext cx="100718" cy="105549"/>
            </a:xfrm>
            <a:custGeom>
              <a:avLst/>
              <a:gdLst/>
              <a:ahLst/>
              <a:cxnLst/>
              <a:rect l="0" t="0" r="0" b="0"/>
              <a:pathLst>
                <a:path w="100718" h="105549">
                  <a:moveTo>
                    <a:pt x="5467" y="44450"/>
                  </a:moveTo>
                  <a:lnTo>
                    <a:pt x="5467" y="44450"/>
                  </a:lnTo>
                  <a:lnTo>
                    <a:pt x="5467" y="41079"/>
                  </a:lnTo>
                  <a:lnTo>
                    <a:pt x="3586" y="37542"/>
                  </a:lnTo>
                  <a:lnTo>
                    <a:pt x="1104" y="33618"/>
                  </a:lnTo>
                  <a:lnTo>
                    <a:pt x="0" y="29523"/>
                  </a:lnTo>
                  <a:lnTo>
                    <a:pt x="410" y="27443"/>
                  </a:lnTo>
                  <a:lnTo>
                    <a:pt x="2749" y="23251"/>
                  </a:lnTo>
                  <a:lnTo>
                    <a:pt x="5066" y="21850"/>
                  </a:lnTo>
                  <a:lnTo>
                    <a:pt x="17042" y="19603"/>
                  </a:lnTo>
                  <a:lnTo>
                    <a:pt x="19534" y="19418"/>
                  </a:lnTo>
                  <a:lnTo>
                    <a:pt x="26065" y="24859"/>
                  </a:lnTo>
                  <a:lnTo>
                    <a:pt x="41754" y="45596"/>
                  </a:lnTo>
                  <a:lnTo>
                    <a:pt x="50870" y="67211"/>
                  </a:lnTo>
                  <a:lnTo>
                    <a:pt x="54669" y="88117"/>
                  </a:lnTo>
                  <a:lnTo>
                    <a:pt x="53083" y="94023"/>
                  </a:lnTo>
                  <a:lnTo>
                    <a:pt x="45679" y="104347"/>
                  </a:lnTo>
                  <a:lnTo>
                    <a:pt x="42155" y="105548"/>
                  </a:lnTo>
                  <a:lnTo>
                    <a:pt x="39097" y="104232"/>
                  </a:lnTo>
                  <a:lnTo>
                    <a:pt x="36353" y="101238"/>
                  </a:lnTo>
                  <a:lnTo>
                    <a:pt x="33306" y="90386"/>
                  </a:lnTo>
                  <a:lnTo>
                    <a:pt x="33470" y="68409"/>
                  </a:lnTo>
                  <a:lnTo>
                    <a:pt x="37669" y="52982"/>
                  </a:lnTo>
                  <a:lnTo>
                    <a:pt x="52637" y="32396"/>
                  </a:lnTo>
                  <a:lnTo>
                    <a:pt x="73928" y="14302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505">
              <a:extLst>
                <a:ext uri="{FF2B5EF4-FFF2-40B4-BE49-F238E27FC236}">
                  <a16:creationId xmlns:a16="http://schemas.microsoft.com/office/drawing/2014/main" xmlns="" id="{73DDE5BA-4CF2-49D0-861D-3CDEB0409FBC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9957943" y="5378734"/>
              <a:ext cx="87758" cy="12417"/>
            </a:xfrm>
            <a:custGeom>
              <a:avLst/>
              <a:gdLst/>
              <a:ahLst/>
              <a:cxnLst/>
              <a:rect l="0" t="0" r="0" b="0"/>
              <a:pathLst>
                <a:path w="87758" h="12417">
                  <a:moveTo>
                    <a:pt x="11557" y="12416"/>
                  </a:moveTo>
                  <a:lnTo>
                    <a:pt x="11557" y="12416"/>
                  </a:lnTo>
                  <a:lnTo>
                    <a:pt x="8186" y="9045"/>
                  </a:lnTo>
                  <a:lnTo>
                    <a:pt x="4650" y="7390"/>
                  </a:lnTo>
                  <a:lnTo>
                    <a:pt x="2718" y="6949"/>
                  </a:lnTo>
                  <a:lnTo>
                    <a:pt x="1431" y="5949"/>
                  </a:lnTo>
                  <a:lnTo>
                    <a:pt x="0" y="2956"/>
                  </a:lnTo>
                  <a:lnTo>
                    <a:pt x="1031" y="1876"/>
                  </a:lnTo>
                  <a:lnTo>
                    <a:pt x="5937" y="676"/>
                  </a:lnTo>
                  <a:lnTo>
                    <a:pt x="20005" y="0"/>
                  </a:lnTo>
                  <a:lnTo>
                    <a:pt x="58722" y="9806"/>
                  </a:lnTo>
                  <a:lnTo>
                    <a:pt x="87757" y="12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506">
              <a:extLst>
                <a:ext uri="{FF2B5EF4-FFF2-40B4-BE49-F238E27FC236}">
                  <a16:creationId xmlns:a16="http://schemas.microsoft.com/office/drawing/2014/main" xmlns="" id="{2E536C41-2304-48B8-B626-09C762098A36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9931632" y="5257181"/>
              <a:ext cx="82319" cy="230015"/>
            </a:xfrm>
            <a:custGeom>
              <a:avLst/>
              <a:gdLst/>
              <a:ahLst/>
              <a:cxnLst/>
              <a:rect l="0" t="0" r="0" b="0"/>
              <a:pathLst>
                <a:path w="82319" h="230015">
                  <a:moveTo>
                    <a:pt x="18818" y="133969"/>
                  </a:moveTo>
                  <a:lnTo>
                    <a:pt x="18818" y="133969"/>
                  </a:lnTo>
                  <a:lnTo>
                    <a:pt x="18816" y="115335"/>
                  </a:lnTo>
                  <a:lnTo>
                    <a:pt x="18816" y="118413"/>
                  </a:lnTo>
                  <a:lnTo>
                    <a:pt x="12350" y="158664"/>
                  </a:lnTo>
                  <a:lnTo>
                    <a:pt x="3708" y="199772"/>
                  </a:lnTo>
                  <a:lnTo>
                    <a:pt x="0" y="230014"/>
                  </a:lnTo>
                  <a:lnTo>
                    <a:pt x="542" y="222085"/>
                  </a:lnTo>
                  <a:lnTo>
                    <a:pt x="6687" y="185110"/>
                  </a:lnTo>
                  <a:lnTo>
                    <a:pt x="10605" y="154582"/>
                  </a:lnTo>
                  <a:lnTo>
                    <a:pt x="14698" y="110439"/>
                  </a:lnTo>
                  <a:lnTo>
                    <a:pt x="20750" y="71534"/>
                  </a:lnTo>
                  <a:lnTo>
                    <a:pt x="33971" y="29392"/>
                  </a:lnTo>
                  <a:lnTo>
                    <a:pt x="50661" y="2932"/>
                  </a:lnTo>
                  <a:lnTo>
                    <a:pt x="53452" y="748"/>
                  </a:lnTo>
                  <a:lnTo>
                    <a:pt x="56019" y="0"/>
                  </a:lnTo>
                  <a:lnTo>
                    <a:pt x="58435" y="207"/>
                  </a:lnTo>
                  <a:lnTo>
                    <a:pt x="63001" y="9843"/>
                  </a:lnTo>
                  <a:lnTo>
                    <a:pt x="67657" y="38865"/>
                  </a:lnTo>
                  <a:lnTo>
                    <a:pt x="69230" y="86177"/>
                  </a:lnTo>
                  <a:lnTo>
                    <a:pt x="73906" y="129493"/>
                  </a:lnTo>
                  <a:lnTo>
                    <a:pt x="75697" y="172507"/>
                  </a:lnTo>
                  <a:lnTo>
                    <a:pt x="79258" y="187878"/>
                  </a:lnTo>
                  <a:lnTo>
                    <a:pt x="80280" y="190369"/>
                  </a:lnTo>
                  <a:lnTo>
                    <a:pt x="80958" y="191325"/>
                  </a:lnTo>
                  <a:lnTo>
                    <a:pt x="82318" y="191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507">
              <a:extLst>
                <a:ext uri="{FF2B5EF4-FFF2-40B4-BE49-F238E27FC236}">
                  <a16:creationId xmlns:a16="http://schemas.microsoft.com/office/drawing/2014/main" xmlns="" id="{5268A093-2FCF-4202-B165-EC374DB33FFD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10287027" y="5270584"/>
              <a:ext cx="120624" cy="179978"/>
            </a:xfrm>
            <a:custGeom>
              <a:avLst/>
              <a:gdLst/>
              <a:ahLst/>
              <a:cxnLst/>
              <a:rect l="0" t="0" r="0" b="0"/>
              <a:pathLst>
                <a:path w="120624" h="179978">
                  <a:moveTo>
                    <a:pt x="88873" y="12616"/>
                  </a:moveTo>
                  <a:lnTo>
                    <a:pt x="88873" y="12616"/>
                  </a:lnTo>
                  <a:lnTo>
                    <a:pt x="88873" y="9245"/>
                  </a:lnTo>
                  <a:lnTo>
                    <a:pt x="88168" y="8252"/>
                  </a:lnTo>
                  <a:lnTo>
                    <a:pt x="86992" y="7590"/>
                  </a:lnTo>
                  <a:lnTo>
                    <a:pt x="85503" y="7149"/>
                  </a:lnTo>
                  <a:lnTo>
                    <a:pt x="84510" y="6149"/>
                  </a:lnTo>
                  <a:lnTo>
                    <a:pt x="83406" y="3156"/>
                  </a:lnTo>
                  <a:lnTo>
                    <a:pt x="82405" y="2076"/>
                  </a:lnTo>
                  <a:lnTo>
                    <a:pt x="79413" y="876"/>
                  </a:lnTo>
                  <a:lnTo>
                    <a:pt x="55409" y="0"/>
                  </a:lnTo>
                  <a:lnTo>
                    <a:pt x="45542" y="3716"/>
                  </a:lnTo>
                  <a:lnTo>
                    <a:pt x="31082" y="14229"/>
                  </a:lnTo>
                  <a:lnTo>
                    <a:pt x="23693" y="27675"/>
                  </a:lnTo>
                  <a:lnTo>
                    <a:pt x="9172" y="74268"/>
                  </a:lnTo>
                  <a:lnTo>
                    <a:pt x="3327" y="114364"/>
                  </a:lnTo>
                  <a:lnTo>
                    <a:pt x="104" y="158259"/>
                  </a:lnTo>
                  <a:lnTo>
                    <a:pt x="0" y="168777"/>
                  </a:lnTo>
                  <a:lnTo>
                    <a:pt x="1867" y="172097"/>
                  </a:lnTo>
                  <a:lnTo>
                    <a:pt x="5751" y="175924"/>
                  </a:lnTo>
                  <a:lnTo>
                    <a:pt x="12185" y="179977"/>
                  </a:lnTo>
                  <a:lnTo>
                    <a:pt x="46087" y="178486"/>
                  </a:lnTo>
                  <a:lnTo>
                    <a:pt x="87496" y="174530"/>
                  </a:lnTo>
                  <a:lnTo>
                    <a:pt x="120623" y="171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508">
              <a:extLst>
                <a:ext uri="{FF2B5EF4-FFF2-40B4-BE49-F238E27FC236}">
                  <a16:creationId xmlns:a16="http://schemas.microsoft.com/office/drawing/2014/main" xmlns="" id="{50A52134-F1D0-48BA-91B8-80C456E26F35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10090150" y="5278936"/>
              <a:ext cx="95251" cy="205141"/>
            </a:xfrm>
            <a:custGeom>
              <a:avLst/>
              <a:gdLst/>
              <a:ahLst/>
              <a:cxnLst/>
              <a:rect l="0" t="0" r="0" b="0"/>
              <a:pathLst>
                <a:path w="95251" h="205141">
                  <a:moveTo>
                    <a:pt x="0" y="80464"/>
                  </a:moveTo>
                  <a:lnTo>
                    <a:pt x="0" y="80464"/>
                  </a:lnTo>
                  <a:lnTo>
                    <a:pt x="3371" y="83835"/>
                  </a:lnTo>
                  <a:lnTo>
                    <a:pt x="5025" y="89253"/>
                  </a:lnTo>
                  <a:lnTo>
                    <a:pt x="11739" y="135542"/>
                  </a:lnTo>
                  <a:lnTo>
                    <a:pt x="12574" y="176487"/>
                  </a:lnTo>
                  <a:lnTo>
                    <a:pt x="12675" y="199620"/>
                  </a:lnTo>
                  <a:lnTo>
                    <a:pt x="11978" y="202234"/>
                  </a:lnTo>
                  <a:lnTo>
                    <a:pt x="10808" y="203978"/>
                  </a:lnTo>
                  <a:lnTo>
                    <a:pt x="9323" y="205140"/>
                  </a:lnTo>
                  <a:lnTo>
                    <a:pt x="8331" y="203092"/>
                  </a:lnTo>
                  <a:lnTo>
                    <a:pt x="6612" y="168535"/>
                  </a:lnTo>
                  <a:lnTo>
                    <a:pt x="6428" y="122003"/>
                  </a:lnTo>
                  <a:lnTo>
                    <a:pt x="8266" y="87402"/>
                  </a:lnTo>
                  <a:lnTo>
                    <a:pt x="11388" y="47476"/>
                  </a:lnTo>
                  <a:lnTo>
                    <a:pt x="13527" y="31936"/>
                  </a:lnTo>
                  <a:lnTo>
                    <a:pt x="24518" y="8476"/>
                  </a:lnTo>
                  <a:lnTo>
                    <a:pt x="26929" y="4955"/>
                  </a:lnTo>
                  <a:lnTo>
                    <a:pt x="29948" y="2608"/>
                  </a:lnTo>
                  <a:lnTo>
                    <a:pt x="37062" y="0"/>
                  </a:lnTo>
                  <a:lnTo>
                    <a:pt x="44930" y="722"/>
                  </a:lnTo>
                  <a:lnTo>
                    <a:pt x="49004" y="1903"/>
                  </a:lnTo>
                  <a:lnTo>
                    <a:pt x="57290" y="8859"/>
                  </a:lnTo>
                  <a:lnTo>
                    <a:pt x="64973" y="19712"/>
                  </a:lnTo>
                  <a:lnTo>
                    <a:pt x="83848" y="61710"/>
                  </a:lnTo>
                  <a:lnTo>
                    <a:pt x="88234" y="101948"/>
                  </a:lnTo>
                  <a:lnTo>
                    <a:pt x="88841" y="145717"/>
                  </a:lnTo>
                  <a:lnTo>
                    <a:pt x="94986" y="179491"/>
                  </a:lnTo>
                  <a:lnTo>
                    <a:pt x="95074" y="179643"/>
                  </a:lnTo>
                  <a:lnTo>
                    <a:pt x="95250" y="17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509">
              <a:extLst>
                <a:ext uri="{FF2B5EF4-FFF2-40B4-BE49-F238E27FC236}">
                  <a16:creationId xmlns:a16="http://schemas.microsoft.com/office/drawing/2014/main" xmlns="" id="{CA8F15C8-0E2B-466E-BED9-299B69AE0C9B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10306050" y="53784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0" y="0"/>
                  </a:lnTo>
                  <a:lnTo>
                    <a:pt x="20722" y="1881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510">
              <a:extLst>
                <a:ext uri="{FF2B5EF4-FFF2-40B4-BE49-F238E27FC236}">
                  <a16:creationId xmlns:a16="http://schemas.microsoft.com/office/drawing/2014/main" xmlns="" id="{E5E77970-DCA6-4B70-ABA0-10A248D67A76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9198876" y="5245100"/>
              <a:ext cx="249925" cy="303422"/>
            </a:xfrm>
            <a:custGeom>
              <a:avLst/>
              <a:gdLst/>
              <a:ahLst/>
              <a:cxnLst/>
              <a:rect l="0" t="0" r="0" b="0"/>
              <a:pathLst>
                <a:path w="249925" h="303422">
                  <a:moveTo>
                    <a:pt x="148324" y="0"/>
                  </a:moveTo>
                  <a:lnTo>
                    <a:pt x="148324" y="0"/>
                  </a:lnTo>
                  <a:lnTo>
                    <a:pt x="160940" y="0"/>
                  </a:lnTo>
                  <a:lnTo>
                    <a:pt x="147198" y="8789"/>
                  </a:lnTo>
                  <a:lnTo>
                    <a:pt x="138652" y="15195"/>
                  </a:lnTo>
                  <a:lnTo>
                    <a:pt x="97807" y="35256"/>
                  </a:lnTo>
                  <a:lnTo>
                    <a:pt x="55062" y="63961"/>
                  </a:lnTo>
                  <a:lnTo>
                    <a:pt x="9681" y="96173"/>
                  </a:lnTo>
                  <a:lnTo>
                    <a:pt x="0" y="107831"/>
                  </a:lnTo>
                  <a:lnTo>
                    <a:pt x="52" y="110693"/>
                  </a:lnTo>
                  <a:lnTo>
                    <a:pt x="1499" y="113307"/>
                  </a:lnTo>
                  <a:lnTo>
                    <a:pt x="3874" y="115755"/>
                  </a:lnTo>
                  <a:lnTo>
                    <a:pt x="24072" y="122570"/>
                  </a:lnTo>
                  <a:lnTo>
                    <a:pt x="59141" y="125688"/>
                  </a:lnTo>
                  <a:lnTo>
                    <a:pt x="97440" y="126612"/>
                  </a:lnTo>
                  <a:lnTo>
                    <a:pt x="141554" y="128831"/>
                  </a:lnTo>
                  <a:lnTo>
                    <a:pt x="145926" y="130335"/>
                  </a:lnTo>
                  <a:lnTo>
                    <a:pt x="148136" y="133458"/>
                  </a:lnTo>
                  <a:lnTo>
                    <a:pt x="148711" y="142570"/>
                  </a:lnTo>
                  <a:lnTo>
                    <a:pt x="140971" y="153676"/>
                  </a:lnTo>
                  <a:lnTo>
                    <a:pt x="99246" y="190093"/>
                  </a:lnTo>
                  <a:lnTo>
                    <a:pt x="54041" y="227474"/>
                  </a:lnTo>
                  <a:lnTo>
                    <a:pt x="7236" y="270512"/>
                  </a:lnTo>
                  <a:lnTo>
                    <a:pt x="3465" y="275591"/>
                  </a:lnTo>
                  <a:lnTo>
                    <a:pt x="2363" y="279683"/>
                  </a:lnTo>
                  <a:lnTo>
                    <a:pt x="3039" y="283116"/>
                  </a:lnTo>
                  <a:lnTo>
                    <a:pt x="7554" y="288813"/>
                  </a:lnTo>
                  <a:lnTo>
                    <a:pt x="14262" y="293696"/>
                  </a:lnTo>
                  <a:lnTo>
                    <a:pt x="29344" y="297041"/>
                  </a:lnTo>
                  <a:lnTo>
                    <a:pt x="73460" y="300146"/>
                  </a:lnTo>
                  <a:lnTo>
                    <a:pt x="111795" y="303421"/>
                  </a:lnTo>
                  <a:lnTo>
                    <a:pt x="144084" y="302776"/>
                  </a:lnTo>
                  <a:lnTo>
                    <a:pt x="190028" y="295185"/>
                  </a:lnTo>
                  <a:lnTo>
                    <a:pt x="249924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511">
              <a:extLst>
                <a:ext uri="{FF2B5EF4-FFF2-40B4-BE49-F238E27FC236}">
                  <a16:creationId xmlns:a16="http://schemas.microsoft.com/office/drawing/2014/main" xmlns="" id="{61AB57FA-784E-420C-91EB-D0F6E18857DE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9537853" y="5228922"/>
              <a:ext cx="79263" cy="286065"/>
            </a:xfrm>
            <a:custGeom>
              <a:avLst/>
              <a:gdLst/>
              <a:ahLst/>
              <a:cxnLst/>
              <a:rect l="0" t="0" r="0" b="0"/>
              <a:pathLst>
                <a:path w="79263" h="286065">
                  <a:moveTo>
                    <a:pt x="12547" y="130478"/>
                  </a:moveTo>
                  <a:lnTo>
                    <a:pt x="12547" y="130478"/>
                  </a:lnTo>
                  <a:lnTo>
                    <a:pt x="3708" y="130478"/>
                  </a:lnTo>
                  <a:lnTo>
                    <a:pt x="3127" y="131889"/>
                  </a:lnTo>
                  <a:lnTo>
                    <a:pt x="14875" y="172541"/>
                  </a:lnTo>
                  <a:lnTo>
                    <a:pt x="18101" y="210701"/>
                  </a:lnTo>
                  <a:lnTo>
                    <a:pt x="16859" y="252629"/>
                  </a:lnTo>
                  <a:lnTo>
                    <a:pt x="12408" y="282109"/>
                  </a:lnTo>
                  <a:lnTo>
                    <a:pt x="11044" y="284482"/>
                  </a:lnTo>
                  <a:lnTo>
                    <a:pt x="9430" y="286064"/>
                  </a:lnTo>
                  <a:lnTo>
                    <a:pt x="7646" y="285708"/>
                  </a:lnTo>
                  <a:lnTo>
                    <a:pt x="3782" y="281549"/>
                  </a:lnTo>
                  <a:lnTo>
                    <a:pt x="624" y="244280"/>
                  </a:lnTo>
                  <a:lnTo>
                    <a:pt x="192" y="210455"/>
                  </a:lnTo>
                  <a:lnTo>
                    <a:pt x="0" y="166258"/>
                  </a:lnTo>
                  <a:lnTo>
                    <a:pt x="621" y="120275"/>
                  </a:lnTo>
                  <a:lnTo>
                    <a:pt x="3248" y="83375"/>
                  </a:lnTo>
                  <a:lnTo>
                    <a:pt x="11390" y="36063"/>
                  </a:lnTo>
                  <a:lnTo>
                    <a:pt x="26514" y="6819"/>
                  </a:lnTo>
                  <a:lnTo>
                    <a:pt x="30326" y="3588"/>
                  </a:lnTo>
                  <a:lnTo>
                    <a:pt x="40204" y="0"/>
                  </a:lnTo>
                  <a:lnTo>
                    <a:pt x="45802" y="1160"/>
                  </a:lnTo>
                  <a:lnTo>
                    <a:pt x="57665" y="8092"/>
                  </a:lnTo>
                  <a:lnTo>
                    <a:pt x="72874" y="23895"/>
                  </a:lnTo>
                  <a:lnTo>
                    <a:pt x="78165" y="41480"/>
                  </a:lnTo>
                  <a:lnTo>
                    <a:pt x="79262" y="71417"/>
                  </a:lnTo>
                  <a:lnTo>
                    <a:pt x="75359" y="89412"/>
                  </a:lnTo>
                  <a:lnTo>
                    <a:pt x="61261" y="113998"/>
                  </a:lnTo>
                  <a:lnTo>
                    <a:pt x="49720" y="125741"/>
                  </a:lnTo>
                  <a:lnTo>
                    <a:pt x="44386" y="128730"/>
                  </a:lnTo>
                  <a:lnTo>
                    <a:pt x="34694" y="130172"/>
                  </a:lnTo>
                  <a:lnTo>
                    <a:pt x="23346" y="130437"/>
                  </a:lnTo>
                  <a:lnTo>
                    <a:pt x="25247" y="130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512">
              <a:extLst>
                <a:ext uri="{FF2B5EF4-FFF2-40B4-BE49-F238E27FC236}">
                  <a16:creationId xmlns:a16="http://schemas.microsoft.com/office/drawing/2014/main" xmlns="" id="{27F479D8-1218-43AF-88AC-468C42BA5588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10471150" y="5359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513">
              <a:extLst>
                <a:ext uri="{FF2B5EF4-FFF2-40B4-BE49-F238E27FC236}">
                  <a16:creationId xmlns:a16="http://schemas.microsoft.com/office/drawing/2014/main" xmlns="" id="{3211C243-7F59-4738-9DE6-FFECA4847A8E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10534650" y="5276850"/>
              <a:ext cx="32144" cy="279401"/>
            </a:xfrm>
            <a:custGeom>
              <a:avLst/>
              <a:gdLst/>
              <a:ahLst/>
              <a:cxnLst/>
              <a:rect l="0" t="0" r="0" b="0"/>
              <a:pathLst>
                <a:path w="32144" h="279401">
                  <a:moveTo>
                    <a:pt x="25400" y="0"/>
                  </a:moveTo>
                  <a:lnTo>
                    <a:pt x="25400" y="0"/>
                  </a:lnTo>
                  <a:lnTo>
                    <a:pt x="32143" y="16856"/>
                  </a:lnTo>
                  <a:lnTo>
                    <a:pt x="32009" y="45103"/>
                  </a:lnTo>
                  <a:lnTo>
                    <a:pt x="29807" y="87219"/>
                  </a:lnTo>
                  <a:lnTo>
                    <a:pt x="26222" y="138579"/>
                  </a:lnTo>
                  <a:lnTo>
                    <a:pt x="23125" y="173525"/>
                  </a:lnTo>
                  <a:lnTo>
                    <a:pt x="17804" y="214235"/>
                  </a:lnTo>
                  <a:lnTo>
                    <a:pt x="7470" y="25460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525">
            <a:extLst>
              <a:ext uri="{FF2B5EF4-FFF2-40B4-BE49-F238E27FC236}">
                <a16:creationId xmlns:a16="http://schemas.microsoft.com/office/drawing/2014/main" xmlns="" id="{33F04E28-D3CD-4F07-BBAF-B343A81F4BD8}"/>
              </a:ext>
            </a:extLst>
          </p:cNvPr>
          <p:cNvGrpSpPr/>
          <p:nvPr/>
        </p:nvGrpSpPr>
        <p:grpSpPr>
          <a:xfrm>
            <a:off x="8773217" y="4928909"/>
            <a:ext cx="446984" cy="204734"/>
            <a:chOff x="8773217" y="4928909"/>
            <a:chExt cx="446984" cy="204734"/>
          </a:xfrm>
        </p:grpSpPr>
        <p:sp>
          <p:nvSpPr>
            <p:cNvPr id="326" name="SMARTInkShape-2514">
              <a:extLst>
                <a:ext uri="{FF2B5EF4-FFF2-40B4-BE49-F238E27FC236}">
                  <a16:creationId xmlns:a16="http://schemas.microsoft.com/office/drawing/2014/main" xmlns="" id="{CB7367D0-1838-4BA4-BC35-A9E5126AADAA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9080764" y="4928909"/>
              <a:ext cx="101337" cy="188412"/>
            </a:xfrm>
            <a:custGeom>
              <a:avLst/>
              <a:gdLst/>
              <a:ahLst/>
              <a:cxnLst/>
              <a:rect l="0" t="0" r="0" b="0"/>
              <a:pathLst>
                <a:path w="101337" h="188412">
                  <a:moveTo>
                    <a:pt x="94986" y="11391"/>
                  </a:moveTo>
                  <a:lnTo>
                    <a:pt x="94986" y="11391"/>
                  </a:lnTo>
                  <a:lnTo>
                    <a:pt x="94984" y="5303"/>
                  </a:lnTo>
                  <a:lnTo>
                    <a:pt x="91615" y="1747"/>
                  </a:lnTo>
                  <a:lnTo>
                    <a:pt x="84316" y="49"/>
                  </a:lnTo>
                  <a:lnTo>
                    <a:pt x="74016" y="0"/>
                  </a:lnTo>
                  <a:lnTo>
                    <a:pt x="33254" y="11592"/>
                  </a:lnTo>
                  <a:lnTo>
                    <a:pt x="28431" y="13641"/>
                  </a:lnTo>
                  <a:lnTo>
                    <a:pt x="21192" y="21563"/>
                  </a:lnTo>
                  <a:lnTo>
                    <a:pt x="15621" y="33551"/>
                  </a:lnTo>
                  <a:lnTo>
                    <a:pt x="8179" y="69992"/>
                  </a:lnTo>
                  <a:lnTo>
                    <a:pt x="6361" y="115874"/>
                  </a:lnTo>
                  <a:lnTo>
                    <a:pt x="1077" y="161707"/>
                  </a:lnTo>
                  <a:lnTo>
                    <a:pt x="0" y="180313"/>
                  </a:lnTo>
                  <a:lnTo>
                    <a:pt x="618" y="183272"/>
                  </a:lnTo>
                  <a:lnTo>
                    <a:pt x="1735" y="185245"/>
                  </a:lnTo>
                  <a:lnTo>
                    <a:pt x="3185" y="186560"/>
                  </a:lnTo>
                  <a:lnTo>
                    <a:pt x="6678" y="188022"/>
                  </a:lnTo>
                  <a:lnTo>
                    <a:pt x="8597" y="188411"/>
                  </a:lnTo>
                  <a:lnTo>
                    <a:pt x="50824" y="180284"/>
                  </a:lnTo>
                  <a:lnTo>
                    <a:pt x="101336" y="16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515">
              <a:extLst>
                <a:ext uri="{FF2B5EF4-FFF2-40B4-BE49-F238E27FC236}">
                  <a16:creationId xmlns:a16="http://schemas.microsoft.com/office/drawing/2014/main" xmlns="" id="{38D4CF99-37F8-4105-BF20-B9DBA9C0082B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8773217" y="4938687"/>
              <a:ext cx="195604" cy="194956"/>
            </a:xfrm>
            <a:custGeom>
              <a:avLst/>
              <a:gdLst/>
              <a:ahLst/>
              <a:cxnLst/>
              <a:rect l="0" t="0" r="0" b="0"/>
              <a:pathLst>
                <a:path w="195604" h="194956">
                  <a:moveTo>
                    <a:pt x="8833" y="65113"/>
                  </a:moveTo>
                  <a:lnTo>
                    <a:pt x="8833" y="65113"/>
                  </a:lnTo>
                  <a:lnTo>
                    <a:pt x="12203" y="68484"/>
                  </a:lnTo>
                  <a:lnTo>
                    <a:pt x="14595" y="91152"/>
                  </a:lnTo>
                  <a:lnTo>
                    <a:pt x="15105" y="134464"/>
                  </a:lnTo>
                  <a:lnTo>
                    <a:pt x="10146" y="177188"/>
                  </a:lnTo>
                  <a:lnTo>
                    <a:pt x="9004" y="194955"/>
                  </a:lnTo>
                  <a:lnTo>
                    <a:pt x="0" y="150170"/>
                  </a:lnTo>
                  <a:lnTo>
                    <a:pt x="650" y="111404"/>
                  </a:lnTo>
                  <a:lnTo>
                    <a:pt x="12259" y="64902"/>
                  </a:lnTo>
                  <a:lnTo>
                    <a:pt x="28918" y="25818"/>
                  </a:lnTo>
                  <a:lnTo>
                    <a:pt x="35633" y="17545"/>
                  </a:lnTo>
                  <a:lnTo>
                    <a:pt x="42617" y="12222"/>
                  </a:lnTo>
                  <a:lnTo>
                    <a:pt x="48072" y="9856"/>
                  </a:lnTo>
                  <a:lnTo>
                    <a:pt x="54730" y="10686"/>
                  </a:lnTo>
                  <a:lnTo>
                    <a:pt x="58482" y="11895"/>
                  </a:lnTo>
                  <a:lnTo>
                    <a:pt x="61688" y="15523"/>
                  </a:lnTo>
                  <a:lnTo>
                    <a:pt x="78556" y="58772"/>
                  </a:lnTo>
                  <a:lnTo>
                    <a:pt x="83566" y="70761"/>
                  </a:lnTo>
                  <a:lnTo>
                    <a:pt x="90494" y="80794"/>
                  </a:lnTo>
                  <a:lnTo>
                    <a:pt x="98279" y="86193"/>
                  </a:lnTo>
                  <a:lnTo>
                    <a:pt x="102330" y="87633"/>
                  </a:lnTo>
                  <a:lnTo>
                    <a:pt x="106442" y="86476"/>
                  </a:lnTo>
                  <a:lnTo>
                    <a:pt x="114772" y="79547"/>
                  </a:lnTo>
                  <a:lnTo>
                    <a:pt x="143446" y="33448"/>
                  </a:lnTo>
                  <a:lnTo>
                    <a:pt x="168184" y="1687"/>
                  </a:lnTo>
                  <a:lnTo>
                    <a:pt x="170805" y="251"/>
                  </a:lnTo>
                  <a:lnTo>
                    <a:pt x="173259" y="0"/>
                  </a:lnTo>
                  <a:lnTo>
                    <a:pt x="175600" y="537"/>
                  </a:lnTo>
                  <a:lnTo>
                    <a:pt x="177161" y="3718"/>
                  </a:lnTo>
                  <a:lnTo>
                    <a:pt x="185079" y="49944"/>
                  </a:lnTo>
                  <a:lnTo>
                    <a:pt x="193093" y="92743"/>
                  </a:lnTo>
                  <a:lnTo>
                    <a:pt x="195603" y="129274"/>
                  </a:lnTo>
                  <a:lnTo>
                    <a:pt x="193500" y="172801"/>
                  </a:lnTo>
                  <a:lnTo>
                    <a:pt x="189427" y="194909"/>
                  </a:lnTo>
                  <a:lnTo>
                    <a:pt x="192983" y="185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516">
              <a:extLst>
                <a:ext uri="{FF2B5EF4-FFF2-40B4-BE49-F238E27FC236}">
                  <a16:creationId xmlns:a16="http://schemas.microsoft.com/office/drawing/2014/main" xmlns="" id="{C8E54CAD-F6CA-46AA-9237-70855552997E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9112250" y="5016500"/>
              <a:ext cx="107951" cy="30868"/>
            </a:xfrm>
            <a:custGeom>
              <a:avLst/>
              <a:gdLst/>
              <a:ahLst/>
              <a:cxnLst/>
              <a:rect l="0" t="0" r="0" b="0"/>
              <a:pathLst>
                <a:path w="1079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411" y="29764"/>
                  </a:lnTo>
                  <a:lnTo>
                    <a:pt x="6743" y="30867"/>
                  </a:lnTo>
                  <a:lnTo>
                    <a:pt x="54271" y="1946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0" name="SMARTInkShape-2517">
            <a:extLst>
              <a:ext uri="{FF2B5EF4-FFF2-40B4-BE49-F238E27FC236}">
                <a16:creationId xmlns:a16="http://schemas.microsoft.com/office/drawing/2014/main" xmlns="" id="{2DE5C25C-9F95-46A6-B1A5-5408EC0F4F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06796" y="6146798"/>
            <a:ext cx="332603" cy="180576"/>
          </a:xfrm>
          <a:custGeom>
            <a:avLst/>
            <a:gdLst/>
            <a:ahLst/>
            <a:cxnLst/>
            <a:rect l="0" t="0" r="0" b="0"/>
            <a:pathLst>
              <a:path w="332603" h="180576">
                <a:moveTo>
                  <a:pt x="60504" y="2"/>
                </a:moveTo>
                <a:lnTo>
                  <a:pt x="60504" y="2"/>
                </a:lnTo>
                <a:lnTo>
                  <a:pt x="51665" y="0"/>
                </a:lnTo>
                <a:lnTo>
                  <a:pt x="45756" y="5647"/>
                </a:lnTo>
                <a:lnTo>
                  <a:pt x="12172" y="48649"/>
                </a:lnTo>
                <a:lnTo>
                  <a:pt x="1498" y="65451"/>
                </a:lnTo>
                <a:lnTo>
                  <a:pt x="0" y="69035"/>
                </a:lnTo>
                <a:lnTo>
                  <a:pt x="412" y="70718"/>
                </a:lnTo>
                <a:lnTo>
                  <a:pt x="2098" y="71135"/>
                </a:lnTo>
                <a:lnTo>
                  <a:pt x="4633" y="70709"/>
                </a:lnTo>
                <a:lnTo>
                  <a:pt x="34051" y="53401"/>
                </a:lnTo>
                <a:lnTo>
                  <a:pt x="77463" y="14159"/>
                </a:lnTo>
                <a:lnTo>
                  <a:pt x="87872" y="4197"/>
                </a:lnTo>
                <a:lnTo>
                  <a:pt x="88627" y="2800"/>
                </a:lnTo>
                <a:lnTo>
                  <a:pt x="88425" y="1867"/>
                </a:lnTo>
                <a:lnTo>
                  <a:pt x="87584" y="1244"/>
                </a:lnTo>
                <a:lnTo>
                  <a:pt x="44089" y="38330"/>
                </a:lnTo>
                <a:lnTo>
                  <a:pt x="32982" y="50903"/>
                </a:lnTo>
                <a:lnTo>
                  <a:pt x="30162" y="55808"/>
                </a:lnTo>
                <a:lnTo>
                  <a:pt x="28987" y="59784"/>
                </a:lnTo>
                <a:lnTo>
                  <a:pt x="28909" y="63140"/>
                </a:lnTo>
                <a:lnTo>
                  <a:pt x="30269" y="65377"/>
                </a:lnTo>
                <a:lnTo>
                  <a:pt x="32586" y="66868"/>
                </a:lnTo>
                <a:lnTo>
                  <a:pt x="35542" y="67863"/>
                </a:lnTo>
                <a:lnTo>
                  <a:pt x="75773" y="54251"/>
                </a:lnTo>
                <a:lnTo>
                  <a:pt x="114809" y="37948"/>
                </a:lnTo>
                <a:lnTo>
                  <a:pt x="154035" y="17944"/>
                </a:lnTo>
                <a:lnTo>
                  <a:pt x="109345" y="47445"/>
                </a:lnTo>
                <a:lnTo>
                  <a:pt x="68584" y="72169"/>
                </a:lnTo>
                <a:lnTo>
                  <a:pt x="45515" y="89355"/>
                </a:lnTo>
                <a:lnTo>
                  <a:pt x="44161" y="89204"/>
                </a:lnTo>
                <a:lnTo>
                  <a:pt x="48302" y="85274"/>
                </a:lnTo>
                <a:lnTo>
                  <a:pt x="88608" y="57118"/>
                </a:lnTo>
                <a:lnTo>
                  <a:pt x="133986" y="21336"/>
                </a:lnTo>
                <a:lnTo>
                  <a:pt x="105044" y="31054"/>
                </a:lnTo>
                <a:lnTo>
                  <a:pt x="67194" y="50986"/>
                </a:lnTo>
                <a:lnTo>
                  <a:pt x="21766" y="81124"/>
                </a:lnTo>
                <a:lnTo>
                  <a:pt x="1895" y="97557"/>
                </a:lnTo>
                <a:lnTo>
                  <a:pt x="3087" y="98199"/>
                </a:lnTo>
                <a:lnTo>
                  <a:pt x="21070" y="94323"/>
                </a:lnTo>
                <a:lnTo>
                  <a:pt x="60187" y="78984"/>
                </a:lnTo>
                <a:lnTo>
                  <a:pt x="101254" y="54841"/>
                </a:lnTo>
                <a:lnTo>
                  <a:pt x="140362" y="35071"/>
                </a:lnTo>
                <a:lnTo>
                  <a:pt x="141965" y="34670"/>
                </a:lnTo>
                <a:lnTo>
                  <a:pt x="141622" y="35108"/>
                </a:lnTo>
                <a:lnTo>
                  <a:pt x="95691" y="70495"/>
                </a:lnTo>
                <a:lnTo>
                  <a:pt x="53971" y="100475"/>
                </a:lnTo>
                <a:lnTo>
                  <a:pt x="40694" y="110205"/>
                </a:lnTo>
                <a:lnTo>
                  <a:pt x="41653" y="110865"/>
                </a:lnTo>
                <a:lnTo>
                  <a:pt x="50244" y="109717"/>
                </a:lnTo>
                <a:lnTo>
                  <a:pt x="84432" y="94991"/>
                </a:lnTo>
                <a:lnTo>
                  <a:pt x="130309" y="72754"/>
                </a:lnTo>
                <a:lnTo>
                  <a:pt x="173985" y="46436"/>
                </a:lnTo>
                <a:lnTo>
                  <a:pt x="186243" y="37121"/>
                </a:lnTo>
                <a:lnTo>
                  <a:pt x="185957" y="36743"/>
                </a:lnTo>
                <a:lnTo>
                  <a:pt x="184356" y="37195"/>
                </a:lnTo>
                <a:lnTo>
                  <a:pt x="140131" y="65612"/>
                </a:lnTo>
                <a:lnTo>
                  <a:pt x="92965" y="101935"/>
                </a:lnTo>
                <a:lnTo>
                  <a:pt x="90611" y="103941"/>
                </a:lnTo>
                <a:lnTo>
                  <a:pt x="91864" y="104572"/>
                </a:lnTo>
                <a:lnTo>
                  <a:pt x="100783" y="103392"/>
                </a:lnTo>
                <a:lnTo>
                  <a:pt x="138525" y="88649"/>
                </a:lnTo>
                <a:lnTo>
                  <a:pt x="172086" y="70445"/>
                </a:lnTo>
                <a:lnTo>
                  <a:pt x="217273" y="42041"/>
                </a:lnTo>
                <a:lnTo>
                  <a:pt x="244341" y="23593"/>
                </a:lnTo>
                <a:lnTo>
                  <a:pt x="243740" y="22785"/>
                </a:lnTo>
                <a:lnTo>
                  <a:pt x="235546" y="23769"/>
                </a:lnTo>
                <a:lnTo>
                  <a:pt x="188423" y="49721"/>
                </a:lnTo>
                <a:lnTo>
                  <a:pt x="144411" y="80876"/>
                </a:lnTo>
                <a:lnTo>
                  <a:pt x="133779" y="93096"/>
                </a:lnTo>
                <a:lnTo>
                  <a:pt x="131931" y="97343"/>
                </a:lnTo>
                <a:lnTo>
                  <a:pt x="131406" y="100878"/>
                </a:lnTo>
                <a:lnTo>
                  <a:pt x="134582" y="102531"/>
                </a:lnTo>
                <a:lnTo>
                  <a:pt x="147521" y="102485"/>
                </a:lnTo>
                <a:lnTo>
                  <a:pt x="191493" y="91750"/>
                </a:lnTo>
                <a:lnTo>
                  <a:pt x="225495" y="79115"/>
                </a:lnTo>
                <a:lnTo>
                  <a:pt x="266964" y="61778"/>
                </a:lnTo>
                <a:lnTo>
                  <a:pt x="281380" y="55680"/>
                </a:lnTo>
                <a:lnTo>
                  <a:pt x="283250" y="54053"/>
                </a:lnTo>
                <a:lnTo>
                  <a:pt x="283085" y="52970"/>
                </a:lnTo>
                <a:lnTo>
                  <a:pt x="245216" y="72213"/>
                </a:lnTo>
                <a:lnTo>
                  <a:pt x="210803" y="89716"/>
                </a:lnTo>
                <a:lnTo>
                  <a:pt x="177633" y="105492"/>
                </a:lnTo>
                <a:lnTo>
                  <a:pt x="142482" y="124392"/>
                </a:lnTo>
                <a:lnTo>
                  <a:pt x="133627" y="132897"/>
                </a:lnTo>
                <a:lnTo>
                  <a:pt x="133241" y="135165"/>
                </a:lnTo>
                <a:lnTo>
                  <a:pt x="134396" y="136677"/>
                </a:lnTo>
                <a:lnTo>
                  <a:pt x="166359" y="128693"/>
                </a:lnTo>
                <a:lnTo>
                  <a:pt x="206093" y="116700"/>
                </a:lnTo>
                <a:lnTo>
                  <a:pt x="251504" y="102667"/>
                </a:lnTo>
                <a:lnTo>
                  <a:pt x="292854" y="89376"/>
                </a:lnTo>
                <a:lnTo>
                  <a:pt x="332126" y="75146"/>
                </a:lnTo>
                <a:lnTo>
                  <a:pt x="332602" y="74792"/>
                </a:lnTo>
                <a:lnTo>
                  <a:pt x="294561" y="89409"/>
                </a:lnTo>
                <a:lnTo>
                  <a:pt x="262366" y="101827"/>
                </a:lnTo>
                <a:lnTo>
                  <a:pt x="229948" y="114403"/>
                </a:lnTo>
                <a:lnTo>
                  <a:pt x="186752" y="131971"/>
                </a:lnTo>
                <a:lnTo>
                  <a:pt x="159290" y="143061"/>
                </a:lnTo>
                <a:lnTo>
                  <a:pt x="158111" y="144058"/>
                </a:lnTo>
                <a:lnTo>
                  <a:pt x="196246" y="123185"/>
                </a:lnTo>
                <a:lnTo>
                  <a:pt x="235249" y="100471"/>
                </a:lnTo>
                <a:lnTo>
                  <a:pt x="259741" y="81512"/>
                </a:lnTo>
                <a:lnTo>
                  <a:pt x="263179" y="77626"/>
                </a:lnTo>
                <a:lnTo>
                  <a:pt x="262649" y="75740"/>
                </a:lnTo>
                <a:lnTo>
                  <a:pt x="259472" y="75187"/>
                </a:lnTo>
                <a:lnTo>
                  <a:pt x="254533" y="75525"/>
                </a:lnTo>
                <a:lnTo>
                  <a:pt x="220613" y="92857"/>
                </a:lnTo>
                <a:lnTo>
                  <a:pt x="188814" y="110650"/>
                </a:lnTo>
                <a:lnTo>
                  <a:pt x="142737" y="140502"/>
                </a:lnTo>
                <a:lnTo>
                  <a:pt x="105676" y="172080"/>
                </a:lnTo>
                <a:lnTo>
                  <a:pt x="104729" y="176104"/>
                </a:lnTo>
                <a:lnTo>
                  <a:pt x="107627" y="178786"/>
                </a:lnTo>
                <a:lnTo>
                  <a:pt x="113086" y="180575"/>
                </a:lnTo>
                <a:lnTo>
                  <a:pt x="151108" y="172979"/>
                </a:lnTo>
                <a:lnTo>
                  <a:pt x="186615" y="159197"/>
                </a:lnTo>
                <a:lnTo>
                  <a:pt x="224503" y="141310"/>
                </a:lnTo>
                <a:lnTo>
                  <a:pt x="260157" y="121602"/>
                </a:lnTo>
                <a:lnTo>
                  <a:pt x="291738" y="97415"/>
                </a:lnTo>
                <a:lnTo>
                  <a:pt x="295093" y="92461"/>
                </a:lnTo>
                <a:lnTo>
                  <a:pt x="295213" y="89158"/>
                </a:lnTo>
                <a:lnTo>
                  <a:pt x="293177" y="86956"/>
                </a:lnTo>
                <a:lnTo>
                  <a:pt x="256601" y="97341"/>
                </a:lnTo>
                <a:lnTo>
                  <a:pt x="220566" y="110762"/>
                </a:lnTo>
                <a:lnTo>
                  <a:pt x="182443" y="125428"/>
                </a:lnTo>
                <a:lnTo>
                  <a:pt x="146684" y="139003"/>
                </a:lnTo>
                <a:lnTo>
                  <a:pt x="104932" y="155173"/>
                </a:lnTo>
                <a:lnTo>
                  <a:pt x="87073" y="165532"/>
                </a:lnTo>
                <a:lnTo>
                  <a:pt x="86684" y="167505"/>
                </a:lnTo>
                <a:lnTo>
                  <a:pt x="88541" y="168821"/>
                </a:lnTo>
                <a:lnTo>
                  <a:pt x="91895" y="169698"/>
                </a:lnTo>
                <a:lnTo>
                  <a:pt x="134882" y="164625"/>
                </a:lnTo>
                <a:lnTo>
                  <a:pt x="169996" y="155718"/>
                </a:lnTo>
                <a:lnTo>
                  <a:pt x="203476" y="146585"/>
                </a:lnTo>
                <a:lnTo>
                  <a:pt x="248358" y="132595"/>
                </a:lnTo>
                <a:lnTo>
                  <a:pt x="252062" y="130731"/>
                </a:lnTo>
                <a:lnTo>
                  <a:pt x="253121" y="129488"/>
                </a:lnTo>
                <a:lnTo>
                  <a:pt x="252415" y="128660"/>
                </a:lnTo>
                <a:lnTo>
                  <a:pt x="214771" y="147943"/>
                </a:lnTo>
                <a:lnTo>
                  <a:pt x="174283" y="169565"/>
                </a:lnTo>
                <a:lnTo>
                  <a:pt x="173751" y="170195"/>
                </a:lnTo>
                <a:lnTo>
                  <a:pt x="174807" y="170613"/>
                </a:lnTo>
                <a:lnTo>
                  <a:pt x="176923" y="170892"/>
                </a:lnTo>
                <a:lnTo>
                  <a:pt x="196088" y="165658"/>
                </a:lnTo>
                <a:lnTo>
                  <a:pt x="196048" y="165473"/>
                </a:lnTo>
                <a:lnTo>
                  <a:pt x="185144" y="165124"/>
                </a:lnTo>
                <a:lnTo>
                  <a:pt x="185225" y="164411"/>
                </a:lnTo>
                <a:lnTo>
                  <a:pt x="223321" y="123661"/>
                </a:lnTo>
                <a:lnTo>
                  <a:pt x="254211" y="89366"/>
                </a:lnTo>
                <a:lnTo>
                  <a:pt x="273484" y="47052"/>
                </a:lnTo>
                <a:lnTo>
                  <a:pt x="277928" y="29380"/>
                </a:lnTo>
                <a:lnTo>
                  <a:pt x="277552" y="14470"/>
                </a:lnTo>
                <a:lnTo>
                  <a:pt x="274347" y="9647"/>
                </a:lnTo>
                <a:lnTo>
                  <a:pt x="269389" y="6432"/>
                </a:lnTo>
                <a:lnTo>
                  <a:pt x="263259" y="4289"/>
                </a:lnTo>
                <a:lnTo>
                  <a:pt x="227667" y="8014"/>
                </a:lnTo>
                <a:lnTo>
                  <a:pt x="191713" y="20026"/>
                </a:lnTo>
                <a:lnTo>
                  <a:pt x="149864" y="36418"/>
                </a:lnTo>
                <a:lnTo>
                  <a:pt x="105394" y="53111"/>
                </a:lnTo>
                <a:lnTo>
                  <a:pt x="71048" y="64293"/>
                </a:lnTo>
                <a:lnTo>
                  <a:pt x="31229" y="75506"/>
                </a:lnTo>
                <a:lnTo>
                  <a:pt x="69262" y="65439"/>
                </a:lnTo>
                <a:lnTo>
                  <a:pt x="99674" y="55897"/>
                </a:lnTo>
                <a:lnTo>
                  <a:pt x="136709" y="46952"/>
                </a:lnTo>
                <a:lnTo>
                  <a:pt x="174806" y="36391"/>
                </a:lnTo>
                <a:lnTo>
                  <a:pt x="212199" y="26052"/>
                </a:lnTo>
                <a:lnTo>
                  <a:pt x="247633" y="19106"/>
                </a:lnTo>
                <a:lnTo>
                  <a:pt x="285832" y="17970"/>
                </a:lnTo>
                <a:lnTo>
                  <a:pt x="298233" y="20453"/>
                </a:lnTo>
                <a:lnTo>
                  <a:pt x="301540" y="22101"/>
                </a:lnTo>
                <a:lnTo>
                  <a:pt x="301628" y="24614"/>
                </a:lnTo>
                <a:lnTo>
                  <a:pt x="296081" y="31166"/>
                </a:lnTo>
                <a:lnTo>
                  <a:pt x="248896" y="58541"/>
                </a:lnTo>
                <a:lnTo>
                  <a:pt x="204830" y="83164"/>
                </a:lnTo>
                <a:lnTo>
                  <a:pt x="196851" y="91996"/>
                </a:lnTo>
                <a:lnTo>
                  <a:pt x="191658" y="102273"/>
                </a:lnTo>
                <a:lnTo>
                  <a:pt x="189350" y="111541"/>
                </a:lnTo>
                <a:lnTo>
                  <a:pt x="190851" y="115989"/>
                </a:lnTo>
                <a:lnTo>
                  <a:pt x="206554" y="1333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SMARTInkShape-2518">
            <a:extLst>
              <a:ext uri="{FF2B5EF4-FFF2-40B4-BE49-F238E27FC236}">
                <a16:creationId xmlns:a16="http://schemas.microsoft.com/office/drawing/2014/main" xmlns="" id="{F08253E1-92C3-4E37-A76F-C53B96AF773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25496" y="6168295"/>
            <a:ext cx="350266" cy="214394"/>
          </a:xfrm>
          <a:custGeom>
            <a:avLst/>
            <a:gdLst/>
            <a:ahLst/>
            <a:cxnLst/>
            <a:rect l="0" t="0" r="0" b="0"/>
            <a:pathLst>
              <a:path w="350266" h="214394">
                <a:moveTo>
                  <a:pt x="56004" y="29305"/>
                </a:moveTo>
                <a:lnTo>
                  <a:pt x="56004" y="29305"/>
                </a:lnTo>
                <a:lnTo>
                  <a:pt x="39376" y="76690"/>
                </a:lnTo>
                <a:lnTo>
                  <a:pt x="16106" y="121283"/>
                </a:lnTo>
                <a:lnTo>
                  <a:pt x="1405" y="149132"/>
                </a:lnTo>
                <a:lnTo>
                  <a:pt x="1260" y="150818"/>
                </a:lnTo>
                <a:lnTo>
                  <a:pt x="1869" y="151235"/>
                </a:lnTo>
                <a:lnTo>
                  <a:pt x="2980" y="150809"/>
                </a:lnTo>
                <a:lnTo>
                  <a:pt x="36875" y="107372"/>
                </a:lnTo>
                <a:lnTo>
                  <a:pt x="70697" y="63252"/>
                </a:lnTo>
                <a:lnTo>
                  <a:pt x="85931" y="38728"/>
                </a:lnTo>
                <a:lnTo>
                  <a:pt x="86538" y="39114"/>
                </a:lnTo>
                <a:lnTo>
                  <a:pt x="87214" y="43306"/>
                </a:lnTo>
                <a:lnTo>
                  <a:pt x="55724" y="88733"/>
                </a:lnTo>
                <a:lnTo>
                  <a:pt x="35556" y="123805"/>
                </a:lnTo>
                <a:lnTo>
                  <a:pt x="35316" y="125466"/>
                </a:lnTo>
                <a:lnTo>
                  <a:pt x="36568" y="125868"/>
                </a:lnTo>
                <a:lnTo>
                  <a:pt x="38813" y="125430"/>
                </a:lnTo>
                <a:lnTo>
                  <a:pt x="72796" y="94746"/>
                </a:lnTo>
                <a:lnTo>
                  <a:pt x="112891" y="49188"/>
                </a:lnTo>
                <a:lnTo>
                  <a:pt x="116565" y="45197"/>
                </a:lnTo>
                <a:lnTo>
                  <a:pt x="75268" y="89618"/>
                </a:lnTo>
                <a:lnTo>
                  <a:pt x="59028" y="110320"/>
                </a:lnTo>
                <a:lnTo>
                  <a:pt x="58021" y="112948"/>
                </a:lnTo>
                <a:lnTo>
                  <a:pt x="58759" y="113995"/>
                </a:lnTo>
                <a:lnTo>
                  <a:pt x="60663" y="113987"/>
                </a:lnTo>
                <a:lnTo>
                  <a:pt x="63343" y="113277"/>
                </a:lnTo>
                <a:lnTo>
                  <a:pt x="109054" y="76627"/>
                </a:lnTo>
                <a:lnTo>
                  <a:pt x="149771" y="43817"/>
                </a:lnTo>
                <a:lnTo>
                  <a:pt x="115770" y="72050"/>
                </a:lnTo>
                <a:lnTo>
                  <a:pt x="79701" y="113729"/>
                </a:lnTo>
                <a:lnTo>
                  <a:pt x="77119" y="119272"/>
                </a:lnTo>
                <a:lnTo>
                  <a:pt x="78548" y="119622"/>
                </a:lnTo>
                <a:lnTo>
                  <a:pt x="111863" y="99673"/>
                </a:lnTo>
                <a:lnTo>
                  <a:pt x="152123" y="70197"/>
                </a:lnTo>
                <a:lnTo>
                  <a:pt x="182968" y="47506"/>
                </a:lnTo>
                <a:lnTo>
                  <a:pt x="180400" y="50565"/>
                </a:lnTo>
                <a:lnTo>
                  <a:pt x="140728" y="85552"/>
                </a:lnTo>
                <a:lnTo>
                  <a:pt x="96650" y="128611"/>
                </a:lnTo>
                <a:lnTo>
                  <a:pt x="66934" y="159537"/>
                </a:lnTo>
                <a:lnTo>
                  <a:pt x="64702" y="164103"/>
                </a:lnTo>
                <a:lnTo>
                  <a:pt x="63919" y="167854"/>
                </a:lnTo>
                <a:lnTo>
                  <a:pt x="66220" y="168943"/>
                </a:lnTo>
                <a:lnTo>
                  <a:pt x="76302" y="166391"/>
                </a:lnTo>
                <a:lnTo>
                  <a:pt x="121684" y="137339"/>
                </a:lnTo>
                <a:lnTo>
                  <a:pt x="166560" y="105059"/>
                </a:lnTo>
                <a:lnTo>
                  <a:pt x="212838" y="71918"/>
                </a:lnTo>
                <a:lnTo>
                  <a:pt x="229662" y="58105"/>
                </a:lnTo>
                <a:lnTo>
                  <a:pt x="191345" y="93727"/>
                </a:lnTo>
                <a:lnTo>
                  <a:pt x="149570" y="130081"/>
                </a:lnTo>
                <a:lnTo>
                  <a:pt x="102212" y="170697"/>
                </a:lnTo>
                <a:lnTo>
                  <a:pt x="88065" y="185985"/>
                </a:lnTo>
                <a:lnTo>
                  <a:pt x="85845" y="190203"/>
                </a:lnTo>
                <a:lnTo>
                  <a:pt x="86481" y="192309"/>
                </a:lnTo>
                <a:lnTo>
                  <a:pt x="89022" y="193008"/>
                </a:lnTo>
                <a:lnTo>
                  <a:pt x="129998" y="167370"/>
                </a:lnTo>
                <a:lnTo>
                  <a:pt x="162268" y="143349"/>
                </a:lnTo>
                <a:lnTo>
                  <a:pt x="209393" y="105429"/>
                </a:lnTo>
                <a:lnTo>
                  <a:pt x="256207" y="61454"/>
                </a:lnTo>
                <a:lnTo>
                  <a:pt x="259323" y="57088"/>
                </a:lnTo>
                <a:lnTo>
                  <a:pt x="259283" y="54882"/>
                </a:lnTo>
                <a:lnTo>
                  <a:pt x="257140" y="54117"/>
                </a:lnTo>
                <a:lnTo>
                  <a:pt x="253594" y="54314"/>
                </a:lnTo>
                <a:lnTo>
                  <a:pt x="212418" y="80681"/>
                </a:lnTo>
                <a:lnTo>
                  <a:pt x="173218" y="112496"/>
                </a:lnTo>
                <a:lnTo>
                  <a:pt x="131420" y="151206"/>
                </a:lnTo>
                <a:lnTo>
                  <a:pt x="128859" y="155023"/>
                </a:lnTo>
                <a:lnTo>
                  <a:pt x="128564" y="157567"/>
                </a:lnTo>
                <a:lnTo>
                  <a:pt x="129777" y="159262"/>
                </a:lnTo>
                <a:lnTo>
                  <a:pt x="177092" y="125790"/>
                </a:lnTo>
                <a:lnTo>
                  <a:pt x="221233" y="91289"/>
                </a:lnTo>
                <a:lnTo>
                  <a:pt x="259948" y="59900"/>
                </a:lnTo>
                <a:lnTo>
                  <a:pt x="284829" y="40444"/>
                </a:lnTo>
                <a:lnTo>
                  <a:pt x="244949" y="76073"/>
                </a:lnTo>
                <a:lnTo>
                  <a:pt x="201201" y="115913"/>
                </a:lnTo>
                <a:lnTo>
                  <a:pt x="155862" y="155625"/>
                </a:lnTo>
                <a:lnTo>
                  <a:pt x="131374" y="177349"/>
                </a:lnTo>
                <a:lnTo>
                  <a:pt x="128829" y="180917"/>
                </a:lnTo>
                <a:lnTo>
                  <a:pt x="128543" y="183297"/>
                </a:lnTo>
                <a:lnTo>
                  <a:pt x="129763" y="184883"/>
                </a:lnTo>
                <a:lnTo>
                  <a:pt x="164256" y="160669"/>
                </a:lnTo>
                <a:lnTo>
                  <a:pt x="210845" y="124280"/>
                </a:lnTo>
                <a:lnTo>
                  <a:pt x="253734" y="87785"/>
                </a:lnTo>
                <a:lnTo>
                  <a:pt x="285635" y="54105"/>
                </a:lnTo>
                <a:lnTo>
                  <a:pt x="285997" y="52893"/>
                </a:lnTo>
                <a:lnTo>
                  <a:pt x="284826" y="52792"/>
                </a:lnTo>
                <a:lnTo>
                  <a:pt x="282636" y="53429"/>
                </a:lnTo>
                <a:lnTo>
                  <a:pt x="235505" y="92838"/>
                </a:lnTo>
                <a:lnTo>
                  <a:pt x="198090" y="130915"/>
                </a:lnTo>
                <a:lnTo>
                  <a:pt x="167325" y="171594"/>
                </a:lnTo>
                <a:lnTo>
                  <a:pt x="160484" y="186549"/>
                </a:lnTo>
                <a:lnTo>
                  <a:pt x="163052" y="187052"/>
                </a:lnTo>
                <a:lnTo>
                  <a:pt x="175312" y="181964"/>
                </a:lnTo>
                <a:lnTo>
                  <a:pt x="221361" y="146242"/>
                </a:lnTo>
                <a:lnTo>
                  <a:pt x="266311" y="104066"/>
                </a:lnTo>
                <a:lnTo>
                  <a:pt x="281770" y="87205"/>
                </a:lnTo>
                <a:lnTo>
                  <a:pt x="282715" y="84838"/>
                </a:lnTo>
                <a:lnTo>
                  <a:pt x="276237" y="89735"/>
                </a:lnTo>
                <a:lnTo>
                  <a:pt x="232441" y="133140"/>
                </a:lnTo>
                <a:lnTo>
                  <a:pt x="194357" y="179212"/>
                </a:lnTo>
                <a:lnTo>
                  <a:pt x="186368" y="193274"/>
                </a:lnTo>
                <a:lnTo>
                  <a:pt x="188068" y="195062"/>
                </a:lnTo>
                <a:lnTo>
                  <a:pt x="197485" y="195169"/>
                </a:lnTo>
                <a:lnTo>
                  <a:pt x="236664" y="169913"/>
                </a:lnTo>
                <a:lnTo>
                  <a:pt x="280826" y="135371"/>
                </a:lnTo>
                <a:lnTo>
                  <a:pt x="284571" y="131244"/>
                </a:lnTo>
                <a:lnTo>
                  <a:pt x="284582" y="131131"/>
                </a:lnTo>
                <a:lnTo>
                  <a:pt x="243157" y="163591"/>
                </a:lnTo>
                <a:lnTo>
                  <a:pt x="205155" y="196706"/>
                </a:lnTo>
                <a:lnTo>
                  <a:pt x="194036" y="211863"/>
                </a:lnTo>
                <a:lnTo>
                  <a:pt x="193887" y="213805"/>
                </a:lnTo>
                <a:lnTo>
                  <a:pt x="195197" y="214393"/>
                </a:lnTo>
                <a:lnTo>
                  <a:pt x="203945" y="211754"/>
                </a:lnTo>
                <a:lnTo>
                  <a:pt x="247923" y="189052"/>
                </a:lnTo>
                <a:lnTo>
                  <a:pt x="292160" y="156696"/>
                </a:lnTo>
                <a:lnTo>
                  <a:pt x="294580" y="153039"/>
                </a:lnTo>
                <a:lnTo>
                  <a:pt x="295488" y="149895"/>
                </a:lnTo>
                <a:lnTo>
                  <a:pt x="293976" y="149209"/>
                </a:lnTo>
                <a:lnTo>
                  <a:pt x="272579" y="160130"/>
                </a:lnTo>
                <a:lnTo>
                  <a:pt x="227413" y="191511"/>
                </a:lnTo>
                <a:lnTo>
                  <a:pt x="215055" y="202171"/>
                </a:lnTo>
                <a:lnTo>
                  <a:pt x="214249" y="203816"/>
                </a:lnTo>
                <a:lnTo>
                  <a:pt x="214417" y="204912"/>
                </a:lnTo>
                <a:lnTo>
                  <a:pt x="228138" y="199712"/>
                </a:lnTo>
                <a:lnTo>
                  <a:pt x="271151" y="175175"/>
                </a:lnTo>
                <a:lnTo>
                  <a:pt x="303375" y="146914"/>
                </a:lnTo>
                <a:lnTo>
                  <a:pt x="309174" y="138725"/>
                </a:lnTo>
                <a:lnTo>
                  <a:pt x="308745" y="137530"/>
                </a:lnTo>
                <a:lnTo>
                  <a:pt x="307048" y="137438"/>
                </a:lnTo>
                <a:lnTo>
                  <a:pt x="267683" y="166790"/>
                </a:lnTo>
                <a:lnTo>
                  <a:pt x="221700" y="207058"/>
                </a:lnTo>
                <a:lnTo>
                  <a:pt x="219385" y="209191"/>
                </a:lnTo>
                <a:lnTo>
                  <a:pt x="219252" y="209906"/>
                </a:lnTo>
                <a:lnTo>
                  <a:pt x="222868" y="208821"/>
                </a:lnTo>
                <a:lnTo>
                  <a:pt x="262405" y="163064"/>
                </a:lnTo>
                <a:lnTo>
                  <a:pt x="280300" y="129145"/>
                </a:lnTo>
                <a:lnTo>
                  <a:pt x="284337" y="110367"/>
                </a:lnTo>
                <a:lnTo>
                  <a:pt x="284426" y="102396"/>
                </a:lnTo>
                <a:lnTo>
                  <a:pt x="281663" y="95671"/>
                </a:lnTo>
                <a:lnTo>
                  <a:pt x="271068" y="84436"/>
                </a:lnTo>
                <a:lnTo>
                  <a:pt x="250713" y="68254"/>
                </a:lnTo>
                <a:lnTo>
                  <a:pt x="249311" y="65855"/>
                </a:lnTo>
                <a:lnTo>
                  <a:pt x="251903" y="62844"/>
                </a:lnTo>
                <a:lnTo>
                  <a:pt x="272406" y="52570"/>
                </a:lnTo>
                <a:lnTo>
                  <a:pt x="313798" y="42458"/>
                </a:lnTo>
                <a:lnTo>
                  <a:pt x="268567" y="38674"/>
                </a:lnTo>
                <a:lnTo>
                  <a:pt x="232039" y="35920"/>
                </a:lnTo>
                <a:lnTo>
                  <a:pt x="257570" y="31927"/>
                </a:lnTo>
                <a:lnTo>
                  <a:pt x="299489" y="17984"/>
                </a:lnTo>
                <a:lnTo>
                  <a:pt x="322568" y="5804"/>
                </a:lnTo>
                <a:lnTo>
                  <a:pt x="325434" y="3054"/>
                </a:lnTo>
                <a:lnTo>
                  <a:pt x="325936" y="1221"/>
                </a:lnTo>
                <a:lnTo>
                  <a:pt x="324859" y="0"/>
                </a:lnTo>
                <a:lnTo>
                  <a:pt x="279750" y="19022"/>
                </a:lnTo>
                <a:lnTo>
                  <a:pt x="238702" y="36494"/>
                </a:lnTo>
                <a:lnTo>
                  <a:pt x="192237" y="56018"/>
                </a:lnTo>
                <a:lnTo>
                  <a:pt x="167993" y="66163"/>
                </a:lnTo>
                <a:lnTo>
                  <a:pt x="143363" y="75750"/>
                </a:lnTo>
                <a:lnTo>
                  <a:pt x="118477" y="84962"/>
                </a:lnTo>
                <a:lnTo>
                  <a:pt x="71775" y="100608"/>
                </a:lnTo>
                <a:lnTo>
                  <a:pt x="34556" y="109914"/>
                </a:lnTo>
                <a:lnTo>
                  <a:pt x="2690" y="115749"/>
                </a:lnTo>
                <a:lnTo>
                  <a:pt x="0" y="114451"/>
                </a:lnTo>
                <a:lnTo>
                  <a:pt x="1029" y="111469"/>
                </a:lnTo>
                <a:lnTo>
                  <a:pt x="4537" y="107364"/>
                </a:lnTo>
                <a:lnTo>
                  <a:pt x="46556" y="84733"/>
                </a:lnTo>
                <a:lnTo>
                  <a:pt x="86613" y="69462"/>
                </a:lnTo>
                <a:lnTo>
                  <a:pt x="128874" y="55619"/>
                </a:lnTo>
                <a:lnTo>
                  <a:pt x="168824" y="42412"/>
                </a:lnTo>
                <a:lnTo>
                  <a:pt x="210160" y="26447"/>
                </a:lnTo>
                <a:lnTo>
                  <a:pt x="226799" y="19521"/>
                </a:lnTo>
                <a:lnTo>
                  <a:pt x="226311" y="19254"/>
                </a:lnTo>
                <a:lnTo>
                  <a:pt x="191093" y="25699"/>
                </a:lnTo>
                <a:lnTo>
                  <a:pt x="149496" y="38351"/>
                </a:lnTo>
                <a:lnTo>
                  <a:pt x="117782" y="49553"/>
                </a:lnTo>
                <a:lnTo>
                  <a:pt x="71657" y="67250"/>
                </a:lnTo>
                <a:lnTo>
                  <a:pt x="60642" y="71828"/>
                </a:lnTo>
                <a:lnTo>
                  <a:pt x="95533" y="64712"/>
                </a:lnTo>
                <a:lnTo>
                  <a:pt x="131428" y="57035"/>
                </a:lnTo>
                <a:lnTo>
                  <a:pt x="175604" y="46569"/>
                </a:lnTo>
                <a:lnTo>
                  <a:pt x="199237" y="40814"/>
                </a:lnTo>
                <a:lnTo>
                  <a:pt x="223459" y="34860"/>
                </a:lnTo>
                <a:lnTo>
                  <a:pt x="270834" y="23308"/>
                </a:lnTo>
                <a:lnTo>
                  <a:pt x="313056" y="13469"/>
                </a:lnTo>
                <a:lnTo>
                  <a:pt x="349229" y="6499"/>
                </a:lnTo>
                <a:lnTo>
                  <a:pt x="350265" y="7046"/>
                </a:lnTo>
                <a:lnTo>
                  <a:pt x="349545" y="8116"/>
                </a:lnTo>
                <a:lnTo>
                  <a:pt x="304967" y="23788"/>
                </a:lnTo>
                <a:lnTo>
                  <a:pt x="267825" y="35901"/>
                </a:lnTo>
                <a:lnTo>
                  <a:pt x="224860" y="53093"/>
                </a:lnTo>
                <a:lnTo>
                  <a:pt x="225019" y="52924"/>
                </a:lnTo>
                <a:lnTo>
                  <a:pt x="249467" y="43779"/>
                </a:lnTo>
                <a:lnTo>
                  <a:pt x="286022" y="36865"/>
                </a:lnTo>
                <a:lnTo>
                  <a:pt x="290488" y="37873"/>
                </a:lnTo>
                <a:lnTo>
                  <a:pt x="297332" y="42755"/>
                </a:lnTo>
                <a:lnTo>
                  <a:pt x="305152" y="53437"/>
                </a:lnTo>
                <a:lnTo>
                  <a:pt x="306064" y="57388"/>
                </a:lnTo>
                <a:lnTo>
                  <a:pt x="303789" y="99549"/>
                </a:lnTo>
                <a:lnTo>
                  <a:pt x="297900" y="142921"/>
                </a:lnTo>
                <a:lnTo>
                  <a:pt x="296775" y="157592"/>
                </a:lnTo>
                <a:lnTo>
                  <a:pt x="292286" y="170169"/>
                </a:lnTo>
                <a:lnTo>
                  <a:pt x="288489" y="176107"/>
                </a:lnTo>
                <a:lnTo>
                  <a:pt x="258430" y="198890"/>
                </a:lnTo>
                <a:lnTo>
                  <a:pt x="223133" y="209755"/>
                </a:lnTo>
                <a:lnTo>
                  <a:pt x="190330" y="212018"/>
                </a:lnTo>
                <a:lnTo>
                  <a:pt x="146983" y="207892"/>
                </a:lnTo>
                <a:lnTo>
                  <a:pt x="101519" y="198335"/>
                </a:lnTo>
                <a:lnTo>
                  <a:pt x="85091" y="188827"/>
                </a:lnTo>
                <a:lnTo>
                  <a:pt x="67603" y="172972"/>
                </a:lnTo>
                <a:lnTo>
                  <a:pt x="61629" y="164653"/>
                </a:lnTo>
                <a:lnTo>
                  <a:pt x="60460" y="161165"/>
                </a:lnTo>
                <a:lnTo>
                  <a:pt x="60386" y="158134"/>
                </a:lnTo>
                <a:lnTo>
                  <a:pt x="61042" y="155408"/>
                </a:lnTo>
                <a:lnTo>
                  <a:pt x="60773" y="152885"/>
                </a:lnTo>
                <a:lnTo>
                  <a:pt x="56004" y="1436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SMARTInkShape-2519">
            <a:extLst>
              <a:ext uri="{FF2B5EF4-FFF2-40B4-BE49-F238E27FC236}">
                <a16:creationId xmlns:a16="http://schemas.microsoft.com/office/drawing/2014/main" xmlns="" id="{FA273A09-8471-4E35-B2E6-FE6E80D283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48291" y="6317365"/>
            <a:ext cx="193460" cy="324910"/>
          </a:xfrm>
          <a:custGeom>
            <a:avLst/>
            <a:gdLst/>
            <a:ahLst/>
            <a:cxnLst/>
            <a:rect l="0" t="0" r="0" b="0"/>
            <a:pathLst>
              <a:path w="193460" h="324910">
                <a:moveTo>
                  <a:pt x="85509" y="58035"/>
                </a:moveTo>
                <a:lnTo>
                  <a:pt x="85509" y="58035"/>
                </a:lnTo>
                <a:lnTo>
                  <a:pt x="85509" y="52568"/>
                </a:lnTo>
                <a:lnTo>
                  <a:pt x="84803" y="52273"/>
                </a:lnTo>
                <a:lnTo>
                  <a:pt x="82138" y="51947"/>
                </a:lnTo>
                <a:lnTo>
                  <a:pt x="78601" y="59327"/>
                </a:lnTo>
                <a:lnTo>
                  <a:pt x="70582" y="97174"/>
                </a:lnTo>
                <a:lnTo>
                  <a:pt x="62647" y="129524"/>
                </a:lnTo>
                <a:lnTo>
                  <a:pt x="52065" y="167418"/>
                </a:lnTo>
                <a:lnTo>
                  <a:pt x="40306" y="207779"/>
                </a:lnTo>
                <a:lnTo>
                  <a:pt x="29905" y="245473"/>
                </a:lnTo>
                <a:lnTo>
                  <a:pt x="17998" y="290900"/>
                </a:lnTo>
                <a:lnTo>
                  <a:pt x="7654" y="321422"/>
                </a:lnTo>
                <a:lnTo>
                  <a:pt x="6089" y="323937"/>
                </a:lnTo>
                <a:lnTo>
                  <a:pt x="5046" y="324909"/>
                </a:lnTo>
                <a:lnTo>
                  <a:pt x="4350" y="324850"/>
                </a:lnTo>
                <a:lnTo>
                  <a:pt x="0" y="307914"/>
                </a:lnTo>
                <a:lnTo>
                  <a:pt x="4355" y="267070"/>
                </a:lnTo>
                <a:lnTo>
                  <a:pt x="10871" y="229021"/>
                </a:lnTo>
                <a:lnTo>
                  <a:pt x="19880" y="186945"/>
                </a:lnTo>
                <a:lnTo>
                  <a:pt x="33292" y="144727"/>
                </a:lnTo>
                <a:lnTo>
                  <a:pt x="46779" y="108089"/>
                </a:lnTo>
                <a:lnTo>
                  <a:pt x="68154" y="61577"/>
                </a:lnTo>
                <a:lnTo>
                  <a:pt x="97289" y="18048"/>
                </a:lnTo>
                <a:lnTo>
                  <a:pt x="110245" y="2598"/>
                </a:lnTo>
                <a:lnTo>
                  <a:pt x="113994" y="618"/>
                </a:lnTo>
                <a:lnTo>
                  <a:pt x="117904" y="0"/>
                </a:lnTo>
                <a:lnTo>
                  <a:pt x="121923" y="295"/>
                </a:lnTo>
                <a:lnTo>
                  <a:pt x="126012" y="3314"/>
                </a:lnTo>
                <a:lnTo>
                  <a:pt x="134320" y="14194"/>
                </a:lnTo>
                <a:lnTo>
                  <a:pt x="146787" y="60795"/>
                </a:lnTo>
                <a:lnTo>
                  <a:pt x="154136" y="93834"/>
                </a:lnTo>
                <a:lnTo>
                  <a:pt x="160224" y="129685"/>
                </a:lnTo>
                <a:lnTo>
                  <a:pt x="165282" y="165373"/>
                </a:lnTo>
                <a:lnTo>
                  <a:pt x="172803" y="212527"/>
                </a:lnTo>
                <a:lnTo>
                  <a:pt x="183865" y="259217"/>
                </a:lnTo>
                <a:lnTo>
                  <a:pt x="193459" y="29933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5" name="SMARTInkShape-Group529">
            <a:extLst>
              <a:ext uri="{FF2B5EF4-FFF2-40B4-BE49-F238E27FC236}">
                <a16:creationId xmlns:a16="http://schemas.microsoft.com/office/drawing/2014/main" xmlns="" id="{CD5420F7-F7C6-4014-8833-F4EA6307C83C}"/>
              </a:ext>
            </a:extLst>
          </p:cNvPr>
          <p:cNvGrpSpPr/>
          <p:nvPr/>
        </p:nvGrpSpPr>
        <p:grpSpPr>
          <a:xfrm>
            <a:off x="3657600" y="6121405"/>
            <a:ext cx="2297617" cy="444305"/>
            <a:chOff x="3657600" y="6121405"/>
            <a:chExt cx="2297617" cy="444305"/>
          </a:xfrm>
        </p:grpSpPr>
        <p:sp>
          <p:nvSpPr>
            <p:cNvPr id="333" name="SMARTInkShape-2520">
              <a:extLst>
                <a:ext uri="{FF2B5EF4-FFF2-40B4-BE49-F238E27FC236}">
                  <a16:creationId xmlns:a16="http://schemas.microsoft.com/office/drawing/2014/main" xmlns="" id="{5B85C183-9AF8-42A9-BEB6-F6A7D6EAF32D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3657600" y="6502400"/>
              <a:ext cx="234951" cy="25401"/>
            </a:xfrm>
            <a:custGeom>
              <a:avLst/>
              <a:gdLst/>
              <a:ahLst/>
              <a:cxnLst/>
              <a:rect l="0" t="0" r="0" b="0"/>
              <a:pathLst>
                <a:path w="234951" h="25401">
                  <a:moveTo>
                    <a:pt x="0" y="25400"/>
                  </a:moveTo>
                  <a:lnTo>
                    <a:pt x="0" y="25400"/>
                  </a:lnTo>
                  <a:lnTo>
                    <a:pt x="34532" y="22029"/>
                  </a:lnTo>
                  <a:lnTo>
                    <a:pt x="75320" y="16611"/>
                  </a:lnTo>
                  <a:lnTo>
                    <a:pt x="101013" y="13191"/>
                  </a:lnTo>
                  <a:lnTo>
                    <a:pt x="127314" y="10205"/>
                  </a:lnTo>
                  <a:lnTo>
                    <a:pt x="154020" y="7508"/>
                  </a:lnTo>
                  <a:lnTo>
                    <a:pt x="198981" y="3338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521">
              <a:extLst>
                <a:ext uri="{FF2B5EF4-FFF2-40B4-BE49-F238E27FC236}">
                  <a16:creationId xmlns:a16="http://schemas.microsoft.com/office/drawing/2014/main" xmlns="" id="{145E2456-4220-462D-9CE6-301E18D4D539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4096660" y="6121405"/>
              <a:ext cx="1858557" cy="444305"/>
            </a:xfrm>
            <a:custGeom>
              <a:avLst/>
              <a:gdLst/>
              <a:ahLst/>
              <a:cxnLst/>
              <a:rect l="0" t="0" r="0" b="0"/>
              <a:pathLst>
                <a:path w="1858557" h="444305">
                  <a:moveTo>
                    <a:pt x="62590" y="158745"/>
                  </a:moveTo>
                  <a:lnTo>
                    <a:pt x="62590" y="158745"/>
                  </a:lnTo>
                  <a:lnTo>
                    <a:pt x="50229" y="146384"/>
                  </a:lnTo>
                  <a:lnTo>
                    <a:pt x="85873" y="139312"/>
                  </a:lnTo>
                  <a:lnTo>
                    <a:pt x="128181" y="120019"/>
                  </a:lnTo>
                  <a:lnTo>
                    <a:pt x="165515" y="106269"/>
                  </a:lnTo>
                  <a:lnTo>
                    <a:pt x="208249" y="93259"/>
                  </a:lnTo>
                  <a:lnTo>
                    <a:pt x="239981" y="84720"/>
                  </a:lnTo>
                  <a:lnTo>
                    <a:pt x="272898" y="78103"/>
                  </a:lnTo>
                  <a:lnTo>
                    <a:pt x="306344" y="72809"/>
                  </a:lnTo>
                  <a:lnTo>
                    <a:pt x="340023" y="68104"/>
                  </a:lnTo>
                  <a:lnTo>
                    <a:pt x="373807" y="65544"/>
                  </a:lnTo>
                  <a:lnTo>
                    <a:pt x="406930" y="63700"/>
                  </a:lnTo>
                  <a:lnTo>
                    <a:pt x="454051" y="58697"/>
                  </a:lnTo>
                  <a:lnTo>
                    <a:pt x="486809" y="54778"/>
                  </a:lnTo>
                  <a:lnTo>
                    <a:pt x="533615" y="48604"/>
                  </a:lnTo>
                  <a:lnTo>
                    <a:pt x="575392" y="42306"/>
                  </a:lnTo>
                  <a:lnTo>
                    <a:pt x="621323" y="39343"/>
                  </a:lnTo>
                  <a:lnTo>
                    <a:pt x="667310" y="31723"/>
                  </a:lnTo>
                  <a:lnTo>
                    <a:pt x="708844" y="23899"/>
                  </a:lnTo>
                  <a:lnTo>
                    <a:pt x="751332" y="20482"/>
                  </a:lnTo>
                  <a:lnTo>
                    <a:pt x="795201" y="16100"/>
                  </a:lnTo>
                  <a:lnTo>
                    <a:pt x="836108" y="10333"/>
                  </a:lnTo>
                  <a:lnTo>
                    <a:pt x="875040" y="7527"/>
                  </a:lnTo>
                  <a:lnTo>
                    <a:pt x="913387" y="6694"/>
                  </a:lnTo>
                  <a:lnTo>
                    <a:pt x="954836" y="2050"/>
                  </a:lnTo>
                  <a:lnTo>
                    <a:pt x="1000030" y="266"/>
                  </a:lnTo>
                  <a:lnTo>
                    <a:pt x="1045763" y="31"/>
                  </a:lnTo>
                  <a:lnTo>
                    <a:pt x="1088326" y="0"/>
                  </a:lnTo>
                  <a:lnTo>
                    <a:pt x="1135568" y="5021"/>
                  </a:lnTo>
                  <a:lnTo>
                    <a:pt x="1180771" y="6293"/>
                  </a:lnTo>
                  <a:lnTo>
                    <a:pt x="1203823" y="8216"/>
                  </a:lnTo>
                  <a:lnTo>
                    <a:pt x="1225819" y="12104"/>
                  </a:lnTo>
                  <a:lnTo>
                    <a:pt x="1272515" y="18156"/>
                  </a:lnTo>
                  <a:lnTo>
                    <a:pt x="1279549" y="20531"/>
                  </a:lnTo>
                  <a:lnTo>
                    <a:pt x="1285733" y="23233"/>
                  </a:lnTo>
                  <a:lnTo>
                    <a:pt x="1298572" y="25111"/>
                  </a:lnTo>
                  <a:lnTo>
                    <a:pt x="1306167" y="29703"/>
                  </a:lnTo>
                  <a:lnTo>
                    <a:pt x="1353076" y="37905"/>
                  </a:lnTo>
                  <a:lnTo>
                    <a:pt x="1400692" y="38095"/>
                  </a:lnTo>
                  <a:lnTo>
                    <a:pt x="1446450" y="38095"/>
                  </a:lnTo>
                  <a:lnTo>
                    <a:pt x="1448714" y="38095"/>
                  </a:lnTo>
                  <a:lnTo>
                    <a:pt x="1485428" y="44329"/>
                  </a:lnTo>
                  <a:lnTo>
                    <a:pt x="1524983" y="46323"/>
                  </a:lnTo>
                  <a:lnTo>
                    <a:pt x="1567650" y="53904"/>
                  </a:lnTo>
                  <a:lnTo>
                    <a:pt x="1611995" y="62025"/>
                  </a:lnTo>
                  <a:lnTo>
                    <a:pt x="1654454" y="69771"/>
                  </a:lnTo>
                  <a:lnTo>
                    <a:pt x="1701695" y="79273"/>
                  </a:lnTo>
                  <a:lnTo>
                    <a:pt x="1746695" y="89325"/>
                  </a:lnTo>
                  <a:lnTo>
                    <a:pt x="1791966" y="103736"/>
                  </a:lnTo>
                  <a:lnTo>
                    <a:pt x="1814919" y="121206"/>
                  </a:lnTo>
                  <a:lnTo>
                    <a:pt x="1848340" y="158898"/>
                  </a:lnTo>
                  <a:lnTo>
                    <a:pt x="1854147" y="168454"/>
                  </a:lnTo>
                  <a:lnTo>
                    <a:pt x="1858556" y="195523"/>
                  </a:lnTo>
                  <a:lnTo>
                    <a:pt x="1857544" y="221983"/>
                  </a:lnTo>
                  <a:lnTo>
                    <a:pt x="1853769" y="234125"/>
                  </a:lnTo>
                  <a:lnTo>
                    <a:pt x="1831088" y="266567"/>
                  </a:lnTo>
                  <a:lnTo>
                    <a:pt x="1803886" y="293309"/>
                  </a:lnTo>
                  <a:lnTo>
                    <a:pt x="1757580" y="313256"/>
                  </a:lnTo>
                  <a:lnTo>
                    <a:pt x="1717288" y="323164"/>
                  </a:lnTo>
                  <a:lnTo>
                    <a:pt x="1670210" y="337874"/>
                  </a:lnTo>
                  <a:lnTo>
                    <a:pt x="1628716" y="346973"/>
                  </a:lnTo>
                  <a:lnTo>
                    <a:pt x="1586549" y="355565"/>
                  </a:lnTo>
                  <a:lnTo>
                    <a:pt x="1544248" y="364055"/>
                  </a:lnTo>
                  <a:lnTo>
                    <a:pt x="1498246" y="374643"/>
                  </a:lnTo>
                  <a:lnTo>
                    <a:pt x="1460562" y="383112"/>
                  </a:lnTo>
                  <a:lnTo>
                    <a:pt x="1419148" y="387214"/>
                  </a:lnTo>
                  <a:lnTo>
                    <a:pt x="1376995" y="392205"/>
                  </a:lnTo>
                  <a:lnTo>
                    <a:pt x="1332845" y="397864"/>
                  </a:lnTo>
                  <a:lnTo>
                    <a:pt x="1291823" y="401495"/>
                  </a:lnTo>
                  <a:lnTo>
                    <a:pt x="1246534" y="408798"/>
                  </a:lnTo>
                  <a:lnTo>
                    <a:pt x="1210901" y="411575"/>
                  </a:lnTo>
                  <a:lnTo>
                    <a:pt x="1173532" y="415770"/>
                  </a:lnTo>
                  <a:lnTo>
                    <a:pt x="1135649" y="418110"/>
                  </a:lnTo>
                  <a:lnTo>
                    <a:pt x="1097613" y="422173"/>
                  </a:lnTo>
                  <a:lnTo>
                    <a:pt x="1056162" y="424475"/>
                  </a:lnTo>
                  <a:lnTo>
                    <a:pt x="1012599" y="425157"/>
                  </a:lnTo>
                  <a:lnTo>
                    <a:pt x="971783" y="425360"/>
                  </a:lnTo>
                  <a:lnTo>
                    <a:pt x="929508" y="425420"/>
                  </a:lnTo>
                  <a:lnTo>
                    <a:pt x="882331" y="425437"/>
                  </a:lnTo>
                  <a:lnTo>
                    <a:pt x="849312" y="425442"/>
                  </a:lnTo>
                  <a:lnTo>
                    <a:pt x="815822" y="426149"/>
                  </a:lnTo>
                  <a:lnTo>
                    <a:pt x="782122" y="428815"/>
                  </a:lnTo>
                  <a:lnTo>
                    <a:pt x="734788" y="430912"/>
                  </a:lnTo>
                  <a:lnTo>
                    <a:pt x="700717" y="433285"/>
                  </a:lnTo>
                  <a:lnTo>
                    <a:pt x="665819" y="435985"/>
                  </a:lnTo>
                  <a:lnTo>
                    <a:pt x="633845" y="437185"/>
                  </a:lnTo>
                  <a:lnTo>
                    <a:pt x="599409" y="439599"/>
                  </a:lnTo>
                  <a:lnTo>
                    <a:pt x="564349" y="442319"/>
                  </a:lnTo>
                  <a:lnTo>
                    <a:pt x="516843" y="443850"/>
                  </a:lnTo>
                  <a:lnTo>
                    <a:pt x="471488" y="444304"/>
                  </a:lnTo>
                  <a:lnTo>
                    <a:pt x="426770" y="443732"/>
                  </a:lnTo>
                  <a:lnTo>
                    <a:pt x="382240" y="440114"/>
                  </a:lnTo>
                  <a:lnTo>
                    <a:pt x="337061" y="438023"/>
                  </a:lnTo>
                  <a:lnTo>
                    <a:pt x="289651" y="433248"/>
                  </a:lnTo>
                  <a:lnTo>
                    <a:pt x="248165" y="427365"/>
                  </a:lnTo>
                  <a:lnTo>
                    <a:pt x="209768" y="421152"/>
                  </a:lnTo>
                  <a:lnTo>
                    <a:pt x="164831" y="412734"/>
                  </a:lnTo>
                  <a:lnTo>
                    <a:pt x="125354" y="404276"/>
                  </a:lnTo>
                  <a:lnTo>
                    <a:pt x="80558" y="388668"/>
                  </a:lnTo>
                  <a:lnTo>
                    <a:pt x="68459" y="382289"/>
                  </a:lnTo>
                  <a:lnTo>
                    <a:pt x="21492" y="345185"/>
                  </a:lnTo>
                  <a:lnTo>
                    <a:pt x="11294" y="328992"/>
                  </a:lnTo>
                  <a:lnTo>
                    <a:pt x="642" y="284374"/>
                  </a:lnTo>
                  <a:lnTo>
                    <a:pt x="0" y="253814"/>
                  </a:lnTo>
                  <a:lnTo>
                    <a:pt x="7955" y="225592"/>
                  </a:lnTo>
                  <a:lnTo>
                    <a:pt x="24506" y="183636"/>
                  </a:lnTo>
                  <a:lnTo>
                    <a:pt x="30141" y="171217"/>
                  </a:lnTo>
                  <a:lnTo>
                    <a:pt x="45920" y="153033"/>
                  </a:lnTo>
                  <a:lnTo>
                    <a:pt x="92164" y="117661"/>
                  </a:lnTo>
                  <a:lnTo>
                    <a:pt x="97123" y="114423"/>
                  </a:lnTo>
                  <a:lnTo>
                    <a:pt x="99723" y="111558"/>
                  </a:lnTo>
                  <a:lnTo>
                    <a:pt x="100751" y="108943"/>
                  </a:lnTo>
                  <a:lnTo>
                    <a:pt x="100690" y="1015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530">
            <a:extLst>
              <a:ext uri="{FF2B5EF4-FFF2-40B4-BE49-F238E27FC236}">
                <a16:creationId xmlns:a16="http://schemas.microsoft.com/office/drawing/2014/main" xmlns="" id="{D0531EA6-FEC9-4464-B8D8-BB3DC45347AB}"/>
              </a:ext>
            </a:extLst>
          </p:cNvPr>
          <p:cNvGrpSpPr/>
          <p:nvPr/>
        </p:nvGrpSpPr>
        <p:grpSpPr>
          <a:xfrm>
            <a:off x="5067300" y="5812015"/>
            <a:ext cx="282576" cy="531636"/>
            <a:chOff x="5067300" y="5812015"/>
            <a:chExt cx="282576" cy="531636"/>
          </a:xfrm>
        </p:grpSpPr>
        <p:sp>
          <p:nvSpPr>
            <p:cNvPr id="336" name="SMARTInkShape-2522">
              <a:extLst>
                <a:ext uri="{FF2B5EF4-FFF2-40B4-BE49-F238E27FC236}">
                  <a16:creationId xmlns:a16="http://schemas.microsoft.com/office/drawing/2014/main" xmlns="" id="{160ED42A-7FAA-4979-B567-26762AC0E0D5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5340350" y="6013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523">
              <a:extLst>
                <a:ext uri="{FF2B5EF4-FFF2-40B4-BE49-F238E27FC236}">
                  <a16:creationId xmlns:a16="http://schemas.microsoft.com/office/drawing/2014/main" xmlns="" id="{6F3D100E-7668-4ABE-B86D-F2304EC12B74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5099050" y="6165850"/>
              <a:ext cx="171451" cy="177801"/>
            </a:xfrm>
            <a:custGeom>
              <a:avLst/>
              <a:gdLst/>
              <a:ahLst/>
              <a:cxnLst/>
              <a:rect l="0" t="0" r="0" b="0"/>
              <a:pathLst>
                <a:path w="171451" h="177801">
                  <a:moveTo>
                    <a:pt x="171450" y="0"/>
                  </a:moveTo>
                  <a:lnTo>
                    <a:pt x="171450" y="0"/>
                  </a:lnTo>
                  <a:lnTo>
                    <a:pt x="137740" y="30338"/>
                  </a:lnTo>
                  <a:lnTo>
                    <a:pt x="106138" y="62168"/>
                  </a:lnTo>
                  <a:lnTo>
                    <a:pt x="72573" y="98185"/>
                  </a:lnTo>
                  <a:lnTo>
                    <a:pt x="36488" y="13771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524">
              <a:extLst>
                <a:ext uri="{FF2B5EF4-FFF2-40B4-BE49-F238E27FC236}">
                  <a16:creationId xmlns:a16="http://schemas.microsoft.com/office/drawing/2014/main" xmlns="" id="{3CBAB4CF-BE91-49D4-A04B-EC27B4044F06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5067300" y="5812015"/>
              <a:ext cx="127001" cy="271286"/>
            </a:xfrm>
            <a:custGeom>
              <a:avLst/>
              <a:gdLst/>
              <a:ahLst/>
              <a:cxnLst/>
              <a:rect l="0" t="0" r="0" b="0"/>
              <a:pathLst>
                <a:path w="127001" h="271286">
                  <a:moveTo>
                    <a:pt x="127000" y="10935"/>
                  </a:moveTo>
                  <a:lnTo>
                    <a:pt x="127000" y="10935"/>
                  </a:lnTo>
                  <a:lnTo>
                    <a:pt x="127000" y="0"/>
                  </a:lnTo>
                  <a:lnTo>
                    <a:pt x="108048" y="32922"/>
                  </a:lnTo>
                  <a:lnTo>
                    <a:pt x="91532" y="67979"/>
                  </a:lnTo>
                  <a:lnTo>
                    <a:pt x="71725" y="111077"/>
                  </a:lnTo>
                  <a:lnTo>
                    <a:pt x="48811" y="156102"/>
                  </a:lnTo>
                  <a:lnTo>
                    <a:pt x="28280" y="196338"/>
                  </a:lnTo>
                  <a:lnTo>
                    <a:pt x="8379" y="241317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525">
              <a:extLst>
                <a:ext uri="{FF2B5EF4-FFF2-40B4-BE49-F238E27FC236}">
                  <a16:creationId xmlns:a16="http://schemas.microsoft.com/office/drawing/2014/main" xmlns="" id="{C290F56D-AB89-4291-B158-4B4A7B55AC14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5089863" y="5892800"/>
              <a:ext cx="136188" cy="229787"/>
            </a:xfrm>
            <a:custGeom>
              <a:avLst/>
              <a:gdLst/>
              <a:ahLst/>
              <a:cxnLst/>
              <a:rect l="0" t="0" r="0" b="0"/>
              <a:pathLst>
                <a:path w="136188" h="229787">
                  <a:moveTo>
                    <a:pt x="136187" y="0"/>
                  </a:moveTo>
                  <a:lnTo>
                    <a:pt x="136187" y="0"/>
                  </a:lnTo>
                  <a:lnTo>
                    <a:pt x="106300" y="36628"/>
                  </a:lnTo>
                  <a:lnTo>
                    <a:pt x="83158" y="70607"/>
                  </a:lnTo>
                  <a:lnTo>
                    <a:pt x="55468" y="112519"/>
                  </a:lnTo>
                  <a:lnTo>
                    <a:pt x="29051" y="154666"/>
                  </a:lnTo>
                  <a:lnTo>
                    <a:pt x="10725" y="189389"/>
                  </a:lnTo>
                  <a:lnTo>
                    <a:pt x="698" y="215407"/>
                  </a:lnTo>
                  <a:lnTo>
                    <a:pt x="0" y="223332"/>
                  </a:lnTo>
                  <a:lnTo>
                    <a:pt x="944" y="229321"/>
                  </a:lnTo>
                  <a:lnTo>
                    <a:pt x="7220" y="229786"/>
                  </a:lnTo>
                  <a:lnTo>
                    <a:pt x="53637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526">
              <a:extLst>
                <a:ext uri="{FF2B5EF4-FFF2-40B4-BE49-F238E27FC236}">
                  <a16:creationId xmlns:a16="http://schemas.microsoft.com/office/drawing/2014/main" xmlns="" id="{A0E725CB-0C67-4812-B4B4-FD20D62D15E5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5104850" y="5988050"/>
              <a:ext cx="152951" cy="228601"/>
            </a:xfrm>
            <a:custGeom>
              <a:avLst/>
              <a:gdLst/>
              <a:ahLst/>
              <a:cxnLst/>
              <a:rect l="0" t="0" r="0" b="0"/>
              <a:pathLst>
                <a:path w="152951" h="228601">
                  <a:moveTo>
                    <a:pt x="152950" y="0"/>
                  </a:moveTo>
                  <a:lnTo>
                    <a:pt x="152950" y="0"/>
                  </a:lnTo>
                  <a:lnTo>
                    <a:pt x="138578" y="9303"/>
                  </a:lnTo>
                  <a:lnTo>
                    <a:pt x="100871" y="42659"/>
                  </a:lnTo>
                  <a:lnTo>
                    <a:pt x="70067" y="74699"/>
                  </a:lnTo>
                  <a:lnTo>
                    <a:pt x="43206" y="108224"/>
                  </a:lnTo>
                  <a:lnTo>
                    <a:pt x="20919" y="141232"/>
                  </a:lnTo>
                  <a:lnTo>
                    <a:pt x="0" y="185466"/>
                  </a:lnTo>
                  <a:lnTo>
                    <a:pt x="55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531">
            <a:extLst>
              <a:ext uri="{FF2B5EF4-FFF2-40B4-BE49-F238E27FC236}">
                <a16:creationId xmlns:a16="http://schemas.microsoft.com/office/drawing/2014/main" xmlns="" id="{ACA387F1-B3A7-4324-BEBB-B866D4BF5E2B}"/>
              </a:ext>
            </a:extLst>
          </p:cNvPr>
          <p:cNvGrpSpPr/>
          <p:nvPr/>
        </p:nvGrpSpPr>
        <p:grpSpPr>
          <a:xfrm>
            <a:off x="4381500" y="5759711"/>
            <a:ext cx="215901" cy="723640"/>
            <a:chOff x="4381500" y="5759711"/>
            <a:chExt cx="215901" cy="723640"/>
          </a:xfrm>
        </p:grpSpPr>
        <p:sp>
          <p:nvSpPr>
            <p:cNvPr id="342" name="SMARTInkShape-2527">
              <a:extLst>
                <a:ext uri="{FF2B5EF4-FFF2-40B4-BE49-F238E27FC236}">
                  <a16:creationId xmlns:a16="http://schemas.microsoft.com/office/drawing/2014/main" xmlns="" id="{26B3B3FE-FD67-460B-B851-8A3386497522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4381500" y="5759711"/>
              <a:ext cx="127001" cy="310890"/>
            </a:xfrm>
            <a:custGeom>
              <a:avLst/>
              <a:gdLst/>
              <a:ahLst/>
              <a:cxnLst/>
              <a:rect l="0" t="0" r="0" b="0"/>
              <a:pathLst>
                <a:path w="127001" h="310890">
                  <a:moveTo>
                    <a:pt x="127000" y="6089"/>
                  </a:moveTo>
                  <a:lnTo>
                    <a:pt x="127000" y="6089"/>
                  </a:lnTo>
                  <a:lnTo>
                    <a:pt x="127000" y="2718"/>
                  </a:lnTo>
                  <a:lnTo>
                    <a:pt x="126294" y="1725"/>
                  </a:lnTo>
                  <a:lnTo>
                    <a:pt x="125118" y="1063"/>
                  </a:lnTo>
                  <a:lnTo>
                    <a:pt x="118161" y="0"/>
                  </a:lnTo>
                  <a:lnTo>
                    <a:pt x="108702" y="16672"/>
                  </a:lnTo>
                  <a:lnTo>
                    <a:pt x="93592" y="57437"/>
                  </a:lnTo>
                  <a:lnTo>
                    <a:pt x="78050" y="97350"/>
                  </a:lnTo>
                  <a:lnTo>
                    <a:pt x="58677" y="144016"/>
                  </a:lnTo>
                  <a:lnTo>
                    <a:pt x="47585" y="169302"/>
                  </a:lnTo>
                  <a:lnTo>
                    <a:pt x="35957" y="195331"/>
                  </a:lnTo>
                  <a:lnTo>
                    <a:pt x="17392" y="237422"/>
                  </a:lnTo>
                  <a:lnTo>
                    <a:pt x="2566" y="281361"/>
                  </a:lnTo>
                  <a:lnTo>
                    <a:pt x="0" y="3108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528">
              <a:extLst>
                <a:ext uri="{FF2B5EF4-FFF2-40B4-BE49-F238E27FC236}">
                  <a16:creationId xmlns:a16="http://schemas.microsoft.com/office/drawing/2014/main" xmlns="" id="{804F1396-740E-457D-8852-6EFA8DC14A86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4421593" y="5797550"/>
              <a:ext cx="150408" cy="381001"/>
            </a:xfrm>
            <a:custGeom>
              <a:avLst/>
              <a:gdLst/>
              <a:ahLst/>
              <a:cxnLst/>
              <a:rect l="0" t="0" r="0" b="0"/>
              <a:pathLst>
                <a:path w="150408" h="381001">
                  <a:moveTo>
                    <a:pt x="150407" y="0"/>
                  </a:moveTo>
                  <a:lnTo>
                    <a:pt x="150407" y="0"/>
                  </a:lnTo>
                  <a:lnTo>
                    <a:pt x="140294" y="6741"/>
                  </a:lnTo>
                  <a:lnTo>
                    <a:pt x="117150" y="48014"/>
                  </a:lnTo>
                  <a:lnTo>
                    <a:pt x="105657" y="70815"/>
                  </a:lnTo>
                  <a:lnTo>
                    <a:pt x="92350" y="97305"/>
                  </a:lnTo>
                  <a:lnTo>
                    <a:pt x="77837" y="126253"/>
                  </a:lnTo>
                  <a:lnTo>
                    <a:pt x="63927" y="156135"/>
                  </a:lnTo>
                  <a:lnTo>
                    <a:pt x="50420" y="186641"/>
                  </a:lnTo>
                  <a:lnTo>
                    <a:pt x="37183" y="217560"/>
                  </a:lnTo>
                  <a:lnTo>
                    <a:pt x="26241" y="247346"/>
                  </a:lnTo>
                  <a:lnTo>
                    <a:pt x="16829" y="276375"/>
                  </a:lnTo>
                  <a:lnTo>
                    <a:pt x="8439" y="304901"/>
                  </a:lnTo>
                  <a:lnTo>
                    <a:pt x="997" y="346002"/>
                  </a:lnTo>
                  <a:lnTo>
                    <a:pt x="0" y="361902"/>
                  </a:lnTo>
                  <a:lnTo>
                    <a:pt x="2158" y="371090"/>
                  </a:lnTo>
                  <a:lnTo>
                    <a:pt x="6419" y="375805"/>
                  </a:lnTo>
                  <a:lnTo>
                    <a:pt x="23407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529">
              <a:extLst>
                <a:ext uri="{FF2B5EF4-FFF2-40B4-BE49-F238E27FC236}">
                  <a16:creationId xmlns:a16="http://schemas.microsoft.com/office/drawing/2014/main" xmlns="" id="{BEE83801-3857-4460-83F2-F256D54C6177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4456023" y="5969000"/>
              <a:ext cx="103278" cy="323851"/>
            </a:xfrm>
            <a:custGeom>
              <a:avLst/>
              <a:gdLst/>
              <a:ahLst/>
              <a:cxnLst/>
              <a:rect l="0" t="0" r="0" b="0"/>
              <a:pathLst>
                <a:path w="103278" h="323851">
                  <a:moveTo>
                    <a:pt x="103277" y="0"/>
                  </a:moveTo>
                  <a:lnTo>
                    <a:pt x="103277" y="0"/>
                  </a:lnTo>
                  <a:lnTo>
                    <a:pt x="86657" y="30992"/>
                  </a:lnTo>
                  <a:lnTo>
                    <a:pt x="70019" y="71159"/>
                  </a:lnTo>
                  <a:lnTo>
                    <a:pt x="59939" y="96829"/>
                  </a:lnTo>
                  <a:lnTo>
                    <a:pt x="48985" y="125231"/>
                  </a:lnTo>
                  <a:lnTo>
                    <a:pt x="37449" y="155453"/>
                  </a:lnTo>
                  <a:lnTo>
                    <a:pt x="27641" y="184069"/>
                  </a:lnTo>
                  <a:lnTo>
                    <a:pt x="18986" y="211613"/>
                  </a:lnTo>
                  <a:lnTo>
                    <a:pt x="11100" y="238442"/>
                  </a:lnTo>
                  <a:lnTo>
                    <a:pt x="2337" y="279541"/>
                  </a:lnTo>
                  <a:lnTo>
                    <a:pt x="0" y="296427"/>
                  </a:lnTo>
                  <a:lnTo>
                    <a:pt x="1265" y="306979"/>
                  </a:lnTo>
                  <a:lnTo>
                    <a:pt x="4930" y="313310"/>
                  </a:lnTo>
                  <a:lnTo>
                    <a:pt x="20727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530">
              <a:extLst>
                <a:ext uri="{FF2B5EF4-FFF2-40B4-BE49-F238E27FC236}">
                  <a16:creationId xmlns:a16="http://schemas.microsoft.com/office/drawing/2014/main" xmlns="" id="{ACE8534C-DFDF-402A-9650-19D05E5CDC2E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4400550" y="6134100"/>
              <a:ext cx="196851" cy="349251"/>
            </a:xfrm>
            <a:custGeom>
              <a:avLst/>
              <a:gdLst/>
              <a:ahLst/>
              <a:cxnLst/>
              <a:rect l="0" t="0" r="0" b="0"/>
              <a:pathLst>
                <a:path w="196851" h="349251">
                  <a:moveTo>
                    <a:pt x="196850" y="0"/>
                  </a:moveTo>
                  <a:lnTo>
                    <a:pt x="196850" y="0"/>
                  </a:lnTo>
                  <a:lnTo>
                    <a:pt x="188061" y="38300"/>
                  </a:lnTo>
                  <a:lnTo>
                    <a:pt x="173314" y="78141"/>
                  </a:lnTo>
                  <a:lnTo>
                    <a:pt x="149189" y="123106"/>
                  </a:lnTo>
                  <a:lnTo>
                    <a:pt x="128394" y="157019"/>
                  </a:lnTo>
                  <a:lnTo>
                    <a:pt x="102691" y="195611"/>
                  </a:lnTo>
                  <a:lnTo>
                    <a:pt x="71039" y="240043"/>
                  </a:lnTo>
                  <a:lnTo>
                    <a:pt x="40040" y="283780"/>
                  </a:lnTo>
                  <a:lnTo>
                    <a:pt x="12805" y="327970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532">
            <a:extLst>
              <a:ext uri="{FF2B5EF4-FFF2-40B4-BE49-F238E27FC236}">
                <a16:creationId xmlns:a16="http://schemas.microsoft.com/office/drawing/2014/main" xmlns="" id="{5591509C-5CF1-4421-8463-CD382022D1BB}"/>
              </a:ext>
            </a:extLst>
          </p:cNvPr>
          <p:cNvGrpSpPr/>
          <p:nvPr/>
        </p:nvGrpSpPr>
        <p:grpSpPr>
          <a:xfrm>
            <a:off x="5624604" y="5576861"/>
            <a:ext cx="501196" cy="776870"/>
            <a:chOff x="5624604" y="5576861"/>
            <a:chExt cx="501196" cy="776870"/>
          </a:xfrm>
        </p:grpSpPr>
        <p:sp>
          <p:nvSpPr>
            <p:cNvPr id="347" name="SMARTInkShape-2531">
              <a:extLst>
                <a:ext uri="{FF2B5EF4-FFF2-40B4-BE49-F238E27FC236}">
                  <a16:creationId xmlns:a16="http://schemas.microsoft.com/office/drawing/2014/main" xmlns="" id="{1E19279F-15EC-411C-AA25-B41F5D6E2C75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5624604" y="5842000"/>
              <a:ext cx="323109" cy="511731"/>
            </a:xfrm>
            <a:custGeom>
              <a:avLst/>
              <a:gdLst/>
              <a:ahLst/>
              <a:cxnLst/>
              <a:rect l="0" t="0" r="0" b="0"/>
              <a:pathLst>
                <a:path w="323109" h="511731">
                  <a:moveTo>
                    <a:pt x="166596" y="44450"/>
                  </a:moveTo>
                  <a:lnTo>
                    <a:pt x="166596" y="44450"/>
                  </a:lnTo>
                  <a:lnTo>
                    <a:pt x="176647" y="20582"/>
                  </a:lnTo>
                  <a:lnTo>
                    <a:pt x="177413" y="11970"/>
                  </a:lnTo>
                  <a:lnTo>
                    <a:pt x="175402" y="5790"/>
                  </a:lnTo>
                  <a:lnTo>
                    <a:pt x="172467" y="4566"/>
                  </a:lnTo>
                  <a:lnTo>
                    <a:pt x="163560" y="5087"/>
                  </a:lnTo>
                  <a:lnTo>
                    <a:pt x="143275" y="22831"/>
                  </a:lnTo>
                  <a:lnTo>
                    <a:pt x="112649" y="60544"/>
                  </a:lnTo>
                  <a:lnTo>
                    <a:pt x="88996" y="96993"/>
                  </a:lnTo>
                  <a:lnTo>
                    <a:pt x="64374" y="141886"/>
                  </a:lnTo>
                  <a:lnTo>
                    <a:pt x="51881" y="168674"/>
                  </a:lnTo>
                  <a:lnTo>
                    <a:pt x="39319" y="197115"/>
                  </a:lnTo>
                  <a:lnTo>
                    <a:pt x="28828" y="227366"/>
                  </a:lnTo>
                  <a:lnTo>
                    <a:pt x="19718" y="258823"/>
                  </a:lnTo>
                  <a:lnTo>
                    <a:pt x="11528" y="291081"/>
                  </a:lnTo>
                  <a:lnTo>
                    <a:pt x="6067" y="320348"/>
                  </a:lnTo>
                  <a:lnTo>
                    <a:pt x="2427" y="347621"/>
                  </a:lnTo>
                  <a:lnTo>
                    <a:pt x="0" y="373564"/>
                  </a:lnTo>
                  <a:lnTo>
                    <a:pt x="4829" y="417442"/>
                  </a:lnTo>
                  <a:lnTo>
                    <a:pt x="17794" y="454346"/>
                  </a:lnTo>
                  <a:lnTo>
                    <a:pt x="37667" y="484859"/>
                  </a:lnTo>
                  <a:lnTo>
                    <a:pt x="62492" y="503124"/>
                  </a:lnTo>
                  <a:lnTo>
                    <a:pt x="76027" y="508982"/>
                  </a:lnTo>
                  <a:lnTo>
                    <a:pt x="106118" y="511730"/>
                  </a:lnTo>
                  <a:lnTo>
                    <a:pt x="122043" y="510487"/>
                  </a:lnTo>
                  <a:lnTo>
                    <a:pt x="158555" y="495934"/>
                  </a:lnTo>
                  <a:lnTo>
                    <a:pt x="197594" y="472298"/>
                  </a:lnTo>
                  <a:lnTo>
                    <a:pt x="236113" y="442979"/>
                  </a:lnTo>
                  <a:lnTo>
                    <a:pt x="268753" y="405488"/>
                  </a:lnTo>
                  <a:lnTo>
                    <a:pt x="295255" y="360839"/>
                  </a:lnTo>
                  <a:lnTo>
                    <a:pt x="305284" y="335104"/>
                  </a:lnTo>
                  <a:lnTo>
                    <a:pt x="314089" y="308070"/>
                  </a:lnTo>
                  <a:lnTo>
                    <a:pt x="319252" y="280874"/>
                  </a:lnTo>
                  <a:lnTo>
                    <a:pt x="321989" y="253571"/>
                  </a:lnTo>
                  <a:lnTo>
                    <a:pt x="323108" y="226197"/>
                  </a:lnTo>
                  <a:lnTo>
                    <a:pt x="321737" y="200188"/>
                  </a:lnTo>
                  <a:lnTo>
                    <a:pt x="318706" y="175085"/>
                  </a:lnTo>
                  <a:lnTo>
                    <a:pt x="306167" y="127910"/>
                  </a:lnTo>
                  <a:lnTo>
                    <a:pt x="281779" y="85777"/>
                  </a:lnTo>
                  <a:lnTo>
                    <a:pt x="248363" y="51529"/>
                  </a:lnTo>
                  <a:lnTo>
                    <a:pt x="210697" y="25017"/>
                  </a:lnTo>
                  <a:lnTo>
                    <a:pt x="172792" y="8531"/>
                  </a:lnTo>
                  <a:lnTo>
                    <a:pt x="129234" y="1431"/>
                  </a:lnTo>
                  <a:lnTo>
                    <a:pt x="1030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532">
              <a:extLst>
                <a:ext uri="{FF2B5EF4-FFF2-40B4-BE49-F238E27FC236}">
                  <a16:creationId xmlns:a16="http://schemas.microsoft.com/office/drawing/2014/main" xmlns="" id="{A881F549-F38B-4453-936E-D3CE77AD0605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5797561" y="5576861"/>
              <a:ext cx="146040" cy="208792"/>
            </a:xfrm>
            <a:custGeom>
              <a:avLst/>
              <a:gdLst/>
              <a:ahLst/>
              <a:cxnLst/>
              <a:rect l="0" t="0" r="0" b="0"/>
              <a:pathLst>
                <a:path w="146040" h="208792">
                  <a:moveTo>
                    <a:pt x="114289" y="30189"/>
                  </a:moveTo>
                  <a:lnTo>
                    <a:pt x="114289" y="30189"/>
                  </a:lnTo>
                  <a:lnTo>
                    <a:pt x="126222" y="16374"/>
                  </a:lnTo>
                  <a:lnTo>
                    <a:pt x="128594" y="12512"/>
                  </a:lnTo>
                  <a:lnTo>
                    <a:pt x="128764" y="9233"/>
                  </a:lnTo>
                  <a:lnTo>
                    <a:pt x="127467" y="6340"/>
                  </a:lnTo>
                  <a:lnTo>
                    <a:pt x="125191" y="3707"/>
                  </a:lnTo>
                  <a:lnTo>
                    <a:pt x="118899" y="780"/>
                  </a:lnTo>
                  <a:lnTo>
                    <a:pt x="115246" y="0"/>
                  </a:lnTo>
                  <a:lnTo>
                    <a:pt x="93249" y="9014"/>
                  </a:lnTo>
                  <a:lnTo>
                    <a:pt x="67760" y="28462"/>
                  </a:lnTo>
                  <a:lnTo>
                    <a:pt x="34568" y="71162"/>
                  </a:lnTo>
                  <a:lnTo>
                    <a:pt x="14233" y="111395"/>
                  </a:lnTo>
                  <a:lnTo>
                    <a:pt x="1073" y="149030"/>
                  </a:lnTo>
                  <a:lnTo>
                    <a:pt x="0" y="169320"/>
                  </a:lnTo>
                  <a:lnTo>
                    <a:pt x="7519" y="185864"/>
                  </a:lnTo>
                  <a:lnTo>
                    <a:pt x="13475" y="193238"/>
                  </a:lnTo>
                  <a:lnTo>
                    <a:pt x="29502" y="203315"/>
                  </a:lnTo>
                  <a:lnTo>
                    <a:pt x="38715" y="206990"/>
                  </a:lnTo>
                  <a:lnTo>
                    <a:pt x="78647" y="208791"/>
                  </a:lnTo>
                  <a:lnTo>
                    <a:pt x="119484" y="201484"/>
                  </a:lnTo>
                  <a:lnTo>
                    <a:pt x="146039" y="1952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533">
              <a:extLst>
                <a:ext uri="{FF2B5EF4-FFF2-40B4-BE49-F238E27FC236}">
                  <a16:creationId xmlns:a16="http://schemas.microsoft.com/office/drawing/2014/main" xmlns="" id="{D3D16D50-6F17-4B84-A3F8-CFB3C7822ACD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5816600" y="569595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12962" y="20331"/>
                  </a:lnTo>
                  <a:lnTo>
                    <a:pt x="57123" y="12535"/>
                  </a:lnTo>
                  <a:lnTo>
                    <a:pt x="89593" y="8393"/>
                  </a:lnTo>
                  <a:lnTo>
                    <a:pt x="129895" y="420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534">
              <a:extLst>
                <a:ext uri="{FF2B5EF4-FFF2-40B4-BE49-F238E27FC236}">
                  <a16:creationId xmlns:a16="http://schemas.microsoft.com/office/drawing/2014/main" xmlns="" id="{7945FAAC-4E6F-43E8-B00D-39DF5F4ED544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5969000" y="5724804"/>
              <a:ext cx="156800" cy="187047"/>
            </a:xfrm>
            <a:custGeom>
              <a:avLst/>
              <a:gdLst/>
              <a:ahLst/>
              <a:cxnLst/>
              <a:rect l="0" t="0" r="0" b="0"/>
              <a:pathLst>
                <a:path w="156800" h="187047">
                  <a:moveTo>
                    <a:pt x="57150" y="15596"/>
                  </a:moveTo>
                  <a:lnTo>
                    <a:pt x="57150" y="15596"/>
                  </a:lnTo>
                  <a:lnTo>
                    <a:pt x="102653" y="2731"/>
                  </a:lnTo>
                  <a:lnTo>
                    <a:pt x="117591" y="0"/>
                  </a:lnTo>
                  <a:lnTo>
                    <a:pt x="128933" y="1139"/>
                  </a:lnTo>
                  <a:lnTo>
                    <a:pt x="132522" y="3136"/>
                  </a:lnTo>
                  <a:lnTo>
                    <a:pt x="134915" y="5878"/>
                  </a:lnTo>
                  <a:lnTo>
                    <a:pt x="136510" y="9117"/>
                  </a:lnTo>
                  <a:lnTo>
                    <a:pt x="136163" y="13393"/>
                  </a:lnTo>
                  <a:lnTo>
                    <a:pt x="132012" y="23789"/>
                  </a:lnTo>
                  <a:lnTo>
                    <a:pt x="97930" y="66935"/>
                  </a:lnTo>
                  <a:lnTo>
                    <a:pt x="97741" y="68872"/>
                  </a:lnTo>
                  <a:lnTo>
                    <a:pt x="98323" y="70164"/>
                  </a:lnTo>
                  <a:lnTo>
                    <a:pt x="107694" y="75607"/>
                  </a:lnTo>
                  <a:lnTo>
                    <a:pt x="140235" y="91000"/>
                  </a:lnTo>
                  <a:lnTo>
                    <a:pt x="148875" y="102495"/>
                  </a:lnTo>
                  <a:lnTo>
                    <a:pt x="155825" y="121073"/>
                  </a:lnTo>
                  <a:lnTo>
                    <a:pt x="156799" y="126130"/>
                  </a:lnTo>
                  <a:lnTo>
                    <a:pt x="153216" y="132324"/>
                  </a:lnTo>
                  <a:lnTo>
                    <a:pt x="137946" y="146733"/>
                  </a:lnTo>
                  <a:lnTo>
                    <a:pt x="98808" y="163970"/>
                  </a:lnTo>
                  <a:lnTo>
                    <a:pt x="62023" y="173497"/>
                  </a:lnTo>
                  <a:lnTo>
                    <a:pt x="0" y="1870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533">
            <a:extLst>
              <a:ext uri="{FF2B5EF4-FFF2-40B4-BE49-F238E27FC236}">
                <a16:creationId xmlns:a16="http://schemas.microsoft.com/office/drawing/2014/main" xmlns="" id="{2E8952B4-3CA0-40F5-8CCE-E611E3D991EA}"/>
              </a:ext>
            </a:extLst>
          </p:cNvPr>
          <p:cNvGrpSpPr/>
          <p:nvPr/>
        </p:nvGrpSpPr>
        <p:grpSpPr>
          <a:xfrm>
            <a:off x="4873047" y="5431898"/>
            <a:ext cx="485136" cy="933675"/>
            <a:chOff x="4873047" y="5431898"/>
            <a:chExt cx="485136" cy="933675"/>
          </a:xfrm>
        </p:grpSpPr>
        <p:sp>
          <p:nvSpPr>
            <p:cNvPr id="352" name="SMARTInkShape-2535">
              <a:extLst>
                <a:ext uri="{FF2B5EF4-FFF2-40B4-BE49-F238E27FC236}">
                  <a16:creationId xmlns:a16="http://schemas.microsoft.com/office/drawing/2014/main" xmlns="" id="{2B99DC29-75FA-4881-8370-4888642AF393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4873047" y="5431898"/>
              <a:ext cx="162504" cy="301299"/>
            </a:xfrm>
            <a:custGeom>
              <a:avLst/>
              <a:gdLst/>
              <a:ahLst/>
              <a:cxnLst/>
              <a:rect l="0" t="0" r="0" b="0"/>
              <a:pathLst>
                <a:path w="162504" h="301299">
                  <a:moveTo>
                    <a:pt x="143453" y="16402"/>
                  </a:moveTo>
                  <a:lnTo>
                    <a:pt x="143453" y="16402"/>
                  </a:lnTo>
                  <a:lnTo>
                    <a:pt x="136711" y="6289"/>
                  </a:lnTo>
                  <a:lnTo>
                    <a:pt x="133314" y="3310"/>
                  </a:lnTo>
                  <a:lnTo>
                    <a:pt x="125776" y="0"/>
                  </a:lnTo>
                  <a:lnTo>
                    <a:pt x="115842" y="2292"/>
                  </a:lnTo>
                  <a:lnTo>
                    <a:pt x="92703" y="17160"/>
                  </a:lnTo>
                  <a:lnTo>
                    <a:pt x="72214" y="37200"/>
                  </a:lnTo>
                  <a:lnTo>
                    <a:pt x="45518" y="84183"/>
                  </a:lnTo>
                  <a:lnTo>
                    <a:pt x="30782" y="119905"/>
                  </a:lnTo>
                  <a:lnTo>
                    <a:pt x="19058" y="155066"/>
                  </a:lnTo>
                  <a:lnTo>
                    <a:pt x="9850" y="188803"/>
                  </a:lnTo>
                  <a:lnTo>
                    <a:pt x="1405" y="234151"/>
                  </a:lnTo>
                  <a:lnTo>
                    <a:pt x="0" y="269147"/>
                  </a:lnTo>
                  <a:lnTo>
                    <a:pt x="4672" y="286072"/>
                  </a:lnTo>
                  <a:lnTo>
                    <a:pt x="13334" y="296886"/>
                  </a:lnTo>
                  <a:lnTo>
                    <a:pt x="18607" y="300758"/>
                  </a:lnTo>
                  <a:lnTo>
                    <a:pt x="39517" y="301298"/>
                  </a:lnTo>
                  <a:lnTo>
                    <a:pt x="81142" y="291786"/>
                  </a:lnTo>
                  <a:lnTo>
                    <a:pt x="120992" y="275563"/>
                  </a:lnTo>
                  <a:lnTo>
                    <a:pt x="147616" y="259231"/>
                  </a:lnTo>
                  <a:lnTo>
                    <a:pt x="162503" y="2450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536">
              <a:extLst>
                <a:ext uri="{FF2B5EF4-FFF2-40B4-BE49-F238E27FC236}">
                  <a16:creationId xmlns:a16="http://schemas.microsoft.com/office/drawing/2014/main" xmlns="" id="{3CCF5D53-2DA1-41E8-99DE-A4DD70B0505C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4908550" y="5588000"/>
              <a:ext cx="120651" cy="44451"/>
            </a:xfrm>
            <a:custGeom>
              <a:avLst/>
              <a:gdLst/>
              <a:ahLst/>
              <a:cxnLst/>
              <a:rect l="0" t="0" r="0" b="0"/>
              <a:pathLst>
                <a:path w="120651" h="44451">
                  <a:moveTo>
                    <a:pt x="0" y="44450"/>
                  </a:moveTo>
                  <a:lnTo>
                    <a:pt x="0" y="44450"/>
                  </a:lnTo>
                  <a:lnTo>
                    <a:pt x="11550" y="34311"/>
                  </a:lnTo>
                  <a:lnTo>
                    <a:pt x="50901" y="14596"/>
                  </a:lnTo>
                  <a:lnTo>
                    <a:pt x="91203" y="542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537">
              <a:extLst>
                <a:ext uri="{FF2B5EF4-FFF2-40B4-BE49-F238E27FC236}">
                  <a16:creationId xmlns:a16="http://schemas.microsoft.com/office/drawing/2014/main" xmlns="" id="{BBA40B2A-7FC5-4C32-81E0-015A08ABFD16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5069992" y="5595112"/>
              <a:ext cx="194159" cy="81277"/>
            </a:xfrm>
            <a:custGeom>
              <a:avLst/>
              <a:gdLst/>
              <a:ahLst/>
              <a:cxnLst/>
              <a:rect l="0" t="0" r="0" b="0"/>
              <a:pathLst>
                <a:path w="194159" h="81277">
                  <a:moveTo>
                    <a:pt x="3658" y="11938"/>
                  </a:moveTo>
                  <a:lnTo>
                    <a:pt x="3658" y="11938"/>
                  </a:lnTo>
                  <a:lnTo>
                    <a:pt x="287" y="8567"/>
                  </a:lnTo>
                  <a:lnTo>
                    <a:pt x="0" y="6869"/>
                  </a:lnTo>
                  <a:lnTo>
                    <a:pt x="514" y="5030"/>
                  </a:lnTo>
                  <a:lnTo>
                    <a:pt x="1562" y="3100"/>
                  </a:lnTo>
                  <a:lnTo>
                    <a:pt x="3672" y="1812"/>
                  </a:lnTo>
                  <a:lnTo>
                    <a:pt x="14794" y="0"/>
                  </a:lnTo>
                  <a:lnTo>
                    <a:pt x="54505" y="2709"/>
                  </a:lnTo>
                  <a:lnTo>
                    <a:pt x="60839" y="5786"/>
                  </a:lnTo>
                  <a:lnTo>
                    <a:pt x="65062" y="9952"/>
                  </a:lnTo>
                  <a:lnTo>
                    <a:pt x="67877" y="14848"/>
                  </a:lnTo>
                  <a:lnTo>
                    <a:pt x="69125" y="25931"/>
                  </a:lnTo>
                  <a:lnTo>
                    <a:pt x="66620" y="37913"/>
                  </a:lnTo>
                  <a:lnTo>
                    <a:pt x="57278" y="55853"/>
                  </a:lnTo>
                  <a:lnTo>
                    <a:pt x="45242" y="73033"/>
                  </a:lnTo>
                  <a:lnTo>
                    <a:pt x="44080" y="75951"/>
                  </a:lnTo>
                  <a:lnTo>
                    <a:pt x="46128" y="77897"/>
                  </a:lnTo>
                  <a:lnTo>
                    <a:pt x="55930" y="80058"/>
                  </a:lnTo>
                  <a:lnTo>
                    <a:pt x="90799" y="81276"/>
                  </a:lnTo>
                  <a:lnTo>
                    <a:pt x="128465" y="79678"/>
                  </a:lnTo>
                  <a:lnTo>
                    <a:pt x="194158" y="75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538">
              <a:extLst>
                <a:ext uri="{FF2B5EF4-FFF2-40B4-BE49-F238E27FC236}">
                  <a16:creationId xmlns:a16="http://schemas.microsoft.com/office/drawing/2014/main" xmlns="" id="{47C1E00E-9B0C-4922-9C24-A04F8EEBB4B3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5033139" y="5760594"/>
              <a:ext cx="325044" cy="604979"/>
            </a:xfrm>
            <a:custGeom>
              <a:avLst/>
              <a:gdLst/>
              <a:ahLst/>
              <a:cxnLst/>
              <a:rect l="0" t="0" r="0" b="0"/>
              <a:pathLst>
                <a:path w="325044" h="604979">
                  <a:moveTo>
                    <a:pt x="180211" y="11556"/>
                  </a:moveTo>
                  <a:lnTo>
                    <a:pt x="180211" y="11556"/>
                  </a:lnTo>
                  <a:lnTo>
                    <a:pt x="159196" y="0"/>
                  </a:lnTo>
                  <a:lnTo>
                    <a:pt x="152997" y="1246"/>
                  </a:lnTo>
                  <a:lnTo>
                    <a:pt x="149368" y="2566"/>
                  </a:lnTo>
                  <a:lnTo>
                    <a:pt x="134148" y="17908"/>
                  </a:lnTo>
                  <a:lnTo>
                    <a:pt x="116233" y="50440"/>
                  </a:lnTo>
                  <a:lnTo>
                    <a:pt x="100035" y="82931"/>
                  </a:lnTo>
                  <a:lnTo>
                    <a:pt x="81783" y="121594"/>
                  </a:lnTo>
                  <a:lnTo>
                    <a:pt x="64263" y="164649"/>
                  </a:lnTo>
                  <a:lnTo>
                    <a:pt x="47070" y="209654"/>
                  </a:lnTo>
                  <a:lnTo>
                    <a:pt x="31431" y="256233"/>
                  </a:lnTo>
                  <a:lnTo>
                    <a:pt x="25285" y="280508"/>
                  </a:lnTo>
                  <a:lnTo>
                    <a:pt x="19777" y="305157"/>
                  </a:lnTo>
                  <a:lnTo>
                    <a:pt x="14694" y="330056"/>
                  </a:lnTo>
                  <a:lnTo>
                    <a:pt x="9894" y="355124"/>
                  </a:lnTo>
                  <a:lnTo>
                    <a:pt x="5283" y="380301"/>
                  </a:lnTo>
                  <a:lnTo>
                    <a:pt x="160" y="425209"/>
                  </a:lnTo>
                  <a:lnTo>
                    <a:pt x="0" y="465629"/>
                  </a:lnTo>
                  <a:lnTo>
                    <a:pt x="6984" y="502409"/>
                  </a:lnTo>
                  <a:lnTo>
                    <a:pt x="29558" y="544735"/>
                  </a:lnTo>
                  <a:lnTo>
                    <a:pt x="58589" y="576249"/>
                  </a:lnTo>
                  <a:lnTo>
                    <a:pt x="92904" y="596718"/>
                  </a:lnTo>
                  <a:lnTo>
                    <a:pt x="126512" y="604978"/>
                  </a:lnTo>
                  <a:lnTo>
                    <a:pt x="162183" y="600684"/>
                  </a:lnTo>
                  <a:lnTo>
                    <a:pt x="207094" y="580815"/>
                  </a:lnTo>
                  <a:lnTo>
                    <a:pt x="238584" y="557071"/>
                  </a:lnTo>
                  <a:lnTo>
                    <a:pt x="274866" y="509955"/>
                  </a:lnTo>
                  <a:lnTo>
                    <a:pt x="296922" y="467793"/>
                  </a:lnTo>
                  <a:lnTo>
                    <a:pt x="312393" y="422139"/>
                  </a:lnTo>
                  <a:lnTo>
                    <a:pt x="320097" y="388771"/>
                  </a:lnTo>
                  <a:lnTo>
                    <a:pt x="323522" y="352774"/>
                  </a:lnTo>
                  <a:lnTo>
                    <a:pt x="325043" y="317489"/>
                  </a:lnTo>
                  <a:lnTo>
                    <a:pt x="324309" y="282992"/>
                  </a:lnTo>
                  <a:lnTo>
                    <a:pt x="319278" y="248846"/>
                  </a:lnTo>
                  <a:lnTo>
                    <a:pt x="312339" y="214854"/>
                  </a:lnTo>
                  <a:lnTo>
                    <a:pt x="298617" y="167749"/>
                  </a:lnTo>
                  <a:lnTo>
                    <a:pt x="284910" y="128862"/>
                  </a:lnTo>
                  <a:lnTo>
                    <a:pt x="270585" y="87487"/>
                  </a:lnTo>
                  <a:lnTo>
                    <a:pt x="256884" y="45431"/>
                  </a:lnTo>
                  <a:lnTo>
                    <a:pt x="254610" y="38372"/>
                  </a:lnTo>
                  <a:lnTo>
                    <a:pt x="246439" y="26767"/>
                  </a:lnTo>
                  <a:lnTo>
                    <a:pt x="241296" y="21697"/>
                  </a:lnTo>
                  <a:lnTo>
                    <a:pt x="228057" y="16063"/>
                  </a:lnTo>
                  <a:lnTo>
                    <a:pt x="211354" y="14264"/>
                  </a:lnTo>
                  <a:lnTo>
                    <a:pt x="176738" y="17923"/>
                  </a:lnTo>
                  <a:lnTo>
                    <a:pt x="133478" y="28338"/>
                  </a:lnTo>
                  <a:lnTo>
                    <a:pt x="84961" y="49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534">
            <a:extLst>
              <a:ext uri="{FF2B5EF4-FFF2-40B4-BE49-F238E27FC236}">
                <a16:creationId xmlns:a16="http://schemas.microsoft.com/office/drawing/2014/main" xmlns="" id="{50677C05-C7BC-4B55-A295-5BB23B132C3D}"/>
              </a:ext>
            </a:extLst>
          </p:cNvPr>
          <p:cNvGrpSpPr/>
          <p:nvPr/>
        </p:nvGrpSpPr>
        <p:grpSpPr>
          <a:xfrm>
            <a:off x="4152320" y="5308600"/>
            <a:ext cx="542257" cy="1108971"/>
            <a:chOff x="4152320" y="5308600"/>
            <a:chExt cx="542257" cy="1108971"/>
          </a:xfrm>
        </p:grpSpPr>
        <p:sp>
          <p:nvSpPr>
            <p:cNvPr id="357" name="SMARTInkShape-2539">
              <a:extLst>
                <a:ext uri="{FF2B5EF4-FFF2-40B4-BE49-F238E27FC236}">
                  <a16:creationId xmlns:a16="http://schemas.microsoft.com/office/drawing/2014/main" xmlns="" id="{245DC119-5ACC-418E-B133-8717FA2642DC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4333284" y="5671849"/>
              <a:ext cx="361293" cy="745722"/>
            </a:xfrm>
            <a:custGeom>
              <a:avLst/>
              <a:gdLst/>
              <a:ahLst/>
              <a:cxnLst/>
              <a:rect l="0" t="0" r="0" b="0"/>
              <a:pathLst>
                <a:path w="361293" h="745722">
                  <a:moveTo>
                    <a:pt x="200616" y="24101"/>
                  </a:moveTo>
                  <a:lnTo>
                    <a:pt x="200616" y="24101"/>
                  </a:lnTo>
                  <a:lnTo>
                    <a:pt x="200616" y="17359"/>
                  </a:lnTo>
                  <a:lnTo>
                    <a:pt x="198734" y="12168"/>
                  </a:lnTo>
                  <a:lnTo>
                    <a:pt x="191777" y="3086"/>
                  </a:lnTo>
                  <a:lnTo>
                    <a:pt x="187751" y="649"/>
                  </a:lnTo>
                  <a:lnTo>
                    <a:pt x="185689" y="0"/>
                  </a:lnTo>
                  <a:lnTo>
                    <a:pt x="179635" y="1161"/>
                  </a:lnTo>
                  <a:lnTo>
                    <a:pt x="170830" y="5439"/>
                  </a:lnTo>
                  <a:lnTo>
                    <a:pt x="144063" y="27312"/>
                  </a:lnTo>
                  <a:lnTo>
                    <a:pt x="107431" y="73338"/>
                  </a:lnTo>
                  <a:lnTo>
                    <a:pt x="86928" y="113635"/>
                  </a:lnTo>
                  <a:lnTo>
                    <a:pt x="73888" y="144798"/>
                  </a:lnTo>
                  <a:lnTo>
                    <a:pt x="59155" y="179344"/>
                  </a:lnTo>
                  <a:lnTo>
                    <a:pt x="43905" y="215864"/>
                  </a:lnTo>
                  <a:lnTo>
                    <a:pt x="30073" y="253263"/>
                  </a:lnTo>
                  <a:lnTo>
                    <a:pt x="18750" y="291051"/>
                  </a:lnTo>
                  <a:lnTo>
                    <a:pt x="9720" y="329718"/>
                  </a:lnTo>
                  <a:lnTo>
                    <a:pt x="3355" y="370421"/>
                  </a:lnTo>
                  <a:lnTo>
                    <a:pt x="55" y="413912"/>
                  </a:lnTo>
                  <a:lnTo>
                    <a:pt x="0" y="457701"/>
                  </a:lnTo>
                  <a:lnTo>
                    <a:pt x="4679" y="498328"/>
                  </a:lnTo>
                  <a:lnTo>
                    <a:pt x="11462" y="537551"/>
                  </a:lnTo>
                  <a:lnTo>
                    <a:pt x="19886" y="576151"/>
                  </a:lnTo>
                  <a:lnTo>
                    <a:pt x="30686" y="614473"/>
                  </a:lnTo>
                  <a:lnTo>
                    <a:pt x="52037" y="661635"/>
                  </a:lnTo>
                  <a:lnTo>
                    <a:pt x="79609" y="699047"/>
                  </a:lnTo>
                  <a:lnTo>
                    <a:pt x="113491" y="725736"/>
                  </a:lnTo>
                  <a:lnTo>
                    <a:pt x="150342" y="740306"/>
                  </a:lnTo>
                  <a:lnTo>
                    <a:pt x="188072" y="745721"/>
                  </a:lnTo>
                  <a:lnTo>
                    <a:pt x="226062" y="740583"/>
                  </a:lnTo>
                  <a:lnTo>
                    <a:pt x="260759" y="723382"/>
                  </a:lnTo>
                  <a:lnTo>
                    <a:pt x="290011" y="693668"/>
                  </a:lnTo>
                  <a:lnTo>
                    <a:pt x="316552" y="654683"/>
                  </a:lnTo>
                  <a:lnTo>
                    <a:pt x="335548" y="608482"/>
                  </a:lnTo>
                  <a:lnTo>
                    <a:pt x="345487" y="571927"/>
                  </a:lnTo>
                  <a:lnTo>
                    <a:pt x="353904" y="530751"/>
                  </a:lnTo>
                  <a:lnTo>
                    <a:pt x="359996" y="484230"/>
                  </a:lnTo>
                  <a:lnTo>
                    <a:pt x="361197" y="459971"/>
                  </a:lnTo>
                  <a:lnTo>
                    <a:pt x="361292" y="435330"/>
                  </a:lnTo>
                  <a:lnTo>
                    <a:pt x="360650" y="410437"/>
                  </a:lnTo>
                  <a:lnTo>
                    <a:pt x="358811" y="385374"/>
                  </a:lnTo>
                  <a:lnTo>
                    <a:pt x="356174" y="360200"/>
                  </a:lnTo>
                  <a:lnTo>
                    <a:pt x="353004" y="334951"/>
                  </a:lnTo>
                  <a:lnTo>
                    <a:pt x="349481" y="310356"/>
                  </a:lnTo>
                  <a:lnTo>
                    <a:pt x="345720" y="286198"/>
                  </a:lnTo>
                  <a:lnTo>
                    <a:pt x="338484" y="240073"/>
                  </a:lnTo>
                  <a:lnTo>
                    <a:pt x="332917" y="198405"/>
                  </a:lnTo>
                  <a:lnTo>
                    <a:pt x="326209" y="162482"/>
                  </a:lnTo>
                  <a:lnTo>
                    <a:pt x="312618" y="116373"/>
                  </a:lnTo>
                  <a:lnTo>
                    <a:pt x="289062" y="69609"/>
                  </a:lnTo>
                  <a:lnTo>
                    <a:pt x="260218" y="45345"/>
                  </a:lnTo>
                  <a:lnTo>
                    <a:pt x="229458" y="37071"/>
                  </a:lnTo>
                  <a:lnTo>
                    <a:pt x="190857" y="36216"/>
                  </a:lnTo>
                  <a:lnTo>
                    <a:pt x="145479" y="45243"/>
                  </a:lnTo>
                  <a:lnTo>
                    <a:pt x="106495" y="60543"/>
                  </a:lnTo>
                  <a:lnTo>
                    <a:pt x="54566" y="876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540">
              <a:extLst>
                <a:ext uri="{FF2B5EF4-FFF2-40B4-BE49-F238E27FC236}">
                  <a16:creationId xmlns:a16="http://schemas.microsoft.com/office/drawing/2014/main" xmlns="" id="{A61E4BDE-F092-4D2E-B0EA-64024417E8AB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4152320" y="5308600"/>
              <a:ext cx="197431" cy="277491"/>
            </a:xfrm>
            <a:custGeom>
              <a:avLst/>
              <a:gdLst/>
              <a:ahLst/>
              <a:cxnLst/>
              <a:rect l="0" t="0" r="0" b="0"/>
              <a:pathLst>
                <a:path w="197431" h="277491">
                  <a:moveTo>
                    <a:pt x="197430" y="0"/>
                  </a:moveTo>
                  <a:lnTo>
                    <a:pt x="197430" y="0"/>
                  </a:lnTo>
                  <a:lnTo>
                    <a:pt x="188591" y="0"/>
                  </a:lnTo>
                  <a:lnTo>
                    <a:pt x="184565" y="1882"/>
                  </a:lnTo>
                  <a:lnTo>
                    <a:pt x="140017" y="27136"/>
                  </a:lnTo>
                  <a:lnTo>
                    <a:pt x="99593" y="52553"/>
                  </a:lnTo>
                  <a:lnTo>
                    <a:pt x="59519" y="90082"/>
                  </a:lnTo>
                  <a:lnTo>
                    <a:pt x="27587" y="134838"/>
                  </a:lnTo>
                  <a:lnTo>
                    <a:pt x="14148" y="171891"/>
                  </a:lnTo>
                  <a:lnTo>
                    <a:pt x="2326" y="209681"/>
                  </a:lnTo>
                  <a:lnTo>
                    <a:pt x="0" y="240947"/>
                  </a:lnTo>
                  <a:lnTo>
                    <a:pt x="3779" y="261343"/>
                  </a:lnTo>
                  <a:lnTo>
                    <a:pt x="6946" y="265951"/>
                  </a:lnTo>
                  <a:lnTo>
                    <a:pt x="16109" y="272952"/>
                  </a:lnTo>
                  <a:lnTo>
                    <a:pt x="33168" y="277490"/>
                  </a:lnTo>
                  <a:lnTo>
                    <a:pt x="68740" y="273248"/>
                  </a:lnTo>
                  <a:lnTo>
                    <a:pt x="115800" y="259552"/>
                  </a:lnTo>
                  <a:lnTo>
                    <a:pt x="159120" y="246630"/>
                  </a:lnTo>
                  <a:lnTo>
                    <a:pt x="19743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541">
              <a:extLst>
                <a:ext uri="{FF2B5EF4-FFF2-40B4-BE49-F238E27FC236}">
                  <a16:creationId xmlns:a16="http://schemas.microsoft.com/office/drawing/2014/main" xmlns="" id="{BFABBA27-1CDF-4A26-9CFF-EE1DFB17FC68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4184650" y="54800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18031" y="21611"/>
                  </a:lnTo>
                  <a:lnTo>
                    <a:pt x="52772" y="1079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542">
              <a:extLst>
                <a:ext uri="{FF2B5EF4-FFF2-40B4-BE49-F238E27FC236}">
                  <a16:creationId xmlns:a16="http://schemas.microsoft.com/office/drawing/2014/main" xmlns="" id="{306D2091-166D-40F2-B9F8-EDDB94C26442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4419600" y="548640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20577" y="44812"/>
                  </a:lnTo>
                  <a:lnTo>
                    <a:pt x="317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535">
            <a:extLst>
              <a:ext uri="{FF2B5EF4-FFF2-40B4-BE49-F238E27FC236}">
                <a16:creationId xmlns:a16="http://schemas.microsoft.com/office/drawing/2014/main" xmlns="" id="{877DE788-81F0-4CA0-9E6F-1B1CFE43491F}"/>
              </a:ext>
            </a:extLst>
          </p:cNvPr>
          <p:cNvGrpSpPr/>
          <p:nvPr/>
        </p:nvGrpSpPr>
        <p:grpSpPr>
          <a:xfrm>
            <a:off x="8784741" y="5304942"/>
            <a:ext cx="181460" cy="124309"/>
            <a:chOff x="8784741" y="5304942"/>
            <a:chExt cx="181460" cy="124309"/>
          </a:xfrm>
        </p:grpSpPr>
        <p:sp>
          <p:nvSpPr>
            <p:cNvPr id="362" name="SMARTInkShape-2543">
              <a:extLst>
                <a:ext uri="{FF2B5EF4-FFF2-40B4-BE49-F238E27FC236}">
                  <a16:creationId xmlns:a16="http://schemas.microsoft.com/office/drawing/2014/main" xmlns="" id="{7110889F-3EF6-404C-85F5-3D5CAB8EFAF1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8784741" y="5304942"/>
              <a:ext cx="181460" cy="29059"/>
            </a:xfrm>
            <a:custGeom>
              <a:avLst/>
              <a:gdLst/>
              <a:ahLst/>
              <a:cxnLst/>
              <a:rect l="0" t="0" r="0" b="0"/>
              <a:pathLst>
                <a:path w="181460" h="290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1" y="1561"/>
                  </a:lnTo>
                  <a:lnTo>
                    <a:pt x="4610" y="2726"/>
                  </a:lnTo>
                  <a:lnTo>
                    <a:pt x="49717" y="8601"/>
                  </a:lnTo>
                  <a:lnTo>
                    <a:pt x="94917" y="11473"/>
                  </a:lnTo>
                  <a:lnTo>
                    <a:pt x="140293" y="18674"/>
                  </a:lnTo>
                  <a:lnTo>
                    <a:pt x="181459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544">
              <a:extLst>
                <a:ext uri="{FF2B5EF4-FFF2-40B4-BE49-F238E27FC236}">
                  <a16:creationId xmlns:a16="http://schemas.microsoft.com/office/drawing/2014/main" xmlns="" id="{4AE6EE6B-226D-4D8A-BA9D-A7D131BD2B87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8813800" y="54229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42063" y="0"/>
                  </a:lnTo>
                  <a:lnTo>
                    <a:pt x="74435" y="705"/>
                  </a:lnTo>
                  <a:lnTo>
                    <a:pt x="122008" y="4364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SMARTInkShape-Group536">
            <a:extLst>
              <a:ext uri="{FF2B5EF4-FFF2-40B4-BE49-F238E27FC236}">
                <a16:creationId xmlns:a16="http://schemas.microsoft.com/office/drawing/2014/main" xmlns="" id="{04D7B4BA-A756-4098-91BB-E30DD7DBF4EF}"/>
              </a:ext>
            </a:extLst>
          </p:cNvPr>
          <p:cNvGrpSpPr/>
          <p:nvPr/>
        </p:nvGrpSpPr>
        <p:grpSpPr>
          <a:xfrm>
            <a:off x="7164751" y="4951327"/>
            <a:ext cx="1349027" cy="547774"/>
            <a:chOff x="7164751" y="4951327"/>
            <a:chExt cx="1349027" cy="547774"/>
          </a:xfrm>
        </p:grpSpPr>
        <p:sp>
          <p:nvSpPr>
            <p:cNvPr id="365" name="SMARTInkShape-2545">
              <a:extLst>
                <a:ext uri="{FF2B5EF4-FFF2-40B4-BE49-F238E27FC236}">
                  <a16:creationId xmlns:a16="http://schemas.microsoft.com/office/drawing/2014/main" xmlns="" id="{A8B56349-F257-4CA2-9683-E098FB0C6FF0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7372915" y="5075546"/>
              <a:ext cx="132786" cy="238270"/>
            </a:xfrm>
            <a:custGeom>
              <a:avLst/>
              <a:gdLst/>
              <a:ahLst/>
              <a:cxnLst/>
              <a:rect l="0" t="0" r="0" b="0"/>
              <a:pathLst>
                <a:path w="132786" h="238270">
                  <a:moveTo>
                    <a:pt x="31185" y="80654"/>
                  </a:moveTo>
                  <a:lnTo>
                    <a:pt x="31185" y="80654"/>
                  </a:lnTo>
                  <a:lnTo>
                    <a:pt x="36652" y="69719"/>
                  </a:lnTo>
                  <a:lnTo>
                    <a:pt x="25248" y="99270"/>
                  </a:lnTo>
                  <a:lnTo>
                    <a:pt x="17118" y="139948"/>
                  </a:lnTo>
                  <a:lnTo>
                    <a:pt x="10240" y="184379"/>
                  </a:lnTo>
                  <a:lnTo>
                    <a:pt x="2301" y="226313"/>
                  </a:lnTo>
                  <a:lnTo>
                    <a:pt x="284" y="238269"/>
                  </a:lnTo>
                  <a:lnTo>
                    <a:pt x="0" y="237942"/>
                  </a:lnTo>
                  <a:lnTo>
                    <a:pt x="392" y="230993"/>
                  </a:lnTo>
                  <a:lnTo>
                    <a:pt x="10155" y="184512"/>
                  </a:lnTo>
                  <a:lnTo>
                    <a:pt x="21132" y="145864"/>
                  </a:lnTo>
                  <a:lnTo>
                    <a:pt x="28012" y="122716"/>
                  </a:lnTo>
                  <a:lnTo>
                    <a:pt x="42474" y="76771"/>
                  </a:lnTo>
                  <a:lnTo>
                    <a:pt x="55957" y="39887"/>
                  </a:lnTo>
                  <a:lnTo>
                    <a:pt x="72078" y="8211"/>
                  </a:lnTo>
                  <a:lnTo>
                    <a:pt x="77497" y="3430"/>
                  </a:lnTo>
                  <a:lnTo>
                    <a:pt x="83227" y="949"/>
                  </a:lnTo>
                  <a:lnTo>
                    <a:pt x="89162" y="0"/>
                  </a:lnTo>
                  <a:lnTo>
                    <a:pt x="93825" y="3603"/>
                  </a:lnTo>
                  <a:lnTo>
                    <a:pt x="100888" y="18892"/>
                  </a:lnTo>
                  <a:lnTo>
                    <a:pt x="112202" y="61414"/>
                  </a:lnTo>
                  <a:lnTo>
                    <a:pt x="118463" y="96092"/>
                  </a:lnTo>
                  <a:lnTo>
                    <a:pt x="123597" y="131259"/>
                  </a:lnTo>
                  <a:lnTo>
                    <a:pt x="129750" y="177414"/>
                  </a:lnTo>
                  <a:lnTo>
                    <a:pt x="132785" y="226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546">
              <a:extLst>
                <a:ext uri="{FF2B5EF4-FFF2-40B4-BE49-F238E27FC236}">
                  <a16:creationId xmlns:a16="http://schemas.microsoft.com/office/drawing/2014/main" xmlns="" id="{15A97F25-89FB-4403-A5AB-CB11674A692F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7972462" y="5058823"/>
              <a:ext cx="180939" cy="266036"/>
            </a:xfrm>
            <a:custGeom>
              <a:avLst/>
              <a:gdLst/>
              <a:ahLst/>
              <a:cxnLst/>
              <a:rect l="0" t="0" r="0" b="0"/>
              <a:pathLst>
                <a:path w="180939" h="266036">
                  <a:moveTo>
                    <a:pt x="180938" y="27527"/>
                  </a:moveTo>
                  <a:lnTo>
                    <a:pt x="180938" y="27527"/>
                  </a:lnTo>
                  <a:lnTo>
                    <a:pt x="180233" y="17388"/>
                  </a:lnTo>
                  <a:lnTo>
                    <a:pt x="177567" y="9850"/>
                  </a:lnTo>
                  <a:lnTo>
                    <a:pt x="172149" y="3678"/>
                  </a:lnTo>
                  <a:lnTo>
                    <a:pt x="168729" y="1044"/>
                  </a:lnTo>
                  <a:lnTo>
                    <a:pt x="153639" y="0"/>
                  </a:lnTo>
                  <a:lnTo>
                    <a:pt x="109459" y="8448"/>
                  </a:lnTo>
                  <a:lnTo>
                    <a:pt x="62082" y="28776"/>
                  </a:lnTo>
                  <a:lnTo>
                    <a:pt x="23259" y="59442"/>
                  </a:lnTo>
                  <a:lnTo>
                    <a:pt x="13727" y="75813"/>
                  </a:lnTo>
                  <a:lnTo>
                    <a:pt x="6276" y="106745"/>
                  </a:lnTo>
                  <a:lnTo>
                    <a:pt x="4067" y="142721"/>
                  </a:lnTo>
                  <a:lnTo>
                    <a:pt x="3413" y="180191"/>
                  </a:lnTo>
                  <a:lnTo>
                    <a:pt x="3192" y="224037"/>
                  </a:lnTo>
                  <a:lnTo>
                    <a:pt x="0" y="254689"/>
                  </a:lnTo>
                  <a:lnTo>
                    <a:pt x="1046" y="259402"/>
                  </a:lnTo>
                  <a:lnTo>
                    <a:pt x="3860" y="262543"/>
                  </a:lnTo>
                  <a:lnTo>
                    <a:pt x="12631" y="266035"/>
                  </a:lnTo>
                  <a:lnTo>
                    <a:pt x="59229" y="261551"/>
                  </a:lnTo>
                  <a:lnTo>
                    <a:pt x="99955" y="257734"/>
                  </a:lnTo>
                  <a:lnTo>
                    <a:pt x="142838" y="256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547">
              <a:extLst>
                <a:ext uri="{FF2B5EF4-FFF2-40B4-BE49-F238E27FC236}">
                  <a16:creationId xmlns:a16="http://schemas.microsoft.com/office/drawing/2014/main" xmlns="" id="{F2155610-9815-45D3-B3BA-4E17FF3C5EAE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8185934" y="5196770"/>
              <a:ext cx="54369" cy="37617"/>
            </a:xfrm>
            <a:custGeom>
              <a:avLst/>
              <a:gdLst/>
              <a:ahLst/>
              <a:cxnLst/>
              <a:rect l="0" t="0" r="0" b="0"/>
              <a:pathLst>
                <a:path w="54369" h="37617">
                  <a:moveTo>
                    <a:pt x="18266" y="16580"/>
                  </a:moveTo>
                  <a:lnTo>
                    <a:pt x="18266" y="16580"/>
                  </a:lnTo>
                  <a:lnTo>
                    <a:pt x="1864" y="178"/>
                  </a:lnTo>
                  <a:lnTo>
                    <a:pt x="982" y="0"/>
                  </a:lnTo>
                  <a:lnTo>
                    <a:pt x="393" y="589"/>
                  </a:lnTo>
                  <a:lnTo>
                    <a:pt x="0" y="1686"/>
                  </a:lnTo>
                  <a:lnTo>
                    <a:pt x="2820" y="13343"/>
                  </a:lnTo>
                  <a:lnTo>
                    <a:pt x="11870" y="22432"/>
                  </a:lnTo>
                  <a:lnTo>
                    <a:pt x="37307" y="36394"/>
                  </a:lnTo>
                  <a:lnTo>
                    <a:pt x="46250" y="37616"/>
                  </a:lnTo>
                  <a:lnTo>
                    <a:pt x="49621" y="36954"/>
                  </a:lnTo>
                  <a:lnTo>
                    <a:pt x="51870" y="35101"/>
                  </a:lnTo>
                  <a:lnTo>
                    <a:pt x="54368" y="29280"/>
                  </a:lnTo>
                  <a:lnTo>
                    <a:pt x="53623" y="26458"/>
                  </a:lnTo>
                  <a:lnTo>
                    <a:pt x="43666" y="16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548">
              <a:extLst>
                <a:ext uri="{FF2B5EF4-FFF2-40B4-BE49-F238E27FC236}">
                  <a16:creationId xmlns:a16="http://schemas.microsoft.com/office/drawing/2014/main" xmlns="" id="{1583F75A-BF5F-480E-B24F-F3470F5BDC58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8185150" y="53149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2718" y="62457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549">
              <a:extLst>
                <a:ext uri="{FF2B5EF4-FFF2-40B4-BE49-F238E27FC236}">
                  <a16:creationId xmlns:a16="http://schemas.microsoft.com/office/drawing/2014/main" xmlns="" id="{4BA0ED80-03F6-4711-88B1-D224C9157E94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8305800" y="5105400"/>
              <a:ext cx="63653" cy="317501"/>
            </a:xfrm>
            <a:custGeom>
              <a:avLst/>
              <a:gdLst/>
              <a:ahLst/>
              <a:cxnLst/>
              <a:rect l="0" t="0" r="0" b="0"/>
              <a:pathLst>
                <a:path w="63653" h="317501">
                  <a:moveTo>
                    <a:pt x="38100" y="0"/>
                  </a:moveTo>
                  <a:lnTo>
                    <a:pt x="38100" y="0"/>
                  </a:lnTo>
                  <a:lnTo>
                    <a:pt x="45007" y="19459"/>
                  </a:lnTo>
                  <a:lnTo>
                    <a:pt x="53027" y="63110"/>
                  </a:lnTo>
                  <a:lnTo>
                    <a:pt x="59080" y="96252"/>
                  </a:lnTo>
                  <a:lnTo>
                    <a:pt x="63652" y="135207"/>
                  </a:lnTo>
                  <a:lnTo>
                    <a:pt x="60981" y="178390"/>
                  </a:lnTo>
                  <a:lnTo>
                    <a:pt x="51326" y="219690"/>
                  </a:lnTo>
                  <a:lnTo>
                    <a:pt x="39039" y="256390"/>
                  </a:lnTo>
                  <a:lnTo>
                    <a:pt x="23483" y="294062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550">
              <a:extLst>
                <a:ext uri="{FF2B5EF4-FFF2-40B4-BE49-F238E27FC236}">
                  <a16:creationId xmlns:a16="http://schemas.microsoft.com/office/drawing/2014/main" xmlns="" id="{05A4AA26-5EAE-44D2-BBAF-B1778B7081CD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7385050" y="52070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5155" y="4468"/>
                  </a:lnTo>
                  <a:lnTo>
                    <a:pt x="65015" y="1986"/>
                  </a:lnTo>
                  <a:lnTo>
                    <a:pt x="101802" y="88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551">
              <a:extLst>
                <a:ext uri="{FF2B5EF4-FFF2-40B4-BE49-F238E27FC236}">
                  <a16:creationId xmlns:a16="http://schemas.microsoft.com/office/drawing/2014/main" xmlns="" id="{7C222ACF-B258-43E0-AABF-9B9E3E79F15C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7635934" y="5073899"/>
              <a:ext cx="165863" cy="247402"/>
            </a:xfrm>
            <a:custGeom>
              <a:avLst/>
              <a:gdLst/>
              <a:ahLst/>
              <a:cxnLst/>
              <a:rect l="0" t="0" r="0" b="0"/>
              <a:pathLst>
                <a:path w="165863" h="247402">
                  <a:moveTo>
                    <a:pt x="22166" y="95001"/>
                  </a:moveTo>
                  <a:lnTo>
                    <a:pt x="22166" y="95001"/>
                  </a:lnTo>
                  <a:lnTo>
                    <a:pt x="15424" y="98372"/>
                  </a:lnTo>
                  <a:lnTo>
                    <a:pt x="10233" y="109434"/>
                  </a:lnTo>
                  <a:lnTo>
                    <a:pt x="5226" y="137377"/>
                  </a:lnTo>
                  <a:lnTo>
                    <a:pt x="6903" y="184746"/>
                  </a:lnTo>
                  <a:lnTo>
                    <a:pt x="8960" y="227680"/>
                  </a:lnTo>
                  <a:lnTo>
                    <a:pt x="8610" y="244694"/>
                  </a:lnTo>
                  <a:lnTo>
                    <a:pt x="7485" y="246302"/>
                  </a:lnTo>
                  <a:lnTo>
                    <a:pt x="6028" y="246668"/>
                  </a:lnTo>
                  <a:lnTo>
                    <a:pt x="4410" y="237667"/>
                  </a:lnTo>
                  <a:lnTo>
                    <a:pt x="0" y="193032"/>
                  </a:lnTo>
                  <a:lnTo>
                    <a:pt x="1966" y="154798"/>
                  </a:lnTo>
                  <a:lnTo>
                    <a:pt x="7544" y="111700"/>
                  </a:lnTo>
                  <a:lnTo>
                    <a:pt x="14727" y="71378"/>
                  </a:lnTo>
                  <a:lnTo>
                    <a:pt x="30075" y="26462"/>
                  </a:lnTo>
                  <a:lnTo>
                    <a:pt x="45672" y="9741"/>
                  </a:lnTo>
                  <a:lnTo>
                    <a:pt x="54769" y="4295"/>
                  </a:lnTo>
                  <a:lnTo>
                    <a:pt x="74286" y="124"/>
                  </a:lnTo>
                  <a:lnTo>
                    <a:pt x="84430" y="0"/>
                  </a:lnTo>
                  <a:lnTo>
                    <a:pt x="105107" y="9269"/>
                  </a:lnTo>
                  <a:lnTo>
                    <a:pt x="115560" y="16679"/>
                  </a:lnTo>
                  <a:lnTo>
                    <a:pt x="143755" y="57448"/>
                  </a:lnTo>
                  <a:lnTo>
                    <a:pt x="155698" y="89835"/>
                  </a:lnTo>
                  <a:lnTo>
                    <a:pt x="162652" y="122338"/>
                  </a:lnTo>
                  <a:lnTo>
                    <a:pt x="165862" y="167699"/>
                  </a:lnTo>
                  <a:lnTo>
                    <a:pt x="161951" y="206147"/>
                  </a:lnTo>
                  <a:lnTo>
                    <a:pt x="149166" y="247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552">
              <a:extLst>
                <a:ext uri="{FF2B5EF4-FFF2-40B4-BE49-F238E27FC236}">
                  <a16:creationId xmlns:a16="http://schemas.microsoft.com/office/drawing/2014/main" xmlns="" id="{DB4B5CBA-DA59-46E5-BF3D-8C5EA9102CDA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8343900" y="4951327"/>
              <a:ext cx="169878" cy="547774"/>
            </a:xfrm>
            <a:custGeom>
              <a:avLst/>
              <a:gdLst/>
              <a:ahLst/>
              <a:cxnLst/>
              <a:rect l="0" t="0" r="0" b="0"/>
              <a:pathLst>
                <a:path w="169878" h="547774">
                  <a:moveTo>
                    <a:pt x="107950" y="8023"/>
                  </a:moveTo>
                  <a:lnTo>
                    <a:pt x="107950" y="8023"/>
                  </a:lnTo>
                  <a:lnTo>
                    <a:pt x="114691" y="1281"/>
                  </a:lnTo>
                  <a:lnTo>
                    <a:pt x="118088" y="0"/>
                  </a:lnTo>
                  <a:lnTo>
                    <a:pt x="125626" y="459"/>
                  </a:lnTo>
                  <a:lnTo>
                    <a:pt x="135561" y="12422"/>
                  </a:lnTo>
                  <a:lnTo>
                    <a:pt x="141174" y="21539"/>
                  </a:lnTo>
                  <a:lnTo>
                    <a:pt x="151174" y="56127"/>
                  </a:lnTo>
                  <a:lnTo>
                    <a:pt x="155816" y="78194"/>
                  </a:lnTo>
                  <a:lnTo>
                    <a:pt x="160321" y="105603"/>
                  </a:lnTo>
                  <a:lnTo>
                    <a:pt x="164736" y="136576"/>
                  </a:lnTo>
                  <a:lnTo>
                    <a:pt x="169090" y="169926"/>
                  </a:lnTo>
                  <a:lnTo>
                    <a:pt x="169877" y="207680"/>
                  </a:lnTo>
                  <a:lnTo>
                    <a:pt x="168285" y="248372"/>
                  </a:lnTo>
                  <a:lnTo>
                    <a:pt x="165106" y="291023"/>
                  </a:lnTo>
                  <a:lnTo>
                    <a:pt x="158755" y="330039"/>
                  </a:lnTo>
                  <a:lnTo>
                    <a:pt x="150286" y="366634"/>
                  </a:lnTo>
                  <a:lnTo>
                    <a:pt x="140408" y="401614"/>
                  </a:lnTo>
                  <a:lnTo>
                    <a:pt x="127473" y="430577"/>
                  </a:lnTo>
                  <a:lnTo>
                    <a:pt x="96165" y="477813"/>
                  </a:lnTo>
                  <a:lnTo>
                    <a:pt x="59203" y="510094"/>
                  </a:lnTo>
                  <a:lnTo>
                    <a:pt x="0" y="547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553">
              <a:extLst>
                <a:ext uri="{FF2B5EF4-FFF2-40B4-BE49-F238E27FC236}">
                  <a16:creationId xmlns:a16="http://schemas.microsoft.com/office/drawing/2014/main" xmlns="" id="{992B382A-3172-4808-8142-C7C1B3D57333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7164751" y="5026719"/>
              <a:ext cx="112350" cy="319982"/>
            </a:xfrm>
            <a:custGeom>
              <a:avLst/>
              <a:gdLst/>
              <a:ahLst/>
              <a:cxnLst/>
              <a:rect l="0" t="0" r="0" b="0"/>
              <a:pathLst>
                <a:path w="112350" h="319982">
                  <a:moveTo>
                    <a:pt x="112349" y="15181"/>
                  </a:moveTo>
                  <a:lnTo>
                    <a:pt x="112349" y="15181"/>
                  </a:lnTo>
                  <a:lnTo>
                    <a:pt x="98534" y="3247"/>
                  </a:lnTo>
                  <a:lnTo>
                    <a:pt x="94673" y="875"/>
                  </a:lnTo>
                  <a:lnTo>
                    <a:pt x="90687" y="0"/>
                  </a:lnTo>
                  <a:lnTo>
                    <a:pt x="82495" y="908"/>
                  </a:lnTo>
                  <a:lnTo>
                    <a:pt x="72269" y="11189"/>
                  </a:lnTo>
                  <a:lnTo>
                    <a:pt x="41716" y="53277"/>
                  </a:lnTo>
                  <a:lnTo>
                    <a:pt x="25923" y="88087"/>
                  </a:lnTo>
                  <a:lnTo>
                    <a:pt x="12554" y="129428"/>
                  </a:lnTo>
                  <a:lnTo>
                    <a:pt x="1908" y="173672"/>
                  </a:lnTo>
                  <a:lnTo>
                    <a:pt x="0" y="213562"/>
                  </a:lnTo>
                  <a:lnTo>
                    <a:pt x="5266" y="248695"/>
                  </a:lnTo>
                  <a:lnTo>
                    <a:pt x="17014" y="278420"/>
                  </a:lnTo>
                  <a:lnTo>
                    <a:pt x="33524" y="298217"/>
                  </a:lnTo>
                  <a:lnTo>
                    <a:pt x="61549" y="319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554">
              <a:extLst>
                <a:ext uri="{FF2B5EF4-FFF2-40B4-BE49-F238E27FC236}">
                  <a16:creationId xmlns:a16="http://schemas.microsoft.com/office/drawing/2014/main" xmlns="" id="{1623F448-DAC5-4625-A739-A59AC9E415E4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7981950" y="5213873"/>
              <a:ext cx="120651" cy="12178"/>
            </a:xfrm>
            <a:custGeom>
              <a:avLst/>
              <a:gdLst/>
              <a:ahLst/>
              <a:cxnLst/>
              <a:rect l="0" t="0" r="0" b="0"/>
              <a:pathLst>
                <a:path w="120651" h="12178">
                  <a:moveTo>
                    <a:pt x="0" y="12177"/>
                  </a:moveTo>
                  <a:lnTo>
                    <a:pt x="0" y="12177"/>
                  </a:lnTo>
                  <a:lnTo>
                    <a:pt x="6741" y="5435"/>
                  </a:lnTo>
                  <a:lnTo>
                    <a:pt x="17578" y="2125"/>
                  </a:lnTo>
                  <a:lnTo>
                    <a:pt x="57643" y="0"/>
                  </a:lnTo>
                  <a:lnTo>
                    <a:pt x="103814" y="8308"/>
                  </a:lnTo>
                  <a:lnTo>
                    <a:pt x="120650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SMARTInkShape-Group537">
            <a:extLst>
              <a:ext uri="{FF2B5EF4-FFF2-40B4-BE49-F238E27FC236}">
                <a16:creationId xmlns:a16="http://schemas.microsoft.com/office/drawing/2014/main" xmlns="" id="{2DE41817-6334-47C4-8106-48ED1F826047}"/>
              </a:ext>
            </a:extLst>
          </p:cNvPr>
          <p:cNvGrpSpPr/>
          <p:nvPr/>
        </p:nvGrpSpPr>
        <p:grpSpPr>
          <a:xfrm>
            <a:off x="6546850" y="4842002"/>
            <a:ext cx="317501" cy="822199"/>
            <a:chOff x="6546850" y="4842002"/>
            <a:chExt cx="317501" cy="822199"/>
          </a:xfrm>
        </p:grpSpPr>
        <p:sp>
          <p:nvSpPr>
            <p:cNvPr id="376" name="SMARTInkShape-2555">
              <a:extLst>
                <a:ext uri="{FF2B5EF4-FFF2-40B4-BE49-F238E27FC236}">
                  <a16:creationId xmlns:a16="http://schemas.microsoft.com/office/drawing/2014/main" xmlns="" id="{EBF9918A-EEAF-4409-9CA4-6DFB225A7334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6613108" y="4842002"/>
              <a:ext cx="130593" cy="110999"/>
            </a:xfrm>
            <a:custGeom>
              <a:avLst/>
              <a:gdLst/>
              <a:ahLst/>
              <a:cxnLst/>
              <a:rect l="0" t="0" r="0" b="0"/>
              <a:pathLst>
                <a:path w="130593" h="110999">
                  <a:moveTo>
                    <a:pt x="16292" y="15748"/>
                  </a:moveTo>
                  <a:lnTo>
                    <a:pt x="16292" y="15748"/>
                  </a:lnTo>
                  <a:lnTo>
                    <a:pt x="11223" y="28709"/>
                  </a:lnTo>
                  <a:lnTo>
                    <a:pt x="4735" y="74211"/>
                  </a:lnTo>
                  <a:lnTo>
                    <a:pt x="3112" y="97172"/>
                  </a:lnTo>
                  <a:lnTo>
                    <a:pt x="1861" y="99664"/>
                  </a:lnTo>
                  <a:lnTo>
                    <a:pt x="322" y="101325"/>
                  </a:lnTo>
                  <a:lnTo>
                    <a:pt x="0" y="101022"/>
                  </a:lnTo>
                  <a:lnTo>
                    <a:pt x="10370" y="71947"/>
                  </a:lnTo>
                  <a:lnTo>
                    <a:pt x="44979" y="26903"/>
                  </a:lnTo>
                  <a:lnTo>
                    <a:pt x="66185" y="7843"/>
                  </a:lnTo>
                  <a:lnTo>
                    <a:pt x="79388" y="1651"/>
                  </a:lnTo>
                  <a:lnTo>
                    <a:pt x="85873" y="0"/>
                  </a:lnTo>
                  <a:lnTo>
                    <a:pt x="91607" y="310"/>
                  </a:lnTo>
                  <a:lnTo>
                    <a:pt x="101741" y="4418"/>
                  </a:lnTo>
                  <a:lnTo>
                    <a:pt x="110949" y="18473"/>
                  </a:lnTo>
                  <a:lnTo>
                    <a:pt x="124988" y="61991"/>
                  </a:lnTo>
                  <a:lnTo>
                    <a:pt x="130592" y="110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556">
              <a:extLst>
                <a:ext uri="{FF2B5EF4-FFF2-40B4-BE49-F238E27FC236}">
                  <a16:creationId xmlns:a16="http://schemas.microsoft.com/office/drawing/2014/main" xmlns="" id="{9A704CD3-5A43-44D9-8400-8216421E2431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6572250" y="55372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323" y="4142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557">
              <a:extLst>
                <a:ext uri="{FF2B5EF4-FFF2-40B4-BE49-F238E27FC236}">
                  <a16:creationId xmlns:a16="http://schemas.microsoft.com/office/drawing/2014/main" xmlns="" id="{C11A92C1-BC5C-4583-8B78-35D70A53BF58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6546850" y="54546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558">
              <a:extLst>
                <a:ext uri="{FF2B5EF4-FFF2-40B4-BE49-F238E27FC236}">
                  <a16:creationId xmlns:a16="http://schemas.microsoft.com/office/drawing/2014/main" xmlns="" id="{8C17467F-4453-47C1-9455-85F2F8707CAD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6567429" y="5016500"/>
              <a:ext cx="240498" cy="324478"/>
            </a:xfrm>
            <a:custGeom>
              <a:avLst/>
              <a:gdLst/>
              <a:ahLst/>
              <a:cxnLst/>
              <a:rect l="0" t="0" r="0" b="0"/>
              <a:pathLst>
                <a:path w="240498" h="324478">
                  <a:moveTo>
                    <a:pt x="36571" y="0"/>
                  </a:moveTo>
                  <a:lnTo>
                    <a:pt x="36571" y="0"/>
                  </a:lnTo>
                  <a:lnTo>
                    <a:pt x="36569" y="3371"/>
                  </a:lnTo>
                  <a:lnTo>
                    <a:pt x="22266" y="30507"/>
                  </a:lnTo>
                  <a:lnTo>
                    <a:pt x="12185" y="63916"/>
                  </a:lnTo>
                  <a:lnTo>
                    <a:pt x="6212" y="94730"/>
                  </a:lnTo>
                  <a:lnTo>
                    <a:pt x="1911" y="129591"/>
                  </a:lnTo>
                  <a:lnTo>
                    <a:pt x="0" y="166251"/>
                  </a:lnTo>
                  <a:lnTo>
                    <a:pt x="1032" y="203712"/>
                  </a:lnTo>
                  <a:lnTo>
                    <a:pt x="5254" y="240822"/>
                  </a:lnTo>
                  <a:lnTo>
                    <a:pt x="14186" y="276130"/>
                  </a:lnTo>
                  <a:lnTo>
                    <a:pt x="27092" y="301230"/>
                  </a:lnTo>
                  <a:lnTo>
                    <a:pt x="34485" y="310887"/>
                  </a:lnTo>
                  <a:lnTo>
                    <a:pt x="50224" y="321616"/>
                  </a:lnTo>
                  <a:lnTo>
                    <a:pt x="58374" y="324477"/>
                  </a:lnTo>
                  <a:lnTo>
                    <a:pt x="76835" y="323895"/>
                  </a:lnTo>
                  <a:lnTo>
                    <a:pt x="98211" y="316814"/>
                  </a:lnTo>
                  <a:lnTo>
                    <a:pt x="137306" y="291583"/>
                  </a:lnTo>
                  <a:lnTo>
                    <a:pt x="175308" y="252044"/>
                  </a:lnTo>
                  <a:lnTo>
                    <a:pt x="198186" y="218558"/>
                  </a:lnTo>
                  <a:lnTo>
                    <a:pt x="216350" y="182509"/>
                  </a:lnTo>
                  <a:lnTo>
                    <a:pt x="230067" y="145320"/>
                  </a:lnTo>
                  <a:lnTo>
                    <a:pt x="238515" y="107626"/>
                  </a:lnTo>
                  <a:lnTo>
                    <a:pt x="240497" y="64188"/>
                  </a:lnTo>
                  <a:lnTo>
                    <a:pt x="236615" y="39088"/>
                  </a:lnTo>
                  <a:lnTo>
                    <a:pt x="233432" y="35231"/>
                  </a:lnTo>
                  <a:lnTo>
                    <a:pt x="229196" y="33365"/>
                  </a:lnTo>
                  <a:lnTo>
                    <a:pt x="21437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559">
              <a:extLst>
                <a:ext uri="{FF2B5EF4-FFF2-40B4-BE49-F238E27FC236}">
                  <a16:creationId xmlns:a16="http://schemas.microsoft.com/office/drawing/2014/main" xmlns="" id="{A1286BEB-B584-4FE5-A735-3F3D133F6741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6851650" y="55689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3861" y="387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560">
              <a:extLst>
                <a:ext uri="{FF2B5EF4-FFF2-40B4-BE49-F238E27FC236}">
                  <a16:creationId xmlns:a16="http://schemas.microsoft.com/office/drawing/2014/main" xmlns="" id="{D2D5FD0F-BC4E-4F06-9F01-480CDC0968AE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6689241" y="5619750"/>
              <a:ext cx="35410" cy="1"/>
            </a:xfrm>
            <a:custGeom>
              <a:avLst/>
              <a:gdLst/>
              <a:ahLst/>
              <a:cxnLst/>
              <a:rect l="0" t="0" r="0" b="0"/>
              <a:pathLst>
                <a:path w="3541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5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561">
              <a:extLst>
                <a:ext uri="{FF2B5EF4-FFF2-40B4-BE49-F238E27FC236}">
                  <a16:creationId xmlns:a16="http://schemas.microsoft.com/office/drawing/2014/main" xmlns="" id="{BA0BDC6A-D13E-4519-88C9-3A091764356A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6654800" y="5552879"/>
              <a:ext cx="50801" cy="3372"/>
            </a:xfrm>
            <a:custGeom>
              <a:avLst/>
              <a:gdLst/>
              <a:ahLst/>
              <a:cxnLst/>
              <a:rect l="0" t="0" r="0" b="0"/>
              <a:pathLst>
                <a:path w="50801" h="3372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12209" y="0"/>
                  </a:lnTo>
                  <a:lnTo>
                    <a:pt x="508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538">
            <a:extLst>
              <a:ext uri="{FF2B5EF4-FFF2-40B4-BE49-F238E27FC236}">
                <a16:creationId xmlns:a16="http://schemas.microsoft.com/office/drawing/2014/main" xmlns="" id="{7C10BD3D-D28B-4512-9C5B-68D935127321}"/>
              </a:ext>
            </a:extLst>
          </p:cNvPr>
          <p:cNvGrpSpPr/>
          <p:nvPr/>
        </p:nvGrpSpPr>
        <p:grpSpPr>
          <a:xfrm>
            <a:off x="2336810" y="5314957"/>
            <a:ext cx="728719" cy="613565"/>
            <a:chOff x="2336810" y="5314957"/>
            <a:chExt cx="728719" cy="613565"/>
          </a:xfrm>
        </p:grpSpPr>
        <p:sp>
          <p:nvSpPr>
            <p:cNvPr id="384" name="SMARTInkShape-2562">
              <a:extLst>
                <a:ext uri="{FF2B5EF4-FFF2-40B4-BE49-F238E27FC236}">
                  <a16:creationId xmlns:a16="http://schemas.microsoft.com/office/drawing/2014/main" xmlns="" id="{283E7D2F-B2F4-4773-A01C-C9E7D19B1DE9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2677739" y="5336979"/>
              <a:ext cx="338243" cy="339896"/>
            </a:xfrm>
            <a:custGeom>
              <a:avLst/>
              <a:gdLst/>
              <a:ahLst/>
              <a:cxnLst/>
              <a:rect l="0" t="0" r="0" b="0"/>
              <a:pathLst>
                <a:path w="338243" h="339896">
                  <a:moveTo>
                    <a:pt x="40061" y="3371"/>
                  </a:moveTo>
                  <a:lnTo>
                    <a:pt x="40061" y="3371"/>
                  </a:lnTo>
                  <a:lnTo>
                    <a:pt x="43432" y="3371"/>
                  </a:lnTo>
                  <a:lnTo>
                    <a:pt x="46968" y="1489"/>
                  </a:lnTo>
                  <a:lnTo>
                    <a:pt x="48899" y="0"/>
                  </a:lnTo>
                  <a:lnTo>
                    <a:pt x="50892" y="418"/>
                  </a:lnTo>
                  <a:lnTo>
                    <a:pt x="54988" y="4645"/>
                  </a:lnTo>
                  <a:lnTo>
                    <a:pt x="57279" y="11228"/>
                  </a:lnTo>
                  <a:lnTo>
                    <a:pt x="62375" y="55022"/>
                  </a:lnTo>
                  <a:lnTo>
                    <a:pt x="64146" y="100044"/>
                  </a:lnTo>
                  <a:lnTo>
                    <a:pt x="60916" y="137848"/>
                  </a:lnTo>
                  <a:lnTo>
                    <a:pt x="59646" y="178604"/>
                  </a:lnTo>
                  <a:lnTo>
                    <a:pt x="57335" y="222814"/>
                  </a:lnTo>
                  <a:lnTo>
                    <a:pt x="53029" y="269143"/>
                  </a:lnTo>
                  <a:lnTo>
                    <a:pt x="50999" y="275068"/>
                  </a:lnTo>
                  <a:lnTo>
                    <a:pt x="41212" y="287787"/>
                  </a:lnTo>
                  <a:lnTo>
                    <a:pt x="38691" y="288528"/>
                  </a:lnTo>
                  <a:lnTo>
                    <a:pt x="33736" y="289118"/>
                  </a:lnTo>
                  <a:lnTo>
                    <a:pt x="37089" y="292491"/>
                  </a:lnTo>
                  <a:lnTo>
                    <a:pt x="42503" y="294147"/>
                  </a:lnTo>
                  <a:lnTo>
                    <a:pt x="53485" y="296960"/>
                  </a:lnTo>
                  <a:lnTo>
                    <a:pt x="62255" y="299661"/>
                  </a:lnTo>
                  <a:lnTo>
                    <a:pt x="103262" y="305996"/>
                  </a:lnTo>
                  <a:lnTo>
                    <a:pt x="146201" y="309623"/>
                  </a:lnTo>
                  <a:lnTo>
                    <a:pt x="185575" y="314951"/>
                  </a:lnTo>
                  <a:lnTo>
                    <a:pt x="225934" y="320999"/>
                  </a:lnTo>
                  <a:lnTo>
                    <a:pt x="265408" y="327259"/>
                  </a:lnTo>
                  <a:lnTo>
                    <a:pt x="310305" y="333445"/>
                  </a:lnTo>
                  <a:lnTo>
                    <a:pt x="332682" y="339863"/>
                  </a:lnTo>
                  <a:lnTo>
                    <a:pt x="335450" y="339895"/>
                  </a:lnTo>
                  <a:lnTo>
                    <a:pt x="336470" y="339198"/>
                  </a:lnTo>
                  <a:lnTo>
                    <a:pt x="337150" y="338028"/>
                  </a:lnTo>
                  <a:lnTo>
                    <a:pt x="338242" y="334451"/>
                  </a:lnTo>
                  <a:lnTo>
                    <a:pt x="333020" y="328181"/>
                  </a:lnTo>
                  <a:lnTo>
                    <a:pt x="331625" y="322341"/>
                  </a:lnTo>
                  <a:lnTo>
                    <a:pt x="327847" y="316446"/>
                  </a:lnTo>
                  <a:lnTo>
                    <a:pt x="325709" y="310231"/>
                  </a:lnTo>
                  <a:lnTo>
                    <a:pt x="321626" y="303215"/>
                  </a:lnTo>
                  <a:lnTo>
                    <a:pt x="313742" y="255638"/>
                  </a:lnTo>
                  <a:lnTo>
                    <a:pt x="303462" y="218094"/>
                  </a:lnTo>
                  <a:lnTo>
                    <a:pt x="301013" y="176705"/>
                  </a:lnTo>
                  <a:lnTo>
                    <a:pt x="290391" y="135264"/>
                  </a:lnTo>
                  <a:lnTo>
                    <a:pt x="270573" y="90520"/>
                  </a:lnTo>
                  <a:lnTo>
                    <a:pt x="248029" y="57065"/>
                  </a:lnTo>
                  <a:lnTo>
                    <a:pt x="233150" y="42758"/>
                  </a:lnTo>
                  <a:lnTo>
                    <a:pt x="202165" y="29545"/>
                  </a:lnTo>
                  <a:lnTo>
                    <a:pt x="159431" y="27902"/>
                  </a:lnTo>
                  <a:lnTo>
                    <a:pt x="114392" y="31884"/>
                  </a:lnTo>
                  <a:lnTo>
                    <a:pt x="69768" y="40904"/>
                  </a:lnTo>
                  <a:lnTo>
                    <a:pt x="26356" y="56593"/>
                  </a:lnTo>
                  <a:lnTo>
                    <a:pt x="10687" y="64891"/>
                  </a:lnTo>
                  <a:lnTo>
                    <a:pt x="2311" y="73281"/>
                  </a:lnTo>
                  <a:lnTo>
                    <a:pt x="78" y="77494"/>
                  </a:lnTo>
                  <a:lnTo>
                    <a:pt x="0" y="82420"/>
                  </a:lnTo>
                  <a:lnTo>
                    <a:pt x="8311" y="104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563">
              <a:extLst>
                <a:ext uri="{FF2B5EF4-FFF2-40B4-BE49-F238E27FC236}">
                  <a16:creationId xmlns:a16="http://schemas.microsoft.com/office/drawing/2014/main" xmlns="" id="{AE2A3A1B-9211-4B2D-B86C-1207F8FE332C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2709199" y="5398176"/>
              <a:ext cx="280059" cy="255050"/>
            </a:xfrm>
            <a:custGeom>
              <a:avLst/>
              <a:gdLst/>
              <a:ahLst/>
              <a:cxnLst/>
              <a:rect l="0" t="0" r="0" b="0"/>
              <a:pathLst>
                <a:path w="280059" h="255050">
                  <a:moveTo>
                    <a:pt x="53051" y="18374"/>
                  </a:moveTo>
                  <a:lnTo>
                    <a:pt x="53051" y="18374"/>
                  </a:lnTo>
                  <a:lnTo>
                    <a:pt x="41118" y="23400"/>
                  </a:lnTo>
                  <a:lnTo>
                    <a:pt x="38745" y="23841"/>
                  </a:lnTo>
                  <a:lnTo>
                    <a:pt x="39281" y="24135"/>
                  </a:lnTo>
                  <a:lnTo>
                    <a:pt x="45520" y="24463"/>
                  </a:lnTo>
                  <a:lnTo>
                    <a:pt x="87756" y="14534"/>
                  </a:lnTo>
                  <a:lnTo>
                    <a:pt x="129264" y="4457"/>
                  </a:lnTo>
                  <a:lnTo>
                    <a:pt x="149559" y="846"/>
                  </a:lnTo>
                  <a:lnTo>
                    <a:pt x="150551" y="339"/>
                  </a:lnTo>
                  <a:lnTo>
                    <a:pt x="149801" y="0"/>
                  </a:lnTo>
                  <a:lnTo>
                    <a:pt x="111699" y="16077"/>
                  </a:lnTo>
                  <a:lnTo>
                    <a:pt x="79823" y="32640"/>
                  </a:lnTo>
                  <a:lnTo>
                    <a:pt x="32918" y="58427"/>
                  </a:lnTo>
                  <a:lnTo>
                    <a:pt x="4595" y="80571"/>
                  </a:lnTo>
                  <a:lnTo>
                    <a:pt x="992" y="85944"/>
                  </a:lnTo>
                  <a:lnTo>
                    <a:pt x="0" y="90232"/>
                  </a:lnTo>
                  <a:lnTo>
                    <a:pt x="751" y="93796"/>
                  </a:lnTo>
                  <a:lnTo>
                    <a:pt x="5484" y="95467"/>
                  </a:lnTo>
                  <a:lnTo>
                    <a:pt x="22032" y="95441"/>
                  </a:lnTo>
                  <a:lnTo>
                    <a:pt x="61891" y="84718"/>
                  </a:lnTo>
                  <a:lnTo>
                    <a:pt x="106078" y="68135"/>
                  </a:lnTo>
                  <a:lnTo>
                    <a:pt x="132017" y="59483"/>
                  </a:lnTo>
                  <a:lnTo>
                    <a:pt x="89904" y="82716"/>
                  </a:lnTo>
                  <a:lnTo>
                    <a:pt x="46345" y="115737"/>
                  </a:lnTo>
                  <a:lnTo>
                    <a:pt x="43641" y="119972"/>
                  </a:lnTo>
                  <a:lnTo>
                    <a:pt x="43250" y="123501"/>
                  </a:lnTo>
                  <a:lnTo>
                    <a:pt x="44401" y="126558"/>
                  </a:lnTo>
                  <a:lnTo>
                    <a:pt x="47989" y="127891"/>
                  </a:lnTo>
                  <a:lnTo>
                    <a:pt x="69347" y="125691"/>
                  </a:lnTo>
                  <a:lnTo>
                    <a:pt x="108052" y="116415"/>
                  </a:lnTo>
                  <a:lnTo>
                    <a:pt x="142519" y="104402"/>
                  </a:lnTo>
                  <a:lnTo>
                    <a:pt x="144447" y="103242"/>
                  </a:lnTo>
                  <a:lnTo>
                    <a:pt x="100704" y="118807"/>
                  </a:lnTo>
                  <a:lnTo>
                    <a:pt x="57763" y="138679"/>
                  </a:lnTo>
                  <a:lnTo>
                    <a:pt x="25132" y="157614"/>
                  </a:lnTo>
                  <a:lnTo>
                    <a:pt x="23855" y="159884"/>
                  </a:lnTo>
                  <a:lnTo>
                    <a:pt x="25120" y="161397"/>
                  </a:lnTo>
                  <a:lnTo>
                    <a:pt x="28081" y="162406"/>
                  </a:lnTo>
                  <a:lnTo>
                    <a:pt x="64660" y="158956"/>
                  </a:lnTo>
                  <a:lnTo>
                    <a:pt x="105958" y="153475"/>
                  </a:lnTo>
                  <a:lnTo>
                    <a:pt x="140982" y="145302"/>
                  </a:lnTo>
                  <a:lnTo>
                    <a:pt x="145538" y="143209"/>
                  </a:lnTo>
                  <a:lnTo>
                    <a:pt x="145048" y="143225"/>
                  </a:lnTo>
                  <a:lnTo>
                    <a:pt x="106288" y="157068"/>
                  </a:lnTo>
                  <a:lnTo>
                    <a:pt x="76659" y="168040"/>
                  </a:lnTo>
                  <a:lnTo>
                    <a:pt x="74434" y="170362"/>
                  </a:lnTo>
                  <a:lnTo>
                    <a:pt x="73656" y="172617"/>
                  </a:lnTo>
                  <a:lnTo>
                    <a:pt x="75960" y="174119"/>
                  </a:lnTo>
                  <a:lnTo>
                    <a:pt x="86046" y="175788"/>
                  </a:lnTo>
                  <a:lnTo>
                    <a:pt x="125655" y="166721"/>
                  </a:lnTo>
                  <a:lnTo>
                    <a:pt x="173280" y="153977"/>
                  </a:lnTo>
                  <a:lnTo>
                    <a:pt x="175537" y="153932"/>
                  </a:lnTo>
                  <a:lnTo>
                    <a:pt x="174925" y="154608"/>
                  </a:lnTo>
                  <a:lnTo>
                    <a:pt x="128498" y="177896"/>
                  </a:lnTo>
                  <a:lnTo>
                    <a:pt x="88184" y="199852"/>
                  </a:lnTo>
                  <a:lnTo>
                    <a:pt x="55731" y="218747"/>
                  </a:lnTo>
                  <a:lnTo>
                    <a:pt x="52721" y="221806"/>
                  </a:lnTo>
                  <a:lnTo>
                    <a:pt x="52831" y="223845"/>
                  </a:lnTo>
                  <a:lnTo>
                    <a:pt x="55021" y="225204"/>
                  </a:lnTo>
                  <a:lnTo>
                    <a:pt x="58598" y="226111"/>
                  </a:lnTo>
                  <a:lnTo>
                    <a:pt x="96166" y="216720"/>
                  </a:lnTo>
                  <a:lnTo>
                    <a:pt x="139753" y="201791"/>
                  </a:lnTo>
                  <a:lnTo>
                    <a:pt x="180027" y="189529"/>
                  </a:lnTo>
                  <a:lnTo>
                    <a:pt x="193681" y="186165"/>
                  </a:lnTo>
                  <a:lnTo>
                    <a:pt x="194782" y="186679"/>
                  </a:lnTo>
                  <a:lnTo>
                    <a:pt x="168745" y="201406"/>
                  </a:lnTo>
                  <a:lnTo>
                    <a:pt x="131546" y="221243"/>
                  </a:lnTo>
                  <a:lnTo>
                    <a:pt x="97484" y="243538"/>
                  </a:lnTo>
                  <a:lnTo>
                    <a:pt x="93962" y="247505"/>
                  </a:lnTo>
                  <a:lnTo>
                    <a:pt x="92319" y="250856"/>
                  </a:lnTo>
                  <a:lnTo>
                    <a:pt x="91930" y="253795"/>
                  </a:lnTo>
                  <a:lnTo>
                    <a:pt x="96609" y="255049"/>
                  </a:lnTo>
                  <a:lnTo>
                    <a:pt x="114979" y="254561"/>
                  </a:lnTo>
                  <a:lnTo>
                    <a:pt x="145250" y="246348"/>
                  </a:lnTo>
                  <a:lnTo>
                    <a:pt x="181517" y="233996"/>
                  </a:lnTo>
                  <a:lnTo>
                    <a:pt x="218803" y="221450"/>
                  </a:lnTo>
                  <a:lnTo>
                    <a:pt x="258639" y="205858"/>
                  </a:lnTo>
                  <a:lnTo>
                    <a:pt x="278204" y="195672"/>
                  </a:lnTo>
                  <a:lnTo>
                    <a:pt x="280058" y="193723"/>
                  </a:lnTo>
                  <a:lnTo>
                    <a:pt x="279884" y="192423"/>
                  </a:lnTo>
                  <a:lnTo>
                    <a:pt x="278356" y="191556"/>
                  </a:lnTo>
                  <a:lnTo>
                    <a:pt x="256251" y="1961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564">
              <a:extLst>
                <a:ext uri="{FF2B5EF4-FFF2-40B4-BE49-F238E27FC236}">
                  <a16:creationId xmlns:a16="http://schemas.microsoft.com/office/drawing/2014/main" xmlns="" id="{E4D5703A-D068-4E0A-89B5-C03622344ABE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2362200" y="5629380"/>
              <a:ext cx="380973" cy="294399"/>
            </a:xfrm>
            <a:custGeom>
              <a:avLst/>
              <a:gdLst/>
              <a:ahLst/>
              <a:cxnLst/>
              <a:rect l="0" t="0" r="0" b="0"/>
              <a:pathLst>
                <a:path w="380973" h="294399">
                  <a:moveTo>
                    <a:pt x="0" y="9420"/>
                  </a:moveTo>
                  <a:lnTo>
                    <a:pt x="0" y="9420"/>
                  </a:lnTo>
                  <a:lnTo>
                    <a:pt x="8838" y="581"/>
                  </a:lnTo>
                  <a:lnTo>
                    <a:pt x="10831" y="0"/>
                  </a:lnTo>
                  <a:lnTo>
                    <a:pt x="12865" y="317"/>
                  </a:lnTo>
                  <a:lnTo>
                    <a:pt x="14927" y="1235"/>
                  </a:lnTo>
                  <a:lnTo>
                    <a:pt x="19099" y="6017"/>
                  </a:lnTo>
                  <a:lnTo>
                    <a:pt x="36780" y="37518"/>
                  </a:lnTo>
                  <a:lnTo>
                    <a:pt x="42177" y="62901"/>
                  </a:lnTo>
                  <a:lnTo>
                    <a:pt x="50743" y="103083"/>
                  </a:lnTo>
                  <a:lnTo>
                    <a:pt x="58188" y="148632"/>
                  </a:lnTo>
                  <a:lnTo>
                    <a:pt x="68575" y="190683"/>
                  </a:lnTo>
                  <a:lnTo>
                    <a:pt x="75398" y="204987"/>
                  </a:lnTo>
                  <a:lnTo>
                    <a:pt x="121092" y="250644"/>
                  </a:lnTo>
                  <a:lnTo>
                    <a:pt x="161204" y="279090"/>
                  </a:lnTo>
                  <a:lnTo>
                    <a:pt x="199869" y="291262"/>
                  </a:lnTo>
                  <a:lnTo>
                    <a:pt x="243360" y="294398"/>
                  </a:lnTo>
                  <a:lnTo>
                    <a:pt x="285765" y="291646"/>
                  </a:lnTo>
                  <a:lnTo>
                    <a:pt x="329644" y="280230"/>
                  </a:lnTo>
                  <a:lnTo>
                    <a:pt x="342343" y="273966"/>
                  </a:lnTo>
                  <a:lnTo>
                    <a:pt x="369802" y="252011"/>
                  </a:lnTo>
                  <a:lnTo>
                    <a:pt x="375553" y="242121"/>
                  </a:lnTo>
                  <a:lnTo>
                    <a:pt x="379386" y="224655"/>
                  </a:lnTo>
                  <a:lnTo>
                    <a:pt x="380787" y="181548"/>
                  </a:lnTo>
                  <a:lnTo>
                    <a:pt x="380972" y="138626"/>
                  </a:lnTo>
                  <a:lnTo>
                    <a:pt x="379581" y="115279"/>
                  </a:lnTo>
                  <a:lnTo>
                    <a:pt x="370946" y="98117"/>
                  </a:lnTo>
                  <a:lnTo>
                    <a:pt x="368304" y="80171"/>
                  </a:lnTo>
                  <a:lnTo>
                    <a:pt x="367597" y="79871"/>
                  </a:lnTo>
                  <a:lnTo>
                    <a:pt x="364930" y="79537"/>
                  </a:lnTo>
                  <a:lnTo>
                    <a:pt x="361393" y="77507"/>
                  </a:lnTo>
                  <a:lnTo>
                    <a:pt x="339743" y="63385"/>
                  </a:lnTo>
                  <a:lnTo>
                    <a:pt x="301459" y="49191"/>
                  </a:lnTo>
                  <a:lnTo>
                    <a:pt x="261947" y="41665"/>
                  </a:lnTo>
                  <a:lnTo>
                    <a:pt x="216373" y="36849"/>
                  </a:lnTo>
                  <a:lnTo>
                    <a:pt x="175353" y="33539"/>
                  </a:lnTo>
                  <a:lnTo>
                    <a:pt x="133259" y="26100"/>
                  </a:lnTo>
                  <a:lnTo>
                    <a:pt x="102836" y="23613"/>
                  </a:lnTo>
                  <a:lnTo>
                    <a:pt x="69384" y="28656"/>
                  </a:lnTo>
                  <a:lnTo>
                    <a:pt x="63058" y="31610"/>
                  </a:lnTo>
                  <a:lnTo>
                    <a:pt x="61088" y="33386"/>
                  </a:lnTo>
                  <a:lnTo>
                    <a:pt x="58900" y="37240"/>
                  </a:lnTo>
                  <a:lnTo>
                    <a:pt x="59023" y="38550"/>
                  </a:lnTo>
                  <a:lnTo>
                    <a:pt x="59810" y="39423"/>
                  </a:lnTo>
                  <a:lnTo>
                    <a:pt x="61040" y="40005"/>
                  </a:lnTo>
                  <a:lnTo>
                    <a:pt x="95548" y="34459"/>
                  </a:lnTo>
                  <a:lnTo>
                    <a:pt x="142140" y="22249"/>
                  </a:lnTo>
                  <a:lnTo>
                    <a:pt x="185030" y="17690"/>
                  </a:lnTo>
                  <a:lnTo>
                    <a:pt x="204296" y="16623"/>
                  </a:lnTo>
                  <a:lnTo>
                    <a:pt x="208870" y="18455"/>
                  </a:lnTo>
                  <a:lnTo>
                    <a:pt x="210508" y="21794"/>
                  </a:lnTo>
                  <a:lnTo>
                    <a:pt x="210189" y="26136"/>
                  </a:lnTo>
                  <a:lnTo>
                    <a:pt x="186142" y="49102"/>
                  </a:lnTo>
                  <a:lnTo>
                    <a:pt x="144367" y="78249"/>
                  </a:lnTo>
                  <a:lnTo>
                    <a:pt x="98156" y="107611"/>
                  </a:lnTo>
                  <a:lnTo>
                    <a:pt x="95070" y="110864"/>
                  </a:lnTo>
                  <a:lnTo>
                    <a:pt x="95836" y="113032"/>
                  </a:lnTo>
                  <a:lnTo>
                    <a:pt x="104212" y="115442"/>
                  </a:lnTo>
                  <a:lnTo>
                    <a:pt x="138279" y="110057"/>
                  </a:lnTo>
                  <a:lnTo>
                    <a:pt x="170113" y="103301"/>
                  </a:lnTo>
                  <a:lnTo>
                    <a:pt x="204017" y="95595"/>
                  </a:lnTo>
                  <a:lnTo>
                    <a:pt x="246637" y="85440"/>
                  </a:lnTo>
                  <a:lnTo>
                    <a:pt x="260841" y="85069"/>
                  </a:lnTo>
                  <a:lnTo>
                    <a:pt x="262088" y="86664"/>
                  </a:lnTo>
                  <a:lnTo>
                    <a:pt x="260097" y="89138"/>
                  </a:lnTo>
                  <a:lnTo>
                    <a:pt x="214508" y="121047"/>
                  </a:lnTo>
                  <a:lnTo>
                    <a:pt x="169072" y="148376"/>
                  </a:lnTo>
                  <a:lnTo>
                    <a:pt x="167042" y="150740"/>
                  </a:lnTo>
                  <a:lnTo>
                    <a:pt x="167100" y="152317"/>
                  </a:lnTo>
                  <a:lnTo>
                    <a:pt x="168550" y="153369"/>
                  </a:lnTo>
                  <a:lnTo>
                    <a:pt x="214395" y="148286"/>
                  </a:lnTo>
                  <a:lnTo>
                    <a:pt x="256807" y="139838"/>
                  </a:lnTo>
                  <a:lnTo>
                    <a:pt x="258694" y="140110"/>
                  </a:lnTo>
                  <a:lnTo>
                    <a:pt x="259246" y="140996"/>
                  </a:lnTo>
                  <a:lnTo>
                    <a:pt x="230420" y="161287"/>
                  </a:lnTo>
                  <a:lnTo>
                    <a:pt x="183094" y="189652"/>
                  </a:lnTo>
                  <a:lnTo>
                    <a:pt x="181329" y="190959"/>
                  </a:lnTo>
                  <a:lnTo>
                    <a:pt x="183681" y="191829"/>
                  </a:lnTo>
                  <a:lnTo>
                    <a:pt x="195700" y="192796"/>
                  </a:lnTo>
                  <a:lnTo>
                    <a:pt x="239479" y="183983"/>
                  </a:lnTo>
                  <a:lnTo>
                    <a:pt x="262162" y="178343"/>
                  </a:lnTo>
                  <a:lnTo>
                    <a:pt x="265792" y="178480"/>
                  </a:lnTo>
                  <a:lnTo>
                    <a:pt x="268211" y="179277"/>
                  </a:lnTo>
                  <a:lnTo>
                    <a:pt x="267707" y="181926"/>
                  </a:lnTo>
                  <a:lnTo>
                    <a:pt x="261503" y="190511"/>
                  </a:lnTo>
                  <a:lnTo>
                    <a:pt x="239910" y="210615"/>
                  </a:lnTo>
                  <a:lnTo>
                    <a:pt x="238257" y="213400"/>
                  </a:lnTo>
                  <a:lnTo>
                    <a:pt x="237860" y="215962"/>
                  </a:lnTo>
                  <a:lnTo>
                    <a:pt x="238301" y="218376"/>
                  </a:lnTo>
                  <a:lnTo>
                    <a:pt x="239301" y="220690"/>
                  </a:lnTo>
                  <a:lnTo>
                    <a:pt x="244174" y="225144"/>
                  </a:lnTo>
                  <a:lnTo>
                    <a:pt x="247449" y="227319"/>
                  </a:lnTo>
                  <a:lnTo>
                    <a:pt x="249633" y="230886"/>
                  </a:lnTo>
                  <a:lnTo>
                    <a:pt x="252059" y="240493"/>
                  </a:lnTo>
                  <a:lnTo>
                    <a:pt x="245611" y="255582"/>
                  </a:lnTo>
                  <a:lnTo>
                    <a:pt x="228600" y="2824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565">
              <a:extLst>
                <a:ext uri="{FF2B5EF4-FFF2-40B4-BE49-F238E27FC236}">
                  <a16:creationId xmlns:a16="http://schemas.microsoft.com/office/drawing/2014/main" xmlns="" id="{236FEE70-D7F6-446C-9BFF-B2C0A283CF32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2708490" y="5648268"/>
              <a:ext cx="357039" cy="280254"/>
            </a:xfrm>
            <a:custGeom>
              <a:avLst/>
              <a:gdLst/>
              <a:ahLst/>
              <a:cxnLst/>
              <a:rect l="0" t="0" r="0" b="0"/>
              <a:pathLst>
                <a:path w="357039" h="280254">
                  <a:moveTo>
                    <a:pt x="22010" y="28632"/>
                  </a:moveTo>
                  <a:lnTo>
                    <a:pt x="22010" y="28632"/>
                  </a:lnTo>
                  <a:lnTo>
                    <a:pt x="22010" y="22543"/>
                  </a:lnTo>
                  <a:lnTo>
                    <a:pt x="22010" y="60579"/>
                  </a:lnTo>
                  <a:lnTo>
                    <a:pt x="20599" y="101049"/>
                  </a:lnTo>
                  <a:lnTo>
                    <a:pt x="15268" y="137253"/>
                  </a:lnTo>
                  <a:lnTo>
                    <a:pt x="10077" y="171216"/>
                  </a:lnTo>
                  <a:lnTo>
                    <a:pt x="5069" y="216224"/>
                  </a:lnTo>
                  <a:lnTo>
                    <a:pt x="5" y="259245"/>
                  </a:lnTo>
                  <a:lnTo>
                    <a:pt x="0" y="270591"/>
                  </a:lnTo>
                  <a:lnTo>
                    <a:pt x="987" y="274605"/>
                  </a:lnTo>
                  <a:lnTo>
                    <a:pt x="2350" y="277281"/>
                  </a:lnTo>
                  <a:lnTo>
                    <a:pt x="3964" y="279064"/>
                  </a:lnTo>
                  <a:lnTo>
                    <a:pt x="5746" y="280253"/>
                  </a:lnTo>
                  <a:lnTo>
                    <a:pt x="13371" y="279693"/>
                  </a:lnTo>
                  <a:lnTo>
                    <a:pt x="48996" y="273585"/>
                  </a:lnTo>
                  <a:lnTo>
                    <a:pt x="96093" y="264272"/>
                  </a:lnTo>
                  <a:lnTo>
                    <a:pt x="135604" y="256598"/>
                  </a:lnTo>
                  <a:lnTo>
                    <a:pt x="177624" y="247778"/>
                  </a:lnTo>
                  <a:lnTo>
                    <a:pt x="217466" y="236803"/>
                  </a:lnTo>
                  <a:lnTo>
                    <a:pt x="252578" y="226751"/>
                  </a:lnTo>
                  <a:lnTo>
                    <a:pt x="294467" y="213158"/>
                  </a:lnTo>
                  <a:lnTo>
                    <a:pt x="314552" y="203073"/>
                  </a:lnTo>
                  <a:lnTo>
                    <a:pt x="337760" y="180820"/>
                  </a:lnTo>
                  <a:lnTo>
                    <a:pt x="351432" y="162123"/>
                  </a:lnTo>
                  <a:lnTo>
                    <a:pt x="357038" y="142053"/>
                  </a:lnTo>
                  <a:lnTo>
                    <a:pt x="354888" y="103796"/>
                  </a:lnTo>
                  <a:lnTo>
                    <a:pt x="347756" y="88143"/>
                  </a:lnTo>
                  <a:lnTo>
                    <a:pt x="336119" y="74132"/>
                  </a:lnTo>
                  <a:lnTo>
                    <a:pt x="298022" y="46008"/>
                  </a:lnTo>
                  <a:lnTo>
                    <a:pt x="258543" y="23667"/>
                  </a:lnTo>
                  <a:lnTo>
                    <a:pt x="212979" y="7405"/>
                  </a:lnTo>
                  <a:lnTo>
                    <a:pt x="168199" y="0"/>
                  </a:lnTo>
                  <a:lnTo>
                    <a:pt x="127414" y="1569"/>
                  </a:lnTo>
                  <a:lnTo>
                    <a:pt x="85399" y="14741"/>
                  </a:lnTo>
                  <a:lnTo>
                    <a:pt x="74877" y="20812"/>
                  </a:lnTo>
                  <a:lnTo>
                    <a:pt x="72072" y="23419"/>
                  </a:lnTo>
                  <a:lnTo>
                    <a:pt x="71612" y="25862"/>
                  </a:lnTo>
                  <a:lnTo>
                    <a:pt x="72717" y="28196"/>
                  </a:lnTo>
                  <a:lnTo>
                    <a:pt x="79160" y="34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566">
              <a:extLst>
                <a:ext uri="{FF2B5EF4-FFF2-40B4-BE49-F238E27FC236}">
                  <a16:creationId xmlns:a16="http://schemas.microsoft.com/office/drawing/2014/main" xmlns="" id="{619677F3-5C1C-45AC-A15B-7AD1C9DA8635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2776607" y="5683250"/>
              <a:ext cx="185561" cy="234951"/>
            </a:xfrm>
            <a:custGeom>
              <a:avLst/>
              <a:gdLst/>
              <a:ahLst/>
              <a:cxnLst/>
              <a:rect l="0" t="0" r="0" b="0"/>
              <a:pathLst>
                <a:path w="185561" h="234951">
                  <a:moveTo>
                    <a:pt x="125343" y="0"/>
                  </a:moveTo>
                  <a:lnTo>
                    <a:pt x="125343" y="0"/>
                  </a:lnTo>
                  <a:lnTo>
                    <a:pt x="82016" y="24486"/>
                  </a:lnTo>
                  <a:lnTo>
                    <a:pt x="45007" y="50529"/>
                  </a:lnTo>
                  <a:lnTo>
                    <a:pt x="7639" y="81242"/>
                  </a:lnTo>
                  <a:lnTo>
                    <a:pt x="3129" y="87323"/>
                  </a:lnTo>
                  <a:lnTo>
                    <a:pt x="828" y="92787"/>
                  </a:lnTo>
                  <a:lnTo>
                    <a:pt x="0" y="97841"/>
                  </a:lnTo>
                  <a:lnTo>
                    <a:pt x="2975" y="101211"/>
                  </a:lnTo>
                  <a:lnTo>
                    <a:pt x="15689" y="104954"/>
                  </a:lnTo>
                  <a:lnTo>
                    <a:pt x="56164" y="93578"/>
                  </a:lnTo>
                  <a:lnTo>
                    <a:pt x="88482" y="79925"/>
                  </a:lnTo>
                  <a:lnTo>
                    <a:pt x="130884" y="60135"/>
                  </a:lnTo>
                  <a:lnTo>
                    <a:pt x="146856" y="51421"/>
                  </a:lnTo>
                  <a:lnTo>
                    <a:pt x="148152" y="49097"/>
                  </a:lnTo>
                  <a:lnTo>
                    <a:pt x="146899" y="47548"/>
                  </a:lnTo>
                  <a:lnTo>
                    <a:pt x="121538" y="55481"/>
                  </a:lnTo>
                  <a:lnTo>
                    <a:pt x="76003" y="77979"/>
                  </a:lnTo>
                  <a:lnTo>
                    <a:pt x="29036" y="103617"/>
                  </a:lnTo>
                  <a:lnTo>
                    <a:pt x="10103" y="118724"/>
                  </a:lnTo>
                  <a:lnTo>
                    <a:pt x="4066" y="125716"/>
                  </a:lnTo>
                  <a:lnTo>
                    <a:pt x="2864" y="131082"/>
                  </a:lnTo>
                  <a:lnTo>
                    <a:pt x="4885" y="135366"/>
                  </a:lnTo>
                  <a:lnTo>
                    <a:pt x="9054" y="138928"/>
                  </a:lnTo>
                  <a:lnTo>
                    <a:pt x="41890" y="143940"/>
                  </a:lnTo>
                  <a:lnTo>
                    <a:pt x="73436" y="141350"/>
                  </a:lnTo>
                  <a:lnTo>
                    <a:pt x="107212" y="135494"/>
                  </a:lnTo>
                  <a:lnTo>
                    <a:pt x="151877" y="124265"/>
                  </a:lnTo>
                  <a:lnTo>
                    <a:pt x="183919" y="113472"/>
                  </a:lnTo>
                  <a:lnTo>
                    <a:pt x="185560" y="113747"/>
                  </a:lnTo>
                  <a:lnTo>
                    <a:pt x="154249" y="136585"/>
                  </a:lnTo>
                  <a:lnTo>
                    <a:pt x="118670" y="159717"/>
                  </a:lnTo>
                  <a:lnTo>
                    <a:pt x="75105" y="188344"/>
                  </a:lnTo>
                  <a:lnTo>
                    <a:pt x="35987" y="214236"/>
                  </a:lnTo>
                  <a:lnTo>
                    <a:pt x="4693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567">
              <a:extLst>
                <a:ext uri="{FF2B5EF4-FFF2-40B4-BE49-F238E27FC236}">
                  <a16:creationId xmlns:a16="http://schemas.microsoft.com/office/drawing/2014/main" xmlns="" id="{01264304-1A60-4C35-9A15-F984A662058B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2336810" y="5314957"/>
              <a:ext cx="374614" cy="342894"/>
            </a:xfrm>
            <a:custGeom>
              <a:avLst/>
              <a:gdLst/>
              <a:ahLst/>
              <a:cxnLst/>
              <a:rect l="0" t="0" r="0" b="0"/>
              <a:pathLst>
                <a:path w="374614" h="342894">
                  <a:moveTo>
                    <a:pt x="336540" y="12693"/>
                  </a:moveTo>
                  <a:lnTo>
                    <a:pt x="336540" y="12693"/>
                  </a:lnTo>
                  <a:lnTo>
                    <a:pt x="331073" y="7226"/>
                  </a:lnTo>
                  <a:lnTo>
                    <a:pt x="320931" y="5812"/>
                  </a:lnTo>
                  <a:lnTo>
                    <a:pt x="311402" y="1351"/>
                  </a:lnTo>
                  <a:lnTo>
                    <a:pt x="271885" y="0"/>
                  </a:lnTo>
                  <a:lnTo>
                    <a:pt x="249469" y="8832"/>
                  </a:lnTo>
                  <a:lnTo>
                    <a:pt x="203054" y="30338"/>
                  </a:lnTo>
                  <a:lnTo>
                    <a:pt x="157170" y="61325"/>
                  </a:lnTo>
                  <a:lnTo>
                    <a:pt x="137677" y="78306"/>
                  </a:lnTo>
                  <a:lnTo>
                    <a:pt x="118526" y="103448"/>
                  </a:lnTo>
                  <a:lnTo>
                    <a:pt x="74459" y="135224"/>
                  </a:lnTo>
                  <a:lnTo>
                    <a:pt x="53792" y="156452"/>
                  </a:lnTo>
                  <a:lnTo>
                    <a:pt x="49501" y="165059"/>
                  </a:lnTo>
                  <a:lnTo>
                    <a:pt x="25380" y="209591"/>
                  </a:lnTo>
                  <a:lnTo>
                    <a:pt x="2812" y="254991"/>
                  </a:lnTo>
                  <a:lnTo>
                    <a:pt x="100" y="266195"/>
                  </a:lnTo>
                  <a:lnTo>
                    <a:pt x="0" y="272116"/>
                  </a:lnTo>
                  <a:lnTo>
                    <a:pt x="5458" y="278429"/>
                  </a:lnTo>
                  <a:lnTo>
                    <a:pt x="9450" y="279107"/>
                  </a:lnTo>
                  <a:lnTo>
                    <a:pt x="10530" y="279908"/>
                  </a:lnTo>
                  <a:lnTo>
                    <a:pt x="11730" y="282678"/>
                  </a:lnTo>
                  <a:lnTo>
                    <a:pt x="12755" y="283700"/>
                  </a:lnTo>
                  <a:lnTo>
                    <a:pt x="19471" y="287221"/>
                  </a:lnTo>
                  <a:lnTo>
                    <a:pt x="30963" y="294501"/>
                  </a:lnTo>
                  <a:lnTo>
                    <a:pt x="76635" y="308500"/>
                  </a:lnTo>
                  <a:lnTo>
                    <a:pt x="118693" y="310911"/>
                  </a:lnTo>
                  <a:lnTo>
                    <a:pt x="162933" y="315487"/>
                  </a:lnTo>
                  <a:lnTo>
                    <a:pt x="208070" y="316611"/>
                  </a:lnTo>
                  <a:lnTo>
                    <a:pt x="239536" y="314314"/>
                  </a:lnTo>
                  <a:lnTo>
                    <a:pt x="282266" y="317307"/>
                  </a:lnTo>
                  <a:lnTo>
                    <a:pt x="327776" y="323578"/>
                  </a:lnTo>
                  <a:lnTo>
                    <a:pt x="356984" y="324533"/>
                  </a:lnTo>
                  <a:lnTo>
                    <a:pt x="367910" y="329603"/>
                  </a:lnTo>
                  <a:lnTo>
                    <a:pt x="371178" y="329931"/>
                  </a:lnTo>
                  <a:lnTo>
                    <a:pt x="372332" y="329313"/>
                  </a:lnTo>
                  <a:lnTo>
                    <a:pt x="373102" y="328195"/>
                  </a:lnTo>
                  <a:lnTo>
                    <a:pt x="374613" y="323919"/>
                  </a:lnTo>
                  <a:lnTo>
                    <a:pt x="373934" y="301194"/>
                  </a:lnTo>
                  <a:lnTo>
                    <a:pt x="369614" y="283569"/>
                  </a:lnTo>
                  <a:lnTo>
                    <a:pt x="366525" y="240545"/>
                  </a:lnTo>
                  <a:lnTo>
                    <a:pt x="362543" y="193792"/>
                  </a:lnTo>
                  <a:lnTo>
                    <a:pt x="363940" y="152208"/>
                  </a:lnTo>
                  <a:lnTo>
                    <a:pt x="367717" y="105226"/>
                  </a:lnTo>
                  <a:lnTo>
                    <a:pt x="368288" y="57617"/>
                  </a:lnTo>
                  <a:lnTo>
                    <a:pt x="368290" y="57160"/>
                  </a:lnTo>
                  <a:lnTo>
                    <a:pt x="353363" y="57143"/>
                  </a:lnTo>
                  <a:lnTo>
                    <a:pt x="349191" y="59024"/>
                  </a:lnTo>
                  <a:lnTo>
                    <a:pt x="347091" y="60514"/>
                  </a:lnTo>
                  <a:lnTo>
                    <a:pt x="344279" y="60801"/>
                  </a:lnTo>
                  <a:lnTo>
                    <a:pt x="333580" y="59246"/>
                  </a:lnTo>
                  <a:lnTo>
                    <a:pt x="296693" y="70213"/>
                  </a:lnTo>
                  <a:lnTo>
                    <a:pt x="258725" y="89395"/>
                  </a:lnTo>
                  <a:lnTo>
                    <a:pt x="212040" y="112952"/>
                  </a:lnTo>
                  <a:lnTo>
                    <a:pt x="164576" y="137100"/>
                  </a:lnTo>
                  <a:lnTo>
                    <a:pt x="117743" y="162699"/>
                  </a:lnTo>
                  <a:lnTo>
                    <a:pt x="83253" y="184639"/>
                  </a:lnTo>
                  <a:lnTo>
                    <a:pt x="83015" y="184474"/>
                  </a:lnTo>
                  <a:lnTo>
                    <a:pt x="129692" y="152793"/>
                  </a:lnTo>
                  <a:lnTo>
                    <a:pt x="162763" y="130699"/>
                  </a:lnTo>
                  <a:lnTo>
                    <a:pt x="198628" y="106768"/>
                  </a:lnTo>
                  <a:lnTo>
                    <a:pt x="231972" y="85783"/>
                  </a:lnTo>
                  <a:lnTo>
                    <a:pt x="276804" y="56550"/>
                  </a:lnTo>
                  <a:lnTo>
                    <a:pt x="278371" y="54632"/>
                  </a:lnTo>
                  <a:lnTo>
                    <a:pt x="278711" y="53352"/>
                  </a:lnTo>
                  <a:lnTo>
                    <a:pt x="258963" y="61664"/>
                  </a:lnTo>
                  <a:lnTo>
                    <a:pt x="212816" y="91017"/>
                  </a:lnTo>
                  <a:lnTo>
                    <a:pt x="172661" y="117118"/>
                  </a:lnTo>
                  <a:lnTo>
                    <a:pt x="131060" y="144476"/>
                  </a:lnTo>
                  <a:lnTo>
                    <a:pt x="93756" y="170747"/>
                  </a:lnTo>
                  <a:lnTo>
                    <a:pt x="51134" y="199223"/>
                  </a:lnTo>
                  <a:lnTo>
                    <a:pt x="38713" y="210366"/>
                  </a:lnTo>
                  <a:lnTo>
                    <a:pt x="36389" y="214325"/>
                  </a:lnTo>
                  <a:lnTo>
                    <a:pt x="37661" y="215553"/>
                  </a:lnTo>
                  <a:lnTo>
                    <a:pt x="46601" y="213155"/>
                  </a:lnTo>
                  <a:lnTo>
                    <a:pt x="87727" y="193758"/>
                  </a:lnTo>
                  <a:lnTo>
                    <a:pt x="124827" y="171719"/>
                  </a:lnTo>
                  <a:lnTo>
                    <a:pt x="163423" y="146165"/>
                  </a:lnTo>
                  <a:lnTo>
                    <a:pt x="199392" y="120697"/>
                  </a:lnTo>
                  <a:lnTo>
                    <a:pt x="239599" y="90838"/>
                  </a:lnTo>
                  <a:lnTo>
                    <a:pt x="241574" y="86661"/>
                  </a:lnTo>
                  <a:lnTo>
                    <a:pt x="241479" y="83172"/>
                  </a:lnTo>
                  <a:lnTo>
                    <a:pt x="237183" y="83668"/>
                  </a:lnTo>
                  <a:lnTo>
                    <a:pt x="190463" y="108505"/>
                  </a:lnTo>
                  <a:lnTo>
                    <a:pt x="152378" y="129360"/>
                  </a:lnTo>
                  <a:lnTo>
                    <a:pt x="114285" y="150387"/>
                  </a:lnTo>
                  <a:lnTo>
                    <a:pt x="73993" y="178688"/>
                  </a:lnTo>
                  <a:lnTo>
                    <a:pt x="57665" y="191464"/>
                  </a:lnTo>
                  <a:lnTo>
                    <a:pt x="59607" y="191846"/>
                  </a:lnTo>
                  <a:lnTo>
                    <a:pt x="100666" y="176675"/>
                  </a:lnTo>
                  <a:lnTo>
                    <a:pt x="137162" y="158951"/>
                  </a:lnTo>
                  <a:lnTo>
                    <a:pt x="179254" y="136964"/>
                  </a:lnTo>
                  <a:lnTo>
                    <a:pt x="214424" y="116843"/>
                  </a:lnTo>
                  <a:lnTo>
                    <a:pt x="254641" y="91043"/>
                  </a:lnTo>
                  <a:lnTo>
                    <a:pt x="255130" y="90326"/>
                  </a:lnTo>
                  <a:lnTo>
                    <a:pt x="219277" y="111911"/>
                  </a:lnTo>
                  <a:lnTo>
                    <a:pt x="181412" y="135106"/>
                  </a:lnTo>
                  <a:lnTo>
                    <a:pt x="138713" y="159527"/>
                  </a:lnTo>
                  <a:lnTo>
                    <a:pt x="101391" y="184491"/>
                  </a:lnTo>
                  <a:lnTo>
                    <a:pt x="57414" y="221528"/>
                  </a:lnTo>
                  <a:lnTo>
                    <a:pt x="55206" y="225999"/>
                  </a:lnTo>
                  <a:lnTo>
                    <a:pt x="55851" y="228981"/>
                  </a:lnTo>
                  <a:lnTo>
                    <a:pt x="58397" y="230968"/>
                  </a:lnTo>
                  <a:lnTo>
                    <a:pt x="99062" y="220281"/>
                  </a:lnTo>
                  <a:lnTo>
                    <a:pt x="140683" y="201145"/>
                  </a:lnTo>
                  <a:lnTo>
                    <a:pt x="187404" y="176883"/>
                  </a:lnTo>
                  <a:lnTo>
                    <a:pt x="211716" y="164486"/>
                  </a:lnTo>
                  <a:lnTo>
                    <a:pt x="257074" y="141539"/>
                  </a:lnTo>
                  <a:lnTo>
                    <a:pt x="301470" y="118838"/>
                  </a:lnTo>
                  <a:lnTo>
                    <a:pt x="310840" y="112785"/>
                  </a:lnTo>
                  <a:lnTo>
                    <a:pt x="265612" y="137069"/>
                  </a:lnTo>
                  <a:lnTo>
                    <a:pt x="241276" y="150643"/>
                  </a:lnTo>
                  <a:lnTo>
                    <a:pt x="213764" y="166043"/>
                  </a:lnTo>
                  <a:lnTo>
                    <a:pt x="184840" y="182660"/>
                  </a:lnTo>
                  <a:lnTo>
                    <a:pt x="154973" y="200088"/>
                  </a:lnTo>
                  <a:lnTo>
                    <a:pt x="124479" y="218056"/>
                  </a:lnTo>
                  <a:lnTo>
                    <a:pt x="98505" y="234974"/>
                  </a:lnTo>
                  <a:lnTo>
                    <a:pt x="54593" y="266942"/>
                  </a:lnTo>
                  <a:lnTo>
                    <a:pt x="18363" y="295852"/>
                  </a:lnTo>
                  <a:lnTo>
                    <a:pt x="15767" y="300243"/>
                  </a:lnTo>
                  <a:lnTo>
                    <a:pt x="17563" y="302465"/>
                  </a:lnTo>
                  <a:lnTo>
                    <a:pt x="22289" y="303241"/>
                  </a:lnTo>
                  <a:lnTo>
                    <a:pt x="62649" y="290849"/>
                  </a:lnTo>
                  <a:lnTo>
                    <a:pt x="107096" y="273196"/>
                  </a:lnTo>
                  <a:lnTo>
                    <a:pt x="132777" y="262562"/>
                  </a:lnTo>
                  <a:lnTo>
                    <a:pt x="157659" y="250534"/>
                  </a:lnTo>
                  <a:lnTo>
                    <a:pt x="182009" y="237575"/>
                  </a:lnTo>
                  <a:lnTo>
                    <a:pt x="226232" y="212124"/>
                  </a:lnTo>
                  <a:lnTo>
                    <a:pt x="269284" y="184046"/>
                  </a:lnTo>
                  <a:lnTo>
                    <a:pt x="274064" y="178434"/>
                  </a:lnTo>
                  <a:lnTo>
                    <a:pt x="275839" y="173987"/>
                  </a:lnTo>
                  <a:lnTo>
                    <a:pt x="272084" y="173139"/>
                  </a:lnTo>
                  <a:lnTo>
                    <a:pt x="241791" y="183469"/>
                  </a:lnTo>
                  <a:lnTo>
                    <a:pt x="210468" y="199130"/>
                  </a:lnTo>
                  <a:lnTo>
                    <a:pt x="175380" y="217851"/>
                  </a:lnTo>
                  <a:lnTo>
                    <a:pt x="129334" y="246342"/>
                  </a:lnTo>
                  <a:lnTo>
                    <a:pt x="111804" y="261881"/>
                  </a:lnTo>
                  <a:lnTo>
                    <a:pt x="109105" y="267014"/>
                  </a:lnTo>
                  <a:lnTo>
                    <a:pt x="108717" y="271140"/>
                  </a:lnTo>
                  <a:lnTo>
                    <a:pt x="113396" y="272480"/>
                  </a:lnTo>
                  <a:lnTo>
                    <a:pt x="131767" y="270206"/>
                  </a:lnTo>
                  <a:lnTo>
                    <a:pt x="163920" y="258847"/>
                  </a:lnTo>
                  <a:lnTo>
                    <a:pt x="203376" y="242039"/>
                  </a:lnTo>
                  <a:lnTo>
                    <a:pt x="244430" y="222810"/>
                  </a:lnTo>
                  <a:lnTo>
                    <a:pt x="282431" y="202504"/>
                  </a:lnTo>
                  <a:lnTo>
                    <a:pt x="329223" y="170836"/>
                  </a:lnTo>
                  <a:lnTo>
                    <a:pt x="330956" y="167511"/>
                  </a:lnTo>
                  <a:lnTo>
                    <a:pt x="329290" y="166000"/>
                  </a:lnTo>
                  <a:lnTo>
                    <a:pt x="325357" y="165696"/>
                  </a:lnTo>
                  <a:lnTo>
                    <a:pt x="289482" y="178756"/>
                  </a:lnTo>
                  <a:lnTo>
                    <a:pt x="254477" y="194684"/>
                  </a:lnTo>
                  <a:lnTo>
                    <a:pt x="218223" y="213522"/>
                  </a:lnTo>
                  <a:lnTo>
                    <a:pt x="176835" y="241845"/>
                  </a:lnTo>
                  <a:lnTo>
                    <a:pt x="160667" y="254709"/>
                  </a:lnTo>
                  <a:lnTo>
                    <a:pt x="157908" y="258703"/>
                  </a:lnTo>
                  <a:lnTo>
                    <a:pt x="158185" y="261367"/>
                  </a:lnTo>
                  <a:lnTo>
                    <a:pt x="160487" y="263142"/>
                  </a:lnTo>
                  <a:lnTo>
                    <a:pt x="194065" y="255528"/>
                  </a:lnTo>
                  <a:lnTo>
                    <a:pt x="228532" y="241740"/>
                  </a:lnTo>
                  <a:lnTo>
                    <a:pt x="266664" y="224558"/>
                  </a:lnTo>
                  <a:lnTo>
                    <a:pt x="304779" y="207514"/>
                  </a:lnTo>
                  <a:lnTo>
                    <a:pt x="341973" y="185833"/>
                  </a:lnTo>
                  <a:lnTo>
                    <a:pt x="342279" y="184564"/>
                  </a:lnTo>
                  <a:lnTo>
                    <a:pt x="340366" y="184424"/>
                  </a:lnTo>
                  <a:lnTo>
                    <a:pt x="296739" y="205182"/>
                  </a:lnTo>
                  <a:lnTo>
                    <a:pt x="252232" y="231847"/>
                  </a:lnTo>
                  <a:lnTo>
                    <a:pt x="212041" y="262737"/>
                  </a:lnTo>
                  <a:lnTo>
                    <a:pt x="206974" y="268289"/>
                  </a:lnTo>
                  <a:lnTo>
                    <a:pt x="205713" y="271990"/>
                  </a:lnTo>
                  <a:lnTo>
                    <a:pt x="206988" y="274458"/>
                  </a:lnTo>
                  <a:lnTo>
                    <a:pt x="209956" y="276103"/>
                  </a:lnTo>
                  <a:lnTo>
                    <a:pt x="234357" y="275047"/>
                  </a:lnTo>
                  <a:lnTo>
                    <a:pt x="271770" y="263523"/>
                  </a:lnTo>
                  <a:lnTo>
                    <a:pt x="317968" y="243896"/>
                  </a:lnTo>
                  <a:lnTo>
                    <a:pt x="317103" y="243027"/>
                  </a:lnTo>
                  <a:lnTo>
                    <a:pt x="308616" y="242064"/>
                  </a:lnTo>
                  <a:lnTo>
                    <a:pt x="287971" y="248263"/>
                  </a:lnTo>
                  <a:lnTo>
                    <a:pt x="262897" y="262295"/>
                  </a:lnTo>
                  <a:lnTo>
                    <a:pt x="257949" y="267795"/>
                  </a:lnTo>
                  <a:lnTo>
                    <a:pt x="258041" y="269544"/>
                  </a:lnTo>
                  <a:lnTo>
                    <a:pt x="259513" y="270711"/>
                  </a:lnTo>
                  <a:lnTo>
                    <a:pt x="266322" y="272007"/>
                  </a:lnTo>
                  <a:lnTo>
                    <a:pt x="297479" y="273658"/>
                  </a:lnTo>
                  <a:lnTo>
                    <a:pt x="298505" y="274864"/>
                  </a:lnTo>
                  <a:lnTo>
                    <a:pt x="298483" y="276374"/>
                  </a:lnTo>
                  <a:lnTo>
                    <a:pt x="295082" y="285240"/>
                  </a:lnTo>
                  <a:lnTo>
                    <a:pt x="293379" y="287524"/>
                  </a:lnTo>
                  <a:lnTo>
                    <a:pt x="289022" y="290739"/>
                  </a:lnTo>
                  <a:lnTo>
                    <a:pt x="289340" y="291190"/>
                  </a:lnTo>
                  <a:lnTo>
                    <a:pt x="290256" y="291491"/>
                  </a:lnTo>
                  <a:lnTo>
                    <a:pt x="320540" y="286572"/>
                  </a:lnTo>
                  <a:lnTo>
                    <a:pt x="323051" y="287001"/>
                  </a:lnTo>
                  <a:lnTo>
                    <a:pt x="324020" y="287993"/>
                  </a:lnTo>
                  <a:lnTo>
                    <a:pt x="323960" y="289359"/>
                  </a:lnTo>
                  <a:lnTo>
                    <a:pt x="289176" y="330060"/>
                  </a:lnTo>
                  <a:lnTo>
                    <a:pt x="290147" y="332222"/>
                  </a:lnTo>
                  <a:lnTo>
                    <a:pt x="292911" y="333662"/>
                  </a:lnTo>
                  <a:lnTo>
                    <a:pt x="296871" y="334623"/>
                  </a:lnTo>
                  <a:lnTo>
                    <a:pt x="326457" y="331094"/>
                  </a:lnTo>
                  <a:lnTo>
                    <a:pt x="340451" y="327011"/>
                  </a:lnTo>
                  <a:lnTo>
                    <a:pt x="340559" y="327366"/>
                  </a:lnTo>
                  <a:lnTo>
                    <a:pt x="339219" y="328308"/>
                  </a:lnTo>
                  <a:lnTo>
                    <a:pt x="300474" y="331826"/>
                  </a:lnTo>
                  <a:lnTo>
                    <a:pt x="253990" y="342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539">
            <a:extLst>
              <a:ext uri="{FF2B5EF4-FFF2-40B4-BE49-F238E27FC236}">
                <a16:creationId xmlns:a16="http://schemas.microsoft.com/office/drawing/2014/main" xmlns="" id="{AD09C834-3EE1-4612-BDEC-A7C4B24D61D3}"/>
              </a:ext>
            </a:extLst>
          </p:cNvPr>
          <p:cNvGrpSpPr/>
          <p:nvPr/>
        </p:nvGrpSpPr>
        <p:grpSpPr>
          <a:xfrm>
            <a:off x="5629222" y="4839326"/>
            <a:ext cx="682679" cy="532775"/>
            <a:chOff x="5629222" y="4839326"/>
            <a:chExt cx="682679" cy="532775"/>
          </a:xfrm>
        </p:grpSpPr>
        <p:sp>
          <p:nvSpPr>
            <p:cNvPr id="391" name="SMARTInkShape-2568">
              <a:extLst>
                <a:ext uri="{FF2B5EF4-FFF2-40B4-BE49-F238E27FC236}">
                  <a16:creationId xmlns:a16="http://schemas.microsoft.com/office/drawing/2014/main" xmlns="" id="{A156B48D-1DA5-4614-BB5E-687F702641A8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5629222" y="4839326"/>
              <a:ext cx="216712" cy="441486"/>
            </a:xfrm>
            <a:custGeom>
              <a:avLst/>
              <a:gdLst/>
              <a:ahLst/>
              <a:cxnLst/>
              <a:rect l="0" t="0" r="0" b="0"/>
              <a:pathLst>
                <a:path w="216712" h="441486">
                  <a:moveTo>
                    <a:pt x="66728" y="100974"/>
                  </a:moveTo>
                  <a:lnTo>
                    <a:pt x="66728" y="100974"/>
                  </a:lnTo>
                  <a:lnTo>
                    <a:pt x="63357" y="104345"/>
                  </a:lnTo>
                  <a:lnTo>
                    <a:pt x="63583" y="111644"/>
                  </a:lnTo>
                  <a:lnTo>
                    <a:pt x="71384" y="157674"/>
                  </a:lnTo>
                  <a:lnTo>
                    <a:pt x="75383" y="192025"/>
                  </a:lnTo>
                  <a:lnTo>
                    <a:pt x="79511" y="236456"/>
                  </a:lnTo>
                  <a:lnTo>
                    <a:pt x="81600" y="261145"/>
                  </a:lnTo>
                  <a:lnTo>
                    <a:pt x="83921" y="307394"/>
                  </a:lnTo>
                  <a:lnTo>
                    <a:pt x="84952" y="350055"/>
                  </a:lnTo>
                  <a:lnTo>
                    <a:pt x="85411" y="387830"/>
                  </a:lnTo>
                  <a:lnTo>
                    <a:pt x="80636" y="431314"/>
                  </a:lnTo>
                  <a:lnTo>
                    <a:pt x="76908" y="441349"/>
                  </a:lnTo>
                  <a:lnTo>
                    <a:pt x="73514" y="441485"/>
                  </a:lnTo>
                  <a:lnTo>
                    <a:pt x="64099" y="434111"/>
                  </a:lnTo>
                  <a:lnTo>
                    <a:pt x="46899" y="397237"/>
                  </a:lnTo>
                  <a:lnTo>
                    <a:pt x="32750" y="358235"/>
                  </a:lnTo>
                  <a:lnTo>
                    <a:pt x="18465" y="311974"/>
                  </a:lnTo>
                  <a:lnTo>
                    <a:pt x="12681" y="286796"/>
                  </a:lnTo>
                  <a:lnTo>
                    <a:pt x="7413" y="260839"/>
                  </a:lnTo>
                  <a:lnTo>
                    <a:pt x="3902" y="235067"/>
                  </a:lnTo>
                  <a:lnTo>
                    <a:pt x="1560" y="209419"/>
                  </a:lnTo>
                  <a:lnTo>
                    <a:pt x="0" y="183855"/>
                  </a:lnTo>
                  <a:lnTo>
                    <a:pt x="5791" y="138516"/>
                  </a:lnTo>
                  <a:lnTo>
                    <a:pt x="18478" y="97198"/>
                  </a:lnTo>
                  <a:lnTo>
                    <a:pt x="35876" y="57668"/>
                  </a:lnTo>
                  <a:lnTo>
                    <a:pt x="59131" y="28340"/>
                  </a:lnTo>
                  <a:lnTo>
                    <a:pt x="72247" y="16568"/>
                  </a:lnTo>
                  <a:lnTo>
                    <a:pt x="101872" y="3488"/>
                  </a:lnTo>
                  <a:lnTo>
                    <a:pt x="117674" y="0"/>
                  </a:lnTo>
                  <a:lnTo>
                    <a:pt x="148402" y="3650"/>
                  </a:lnTo>
                  <a:lnTo>
                    <a:pt x="163510" y="8575"/>
                  </a:lnTo>
                  <a:lnTo>
                    <a:pt x="185942" y="25336"/>
                  </a:lnTo>
                  <a:lnTo>
                    <a:pt x="202262" y="47602"/>
                  </a:lnTo>
                  <a:lnTo>
                    <a:pt x="214219" y="73960"/>
                  </a:lnTo>
                  <a:lnTo>
                    <a:pt x="216711" y="98375"/>
                  </a:lnTo>
                  <a:lnTo>
                    <a:pt x="215400" y="109825"/>
                  </a:lnTo>
                  <a:lnTo>
                    <a:pt x="204536" y="130072"/>
                  </a:lnTo>
                  <a:lnTo>
                    <a:pt x="187243" y="147067"/>
                  </a:lnTo>
                  <a:lnTo>
                    <a:pt x="155118" y="163158"/>
                  </a:lnTo>
                  <a:lnTo>
                    <a:pt x="108107" y="174515"/>
                  </a:lnTo>
                  <a:lnTo>
                    <a:pt x="98478" y="177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569">
              <a:extLst>
                <a:ext uri="{FF2B5EF4-FFF2-40B4-BE49-F238E27FC236}">
                  <a16:creationId xmlns:a16="http://schemas.microsoft.com/office/drawing/2014/main" xmlns="" id="{DD3A5C45-0749-42FC-AB35-66015475D7BA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6142377" y="4878565"/>
              <a:ext cx="169524" cy="493536"/>
            </a:xfrm>
            <a:custGeom>
              <a:avLst/>
              <a:gdLst/>
              <a:ahLst/>
              <a:cxnLst/>
              <a:rect l="0" t="0" r="0" b="0"/>
              <a:pathLst>
                <a:path w="169524" h="493536">
                  <a:moveTo>
                    <a:pt x="169523" y="10935"/>
                  </a:moveTo>
                  <a:lnTo>
                    <a:pt x="169523" y="10935"/>
                  </a:lnTo>
                  <a:lnTo>
                    <a:pt x="166152" y="4193"/>
                  </a:lnTo>
                  <a:lnTo>
                    <a:pt x="163748" y="2207"/>
                  </a:lnTo>
                  <a:lnTo>
                    <a:pt x="157314" y="0"/>
                  </a:lnTo>
                  <a:lnTo>
                    <a:pt x="139015" y="5500"/>
                  </a:lnTo>
                  <a:lnTo>
                    <a:pt x="112350" y="22808"/>
                  </a:lnTo>
                  <a:lnTo>
                    <a:pt x="75364" y="62666"/>
                  </a:lnTo>
                  <a:lnTo>
                    <a:pt x="49358" y="104246"/>
                  </a:lnTo>
                  <a:lnTo>
                    <a:pt x="36497" y="128176"/>
                  </a:lnTo>
                  <a:lnTo>
                    <a:pt x="25806" y="153301"/>
                  </a:lnTo>
                  <a:lnTo>
                    <a:pt x="16561" y="179224"/>
                  </a:lnTo>
                  <a:lnTo>
                    <a:pt x="8282" y="205677"/>
                  </a:lnTo>
                  <a:lnTo>
                    <a:pt x="3466" y="232485"/>
                  </a:lnTo>
                  <a:lnTo>
                    <a:pt x="964" y="259530"/>
                  </a:lnTo>
                  <a:lnTo>
                    <a:pt x="0" y="286731"/>
                  </a:lnTo>
                  <a:lnTo>
                    <a:pt x="4297" y="311922"/>
                  </a:lnTo>
                  <a:lnTo>
                    <a:pt x="22241" y="358725"/>
                  </a:lnTo>
                  <a:lnTo>
                    <a:pt x="46679" y="399283"/>
                  </a:lnTo>
                  <a:lnTo>
                    <a:pt x="75416" y="434712"/>
                  </a:lnTo>
                  <a:lnTo>
                    <a:pt x="120941" y="474225"/>
                  </a:lnTo>
                  <a:lnTo>
                    <a:pt x="144123" y="493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570">
              <a:extLst>
                <a:ext uri="{FF2B5EF4-FFF2-40B4-BE49-F238E27FC236}">
                  <a16:creationId xmlns:a16="http://schemas.microsoft.com/office/drawing/2014/main" xmlns="" id="{73384296-CB2A-439A-B70C-F9EF8FAC4CFC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5851043" y="5073650"/>
              <a:ext cx="105258" cy="217171"/>
            </a:xfrm>
            <a:custGeom>
              <a:avLst/>
              <a:gdLst/>
              <a:ahLst/>
              <a:cxnLst/>
              <a:rect l="0" t="0" r="0" b="0"/>
              <a:pathLst>
                <a:path w="105258" h="217171">
                  <a:moveTo>
                    <a:pt x="3657" y="57150"/>
                  </a:moveTo>
                  <a:lnTo>
                    <a:pt x="3657" y="57150"/>
                  </a:lnTo>
                  <a:lnTo>
                    <a:pt x="286" y="53779"/>
                  </a:lnTo>
                  <a:lnTo>
                    <a:pt x="0" y="52081"/>
                  </a:lnTo>
                  <a:lnTo>
                    <a:pt x="512" y="50242"/>
                  </a:lnTo>
                  <a:lnTo>
                    <a:pt x="1559" y="48312"/>
                  </a:lnTo>
                  <a:lnTo>
                    <a:pt x="2965" y="47024"/>
                  </a:lnTo>
                  <a:lnTo>
                    <a:pt x="6407" y="45594"/>
                  </a:lnTo>
                  <a:lnTo>
                    <a:pt x="22424" y="58274"/>
                  </a:lnTo>
                  <a:lnTo>
                    <a:pt x="56779" y="100097"/>
                  </a:lnTo>
                  <a:lnTo>
                    <a:pt x="76547" y="147250"/>
                  </a:lnTo>
                  <a:lnTo>
                    <a:pt x="81934" y="186857"/>
                  </a:lnTo>
                  <a:lnTo>
                    <a:pt x="78192" y="205109"/>
                  </a:lnTo>
                  <a:lnTo>
                    <a:pt x="75220" y="210822"/>
                  </a:lnTo>
                  <a:lnTo>
                    <a:pt x="71826" y="214631"/>
                  </a:lnTo>
                  <a:lnTo>
                    <a:pt x="68153" y="217170"/>
                  </a:lnTo>
                  <a:lnTo>
                    <a:pt x="63588" y="216041"/>
                  </a:lnTo>
                  <a:lnTo>
                    <a:pt x="52871" y="207261"/>
                  </a:lnTo>
                  <a:lnTo>
                    <a:pt x="34937" y="172967"/>
                  </a:lnTo>
                  <a:lnTo>
                    <a:pt x="26261" y="141080"/>
                  </a:lnTo>
                  <a:lnTo>
                    <a:pt x="22960" y="123686"/>
                  </a:lnTo>
                  <a:lnTo>
                    <a:pt x="26818" y="91191"/>
                  </a:lnTo>
                  <a:lnTo>
                    <a:pt x="44856" y="48891"/>
                  </a:lnTo>
                  <a:lnTo>
                    <a:pt x="61479" y="27374"/>
                  </a:lnTo>
                  <a:lnTo>
                    <a:pt x="105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540">
            <a:extLst>
              <a:ext uri="{FF2B5EF4-FFF2-40B4-BE49-F238E27FC236}">
                <a16:creationId xmlns:a16="http://schemas.microsoft.com/office/drawing/2014/main" xmlns="" id="{FC9C1164-82C6-4A37-B90C-749154F3B80B}"/>
              </a:ext>
            </a:extLst>
          </p:cNvPr>
          <p:cNvGrpSpPr/>
          <p:nvPr/>
        </p:nvGrpSpPr>
        <p:grpSpPr>
          <a:xfrm>
            <a:off x="5000142" y="5023994"/>
            <a:ext cx="289409" cy="114241"/>
            <a:chOff x="5000142" y="5023994"/>
            <a:chExt cx="289409" cy="114241"/>
          </a:xfrm>
        </p:grpSpPr>
        <p:sp>
          <p:nvSpPr>
            <p:cNvPr id="395" name="SMARTInkShape-2571">
              <a:extLst>
                <a:ext uri="{FF2B5EF4-FFF2-40B4-BE49-F238E27FC236}">
                  <a16:creationId xmlns:a16="http://schemas.microsoft.com/office/drawing/2014/main" xmlns="" id="{6A98F51A-2C6C-44D7-B209-71B692EBEA17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5044217" y="5105400"/>
              <a:ext cx="245334" cy="32835"/>
            </a:xfrm>
            <a:custGeom>
              <a:avLst/>
              <a:gdLst/>
              <a:ahLst/>
              <a:cxnLst/>
              <a:rect l="0" t="0" r="0" b="0"/>
              <a:pathLst>
                <a:path w="245334" h="32835">
                  <a:moveTo>
                    <a:pt x="29433" y="19050"/>
                  </a:moveTo>
                  <a:lnTo>
                    <a:pt x="29433" y="19050"/>
                  </a:lnTo>
                  <a:lnTo>
                    <a:pt x="9207" y="22421"/>
                  </a:lnTo>
                  <a:lnTo>
                    <a:pt x="3955" y="24824"/>
                  </a:lnTo>
                  <a:lnTo>
                    <a:pt x="1159" y="27838"/>
                  </a:lnTo>
                  <a:lnTo>
                    <a:pt x="0" y="31259"/>
                  </a:lnTo>
                  <a:lnTo>
                    <a:pt x="2050" y="32834"/>
                  </a:lnTo>
                  <a:lnTo>
                    <a:pt x="11853" y="32702"/>
                  </a:lnTo>
                  <a:lnTo>
                    <a:pt x="53464" y="25290"/>
                  </a:lnTo>
                  <a:lnTo>
                    <a:pt x="96323" y="18061"/>
                  </a:lnTo>
                  <a:lnTo>
                    <a:pt x="120593" y="14157"/>
                  </a:lnTo>
                  <a:lnTo>
                    <a:pt x="145239" y="10849"/>
                  </a:lnTo>
                  <a:lnTo>
                    <a:pt x="170136" y="7938"/>
                  </a:lnTo>
                  <a:lnTo>
                    <a:pt x="211913" y="3528"/>
                  </a:lnTo>
                  <a:lnTo>
                    <a:pt x="245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572">
              <a:extLst>
                <a:ext uri="{FF2B5EF4-FFF2-40B4-BE49-F238E27FC236}">
                  <a16:creationId xmlns:a16="http://schemas.microsoft.com/office/drawing/2014/main" xmlns="" id="{7339A509-9B18-4139-B373-1355369B8EBF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5000142" y="5023994"/>
              <a:ext cx="251309" cy="17907"/>
            </a:xfrm>
            <a:custGeom>
              <a:avLst/>
              <a:gdLst/>
              <a:ahLst/>
              <a:cxnLst/>
              <a:rect l="0" t="0" r="0" b="0"/>
              <a:pathLst>
                <a:path w="251309" h="17907">
                  <a:moveTo>
                    <a:pt x="3658" y="11556"/>
                  </a:moveTo>
                  <a:lnTo>
                    <a:pt x="3658" y="11556"/>
                  </a:lnTo>
                  <a:lnTo>
                    <a:pt x="287" y="11556"/>
                  </a:lnTo>
                  <a:lnTo>
                    <a:pt x="0" y="10850"/>
                  </a:lnTo>
                  <a:lnTo>
                    <a:pt x="1561" y="8185"/>
                  </a:lnTo>
                  <a:lnTo>
                    <a:pt x="6407" y="2718"/>
                  </a:lnTo>
                  <a:lnTo>
                    <a:pt x="10289" y="572"/>
                  </a:lnTo>
                  <a:lnTo>
                    <a:pt x="12313" y="0"/>
                  </a:lnTo>
                  <a:lnTo>
                    <a:pt x="48093" y="4151"/>
                  </a:lnTo>
                  <a:lnTo>
                    <a:pt x="79146" y="7795"/>
                  </a:lnTo>
                  <a:lnTo>
                    <a:pt x="114114" y="11766"/>
                  </a:lnTo>
                  <a:lnTo>
                    <a:pt x="150116" y="15177"/>
                  </a:lnTo>
                  <a:lnTo>
                    <a:pt x="184932" y="16693"/>
                  </a:lnTo>
                  <a:lnTo>
                    <a:pt x="226153" y="17546"/>
                  </a:lnTo>
                  <a:lnTo>
                    <a:pt x="251308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541">
            <a:extLst>
              <a:ext uri="{FF2B5EF4-FFF2-40B4-BE49-F238E27FC236}">
                <a16:creationId xmlns:a16="http://schemas.microsoft.com/office/drawing/2014/main" xmlns="" id="{29A92409-0260-4E26-9833-C992981CAAFF}"/>
              </a:ext>
            </a:extLst>
          </p:cNvPr>
          <p:cNvGrpSpPr/>
          <p:nvPr/>
        </p:nvGrpSpPr>
        <p:grpSpPr>
          <a:xfrm>
            <a:off x="2045558" y="5724590"/>
            <a:ext cx="272193" cy="358711"/>
            <a:chOff x="2045558" y="5724590"/>
            <a:chExt cx="272193" cy="358711"/>
          </a:xfrm>
        </p:grpSpPr>
        <p:sp>
          <p:nvSpPr>
            <p:cNvPr id="398" name="SMARTInkShape-2573">
              <a:extLst>
                <a:ext uri="{FF2B5EF4-FFF2-40B4-BE49-F238E27FC236}">
                  <a16:creationId xmlns:a16="http://schemas.microsoft.com/office/drawing/2014/main" xmlns="" id="{7035646D-62E9-4956-A5E3-577DC217C3E3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286000" y="5937250"/>
              <a:ext cx="31751" cy="146051"/>
            </a:xfrm>
            <a:custGeom>
              <a:avLst/>
              <a:gdLst/>
              <a:ahLst/>
              <a:cxnLst/>
              <a:rect l="0" t="0" r="0" b="0"/>
              <a:pathLst>
                <a:path w="31751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306" y="48182"/>
                  </a:lnTo>
                  <a:lnTo>
                    <a:pt x="21015" y="87026"/>
                  </a:lnTo>
                  <a:lnTo>
                    <a:pt x="28898" y="130732"/>
                  </a:lnTo>
                  <a:lnTo>
                    <a:pt x="3175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574">
              <a:extLst>
                <a:ext uri="{FF2B5EF4-FFF2-40B4-BE49-F238E27FC236}">
                  <a16:creationId xmlns:a16="http://schemas.microsoft.com/office/drawing/2014/main" xmlns="" id="{7E95CF57-F41F-4B88-AC25-B4A9AB98C1B5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2228850" y="5867662"/>
              <a:ext cx="76201" cy="127625"/>
            </a:xfrm>
            <a:custGeom>
              <a:avLst/>
              <a:gdLst/>
              <a:ahLst/>
              <a:cxnLst/>
              <a:rect l="0" t="0" r="0" b="0"/>
              <a:pathLst>
                <a:path w="76201" h="127625">
                  <a:moveTo>
                    <a:pt x="0" y="6088"/>
                  </a:moveTo>
                  <a:lnTo>
                    <a:pt x="0" y="6088"/>
                  </a:lnTo>
                  <a:lnTo>
                    <a:pt x="6089" y="0"/>
                  </a:lnTo>
                  <a:lnTo>
                    <a:pt x="4458" y="45250"/>
                  </a:lnTo>
                  <a:lnTo>
                    <a:pt x="587" y="85955"/>
                  </a:lnTo>
                  <a:lnTo>
                    <a:pt x="757" y="117068"/>
                  </a:lnTo>
                  <a:lnTo>
                    <a:pt x="3394" y="125028"/>
                  </a:lnTo>
                  <a:lnTo>
                    <a:pt x="5085" y="127009"/>
                  </a:lnTo>
                  <a:lnTo>
                    <a:pt x="6918" y="127624"/>
                  </a:lnTo>
                  <a:lnTo>
                    <a:pt x="21671" y="123542"/>
                  </a:lnTo>
                  <a:lnTo>
                    <a:pt x="67298" y="104685"/>
                  </a:lnTo>
                  <a:lnTo>
                    <a:pt x="76200" y="1013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575">
              <a:extLst>
                <a:ext uri="{FF2B5EF4-FFF2-40B4-BE49-F238E27FC236}">
                  <a16:creationId xmlns:a16="http://schemas.microsoft.com/office/drawing/2014/main" xmlns="" id="{9DC058BC-CD70-40AD-A87A-D61B92493AF8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063750" y="586105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526" y="37543"/>
                  </a:lnTo>
                  <a:lnTo>
                    <a:pt x="47688" y="22374"/>
                  </a:lnTo>
                  <a:lnTo>
                    <a:pt x="94257" y="536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576">
              <a:extLst>
                <a:ext uri="{FF2B5EF4-FFF2-40B4-BE49-F238E27FC236}">
                  <a16:creationId xmlns:a16="http://schemas.microsoft.com/office/drawing/2014/main" xmlns="" id="{DABB2011-A518-4EF1-8044-EB10AC7FD2D9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045558" y="5724590"/>
              <a:ext cx="145193" cy="256508"/>
            </a:xfrm>
            <a:custGeom>
              <a:avLst/>
              <a:gdLst/>
              <a:ahLst/>
              <a:cxnLst/>
              <a:rect l="0" t="0" r="0" b="0"/>
              <a:pathLst>
                <a:path w="145193" h="256508">
                  <a:moveTo>
                    <a:pt x="100742" y="9460"/>
                  </a:moveTo>
                  <a:lnTo>
                    <a:pt x="100742" y="9460"/>
                  </a:lnTo>
                  <a:lnTo>
                    <a:pt x="100742" y="3993"/>
                  </a:lnTo>
                  <a:lnTo>
                    <a:pt x="97371" y="0"/>
                  </a:lnTo>
                  <a:lnTo>
                    <a:pt x="94261" y="331"/>
                  </a:lnTo>
                  <a:lnTo>
                    <a:pt x="57709" y="19318"/>
                  </a:lnTo>
                  <a:lnTo>
                    <a:pt x="19022" y="54218"/>
                  </a:lnTo>
                  <a:lnTo>
                    <a:pt x="8918" y="66746"/>
                  </a:lnTo>
                  <a:lnTo>
                    <a:pt x="3487" y="81253"/>
                  </a:lnTo>
                  <a:lnTo>
                    <a:pt x="0" y="110189"/>
                  </a:lnTo>
                  <a:lnTo>
                    <a:pt x="5087" y="146427"/>
                  </a:lnTo>
                  <a:lnTo>
                    <a:pt x="15185" y="185674"/>
                  </a:lnTo>
                  <a:lnTo>
                    <a:pt x="22954" y="231014"/>
                  </a:lnTo>
                  <a:lnTo>
                    <a:pt x="24542" y="242689"/>
                  </a:lnTo>
                  <a:lnTo>
                    <a:pt x="27599" y="250231"/>
                  </a:lnTo>
                  <a:lnTo>
                    <a:pt x="29402" y="252523"/>
                  </a:lnTo>
                  <a:lnTo>
                    <a:pt x="33287" y="255072"/>
                  </a:lnTo>
                  <a:lnTo>
                    <a:pt x="42812" y="256507"/>
                  </a:lnTo>
                  <a:lnTo>
                    <a:pt x="85422" y="243215"/>
                  </a:lnTo>
                  <a:lnTo>
                    <a:pt x="132722" y="224497"/>
                  </a:lnTo>
                  <a:lnTo>
                    <a:pt x="145192" y="2190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542">
            <a:extLst>
              <a:ext uri="{FF2B5EF4-FFF2-40B4-BE49-F238E27FC236}">
                <a16:creationId xmlns:a16="http://schemas.microsoft.com/office/drawing/2014/main" xmlns="" id="{FCF8838E-F983-421F-A58F-DC1E0F8F3C83}"/>
              </a:ext>
            </a:extLst>
          </p:cNvPr>
          <p:cNvGrpSpPr/>
          <p:nvPr/>
        </p:nvGrpSpPr>
        <p:grpSpPr>
          <a:xfrm>
            <a:off x="2870200" y="5057880"/>
            <a:ext cx="573444" cy="923821"/>
            <a:chOff x="2870200" y="5057880"/>
            <a:chExt cx="573444" cy="923821"/>
          </a:xfrm>
        </p:grpSpPr>
        <p:sp>
          <p:nvSpPr>
            <p:cNvPr id="403" name="SMARTInkShape-2577">
              <a:extLst>
                <a:ext uri="{FF2B5EF4-FFF2-40B4-BE49-F238E27FC236}">
                  <a16:creationId xmlns:a16="http://schemas.microsoft.com/office/drawing/2014/main" xmlns="" id="{E8712582-62DF-42F3-9630-EA6AB50AD82B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365500" y="5836794"/>
              <a:ext cx="78144" cy="144907"/>
            </a:xfrm>
            <a:custGeom>
              <a:avLst/>
              <a:gdLst/>
              <a:ahLst/>
              <a:cxnLst/>
              <a:rect l="0" t="0" r="0" b="0"/>
              <a:pathLst>
                <a:path w="78144" h="144907">
                  <a:moveTo>
                    <a:pt x="6350" y="11556"/>
                  </a:moveTo>
                  <a:lnTo>
                    <a:pt x="6350" y="11556"/>
                  </a:lnTo>
                  <a:lnTo>
                    <a:pt x="6350" y="8185"/>
                  </a:lnTo>
                  <a:lnTo>
                    <a:pt x="8231" y="4649"/>
                  </a:lnTo>
                  <a:lnTo>
                    <a:pt x="9721" y="2717"/>
                  </a:lnTo>
                  <a:lnTo>
                    <a:pt x="13257" y="572"/>
                  </a:lnTo>
                  <a:lnTo>
                    <a:pt x="15188" y="0"/>
                  </a:lnTo>
                  <a:lnTo>
                    <a:pt x="28018" y="2566"/>
                  </a:lnTo>
                  <a:lnTo>
                    <a:pt x="41855" y="7795"/>
                  </a:lnTo>
                  <a:lnTo>
                    <a:pt x="44131" y="10460"/>
                  </a:lnTo>
                  <a:lnTo>
                    <a:pt x="44943" y="13647"/>
                  </a:lnTo>
                  <a:lnTo>
                    <a:pt x="43964" y="20952"/>
                  </a:lnTo>
                  <a:lnTo>
                    <a:pt x="31851" y="55528"/>
                  </a:lnTo>
                  <a:lnTo>
                    <a:pt x="57782" y="61048"/>
                  </a:lnTo>
                  <a:lnTo>
                    <a:pt x="67073" y="64832"/>
                  </a:lnTo>
                  <a:lnTo>
                    <a:pt x="74025" y="72629"/>
                  </a:lnTo>
                  <a:lnTo>
                    <a:pt x="76867" y="77671"/>
                  </a:lnTo>
                  <a:lnTo>
                    <a:pt x="78143" y="88918"/>
                  </a:lnTo>
                  <a:lnTo>
                    <a:pt x="75652" y="100267"/>
                  </a:lnTo>
                  <a:lnTo>
                    <a:pt x="69841" y="110014"/>
                  </a:lnTo>
                  <a:lnTo>
                    <a:pt x="48524" y="126807"/>
                  </a:lnTo>
                  <a:lnTo>
                    <a:pt x="0" y="144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578">
              <a:extLst>
                <a:ext uri="{FF2B5EF4-FFF2-40B4-BE49-F238E27FC236}">
                  <a16:creationId xmlns:a16="http://schemas.microsoft.com/office/drawing/2014/main" xmlns="" id="{6C9B3722-9D6E-47F6-9BCD-07A6807EDD36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232150" y="58547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5775" y="20331"/>
                  </a:lnTo>
                  <a:lnTo>
                    <a:pt x="12209" y="16561"/>
                  </a:lnTo>
                  <a:lnTo>
                    <a:pt x="57173" y="966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579">
              <a:extLst>
                <a:ext uri="{FF2B5EF4-FFF2-40B4-BE49-F238E27FC236}">
                  <a16:creationId xmlns:a16="http://schemas.microsoft.com/office/drawing/2014/main" xmlns="" id="{8294A476-D7A3-454F-B609-458DD3D26BEB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226167" y="5746750"/>
              <a:ext cx="88534" cy="213129"/>
            </a:xfrm>
            <a:custGeom>
              <a:avLst/>
              <a:gdLst/>
              <a:ahLst/>
              <a:cxnLst/>
              <a:rect l="0" t="0" r="0" b="0"/>
              <a:pathLst>
                <a:path w="88534" h="213129">
                  <a:moveTo>
                    <a:pt x="44083" y="0"/>
                  </a:moveTo>
                  <a:lnTo>
                    <a:pt x="44083" y="0"/>
                  </a:lnTo>
                  <a:lnTo>
                    <a:pt x="19503" y="12643"/>
                  </a:lnTo>
                  <a:lnTo>
                    <a:pt x="14065" y="18248"/>
                  </a:lnTo>
                  <a:lnTo>
                    <a:pt x="7986" y="29944"/>
                  </a:lnTo>
                  <a:lnTo>
                    <a:pt x="1492" y="60347"/>
                  </a:lnTo>
                  <a:lnTo>
                    <a:pt x="0" y="100114"/>
                  </a:lnTo>
                  <a:lnTo>
                    <a:pt x="411" y="141942"/>
                  </a:lnTo>
                  <a:lnTo>
                    <a:pt x="5110" y="188009"/>
                  </a:lnTo>
                  <a:lnTo>
                    <a:pt x="6516" y="208927"/>
                  </a:lnTo>
                  <a:lnTo>
                    <a:pt x="7749" y="211251"/>
                  </a:lnTo>
                  <a:lnTo>
                    <a:pt x="9277" y="212801"/>
                  </a:lnTo>
                  <a:lnTo>
                    <a:pt x="11001" y="213128"/>
                  </a:lnTo>
                  <a:lnTo>
                    <a:pt x="12856" y="212641"/>
                  </a:lnTo>
                  <a:lnTo>
                    <a:pt x="56019" y="198134"/>
                  </a:lnTo>
                  <a:lnTo>
                    <a:pt x="88533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580">
              <a:extLst>
                <a:ext uri="{FF2B5EF4-FFF2-40B4-BE49-F238E27FC236}">
                  <a16:creationId xmlns:a16="http://schemas.microsoft.com/office/drawing/2014/main" xmlns="" id="{F2943CA9-999F-4C95-8A8E-C0E4029AD454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041650" y="5176718"/>
              <a:ext cx="88901" cy="98041"/>
            </a:xfrm>
            <a:custGeom>
              <a:avLst/>
              <a:gdLst/>
              <a:ahLst/>
              <a:cxnLst/>
              <a:rect l="0" t="0" r="0" b="0"/>
              <a:pathLst>
                <a:path w="88901" h="98041">
                  <a:moveTo>
                    <a:pt x="0" y="11232"/>
                  </a:moveTo>
                  <a:lnTo>
                    <a:pt x="0" y="11232"/>
                  </a:lnTo>
                  <a:lnTo>
                    <a:pt x="0" y="7861"/>
                  </a:lnTo>
                  <a:lnTo>
                    <a:pt x="1882" y="4324"/>
                  </a:lnTo>
                  <a:lnTo>
                    <a:pt x="3371" y="2394"/>
                  </a:lnTo>
                  <a:lnTo>
                    <a:pt x="10670" y="248"/>
                  </a:lnTo>
                  <a:lnTo>
                    <a:pt x="20264" y="0"/>
                  </a:lnTo>
                  <a:lnTo>
                    <a:pt x="29232" y="2242"/>
                  </a:lnTo>
                  <a:lnTo>
                    <a:pt x="32894" y="5238"/>
                  </a:lnTo>
                  <a:lnTo>
                    <a:pt x="38843" y="14213"/>
                  </a:lnTo>
                  <a:lnTo>
                    <a:pt x="40077" y="27138"/>
                  </a:lnTo>
                  <a:lnTo>
                    <a:pt x="37567" y="42290"/>
                  </a:lnTo>
                  <a:lnTo>
                    <a:pt x="19329" y="89545"/>
                  </a:lnTo>
                  <a:lnTo>
                    <a:pt x="14009" y="98040"/>
                  </a:lnTo>
                  <a:lnTo>
                    <a:pt x="14984" y="98032"/>
                  </a:lnTo>
                  <a:lnTo>
                    <a:pt x="56059" y="87185"/>
                  </a:lnTo>
                  <a:lnTo>
                    <a:pt x="88900" y="810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581">
              <a:extLst>
                <a:ext uri="{FF2B5EF4-FFF2-40B4-BE49-F238E27FC236}">
                  <a16:creationId xmlns:a16="http://schemas.microsoft.com/office/drawing/2014/main" xmlns="" id="{B745862F-BFF5-43C9-9875-E2D57F074EE2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2870200" y="51625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24419" y="10211"/>
                  </a:lnTo>
                  <a:lnTo>
                    <a:pt x="70179" y="274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582">
              <a:extLst>
                <a:ext uri="{FF2B5EF4-FFF2-40B4-BE49-F238E27FC236}">
                  <a16:creationId xmlns:a16="http://schemas.microsoft.com/office/drawing/2014/main" xmlns="" id="{8C819888-7B42-421D-8047-51193AB943D3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895634" y="5057880"/>
              <a:ext cx="114267" cy="198178"/>
            </a:xfrm>
            <a:custGeom>
              <a:avLst/>
              <a:gdLst/>
              <a:ahLst/>
              <a:cxnLst/>
              <a:rect l="0" t="0" r="0" b="0"/>
              <a:pathLst>
                <a:path w="114267" h="198178">
                  <a:moveTo>
                    <a:pt x="114266" y="9420"/>
                  </a:moveTo>
                  <a:lnTo>
                    <a:pt x="114266" y="9420"/>
                  </a:lnTo>
                  <a:lnTo>
                    <a:pt x="114266" y="581"/>
                  </a:lnTo>
                  <a:lnTo>
                    <a:pt x="112854" y="0"/>
                  </a:lnTo>
                  <a:lnTo>
                    <a:pt x="107524" y="1235"/>
                  </a:lnTo>
                  <a:lnTo>
                    <a:pt x="62954" y="24624"/>
                  </a:lnTo>
                  <a:lnTo>
                    <a:pt x="26274" y="48825"/>
                  </a:lnTo>
                  <a:lnTo>
                    <a:pt x="9956" y="66956"/>
                  </a:lnTo>
                  <a:lnTo>
                    <a:pt x="4406" y="79441"/>
                  </a:lnTo>
                  <a:lnTo>
                    <a:pt x="356" y="119266"/>
                  </a:lnTo>
                  <a:lnTo>
                    <a:pt x="0" y="161429"/>
                  </a:lnTo>
                  <a:lnTo>
                    <a:pt x="1858" y="178872"/>
                  </a:lnTo>
                  <a:lnTo>
                    <a:pt x="6876" y="191097"/>
                  </a:lnTo>
                  <a:lnTo>
                    <a:pt x="8806" y="194038"/>
                  </a:lnTo>
                  <a:lnTo>
                    <a:pt x="12209" y="195999"/>
                  </a:lnTo>
                  <a:lnTo>
                    <a:pt x="21635" y="198177"/>
                  </a:lnTo>
                  <a:lnTo>
                    <a:pt x="48592" y="194506"/>
                  </a:lnTo>
                  <a:lnTo>
                    <a:pt x="88866" y="1808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543">
            <a:extLst>
              <a:ext uri="{FF2B5EF4-FFF2-40B4-BE49-F238E27FC236}">
                <a16:creationId xmlns:a16="http://schemas.microsoft.com/office/drawing/2014/main" xmlns="" id="{7F308513-4A63-452F-AF30-A773F4B8F927}"/>
              </a:ext>
            </a:extLst>
          </p:cNvPr>
          <p:cNvGrpSpPr/>
          <p:nvPr/>
        </p:nvGrpSpPr>
        <p:grpSpPr>
          <a:xfrm>
            <a:off x="2268590" y="5073650"/>
            <a:ext cx="207911" cy="226202"/>
            <a:chOff x="2268590" y="5073650"/>
            <a:chExt cx="207911" cy="226202"/>
          </a:xfrm>
        </p:grpSpPr>
        <p:sp>
          <p:nvSpPr>
            <p:cNvPr id="410" name="SMARTInkShape-2583">
              <a:extLst>
                <a:ext uri="{FF2B5EF4-FFF2-40B4-BE49-F238E27FC236}">
                  <a16:creationId xmlns:a16="http://schemas.microsoft.com/office/drawing/2014/main" xmlns="" id="{A91E73E4-A5DA-4668-9C3C-EF4D0BAABED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476500" y="516890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584">
              <a:extLst>
                <a:ext uri="{FF2B5EF4-FFF2-40B4-BE49-F238E27FC236}">
                  <a16:creationId xmlns:a16="http://schemas.microsoft.com/office/drawing/2014/main" xmlns="" id="{1F777E18-2CD1-4AE1-A235-AD2028C7F825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282629" y="5187950"/>
              <a:ext cx="41472" cy="31751"/>
            </a:xfrm>
            <a:custGeom>
              <a:avLst/>
              <a:gdLst/>
              <a:ahLst/>
              <a:cxnLst/>
              <a:rect l="0" t="0" r="0" b="0"/>
              <a:pathLst>
                <a:path w="414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5975"/>
                  </a:lnTo>
                  <a:lnTo>
                    <a:pt x="4646" y="19541"/>
                  </a:lnTo>
                  <a:lnTo>
                    <a:pt x="414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585">
              <a:extLst>
                <a:ext uri="{FF2B5EF4-FFF2-40B4-BE49-F238E27FC236}">
                  <a16:creationId xmlns:a16="http://schemas.microsoft.com/office/drawing/2014/main" xmlns="" id="{BED99B38-38AA-43DA-ADE4-F99CEC728A56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268590" y="5073650"/>
              <a:ext cx="112661" cy="226202"/>
            </a:xfrm>
            <a:custGeom>
              <a:avLst/>
              <a:gdLst/>
              <a:ahLst/>
              <a:cxnLst/>
              <a:rect l="0" t="0" r="0" b="0"/>
              <a:pathLst>
                <a:path w="112661" h="226202">
                  <a:moveTo>
                    <a:pt x="87260" y="0"/>
                  </a:moveTo>
                  <a:lnTo>
                    <a:pt x="87260" y="0"/>
                  </a:lnTo>
                  <a:lnTo>
                    <a:pt x="77800" y="0"/>
                  </a:lnTo>
                  <a:lnTo>
                    <a:pt x="68778" y="6742"/>
                  </a:lnTo>
                  <a:lnTo>
                    <a:pt x="32580" y="46256"/>
                  </a:lnTo>
                  <a:lnTo>
                    <a:pt x="12805" y="90558"/>
                  </a:lnTo>
                  <a:lnTo>
                    <a:pt x="5603" y="129862"/>
                  </a:lnTo>
                  <a:lnTo>
                    <a:pt x="0" y="169716"/>
                  </a:lnTo>
                  <a:lnTo>
                    <a:pt x="2055" y="204974"/>
                  </a:lnTo>
                  <a:lnTo>
                    <a:pt x="7293" y="216453"/>
                  </a:lnTo>
                  <a:lnTo>
                    <a:pt x="13619" y="223201"/>
                  </a:lnTo>
                  <a:lnTo>
                    <a:pt x="18783" y="226201"/>
                  </a:lnTo>
                  <a:lnTo>
                    <a:pt x="29074" y="223771"/>
                  </a:lnTo>
                  <a:lnTo>
                    <a:pt x="70452" y="206797"/>
                  </a:lnTo>
                  <a:lnTo>
                    <a:pt x="102398" y="186183"/>
                  </a:lnTo>
                  <a:lnTo>
                    <a:pt x="108099" y="179644"/>
                  </a:lnTo>
                  <a:lnTo>
                    <a:pt x="11266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544">
            <a:extLst>
              <a:ext uri="{FF2B5EF4-FFF2-40B4-BE49-F238E27FC236}">
                <a16:creationId xmlns:a16="http://schemas.microsoft.com/office/drawing/2014/main" xmlns="" id="{5EADDBE9-81DF-4C24-A7E7-599C17783B8C}"/>
              </a:ext>
            </a:extLst>
          </p:cNvPr>
          <p:cNvGrpSpPr/>
          <p:nvPr/>
        </p:nvGrpSpPr>
        <p:grpSpPr>
          <a:xfrm>
            <a:off x="2381250" y="5317565"/>
            <a:ext cx="749301" cy="742878"/>
            <a:chOff x="2381250" y="5317565"/>
            <a:chExt cx="749301" cy="742878"/>
          </a:xfrm>
        </p:grpSpPr>
        <p:sp>
          <p:nvSpPr>
            <p:cNvPr id="414" name="SMARTInkShape-2586">
              <a:extLst>
                <a:ext uri="{FF2B5EF4-FFF2-40B4-BE49-F238E27FC236}">
                  <a16:creationId xmlns:a16="http://schemas.microsoft.com/office/drawing/2014/main" xmlns="" id="{5CAEA0B0-94A9-4055-8E46-6339D3B16960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2946824" y="5836338"/>
              <a:ext cx="183727" cy="224105"/>
            </a:xfrm>
            <a:custGeom>
              <a:avLst/>
              <a:gdLst/>
              <a:ahLst/>
              <a:cxnLst/>
              <a:rect l="0" t="0" r="0" b="0"/>
              <a:pathLst>
                <a:path w="183727" h="224105">
                  <a:moveTo>
                    <a:pt x="50376" y="62812"/>
                  </a:moveTo>
                  <a:lnTo>
                    <a:pt x="50376" y="62812"/>
                  </a:lnTo>
                  <a:lnTo>
                    <a:pt x="50376" y="56724"/>
                  </a:lnTo>
                  <a:lnTo>
                    <a:pt x="47005" y="80904"/>
                  </a:lnTo>
                  <a:lnTo>
                    <a:pt x="33770" y="127351"/>
                  </a:lnTo>
                  <a:lnTo>
                    <a:pt x="18879" y="168168"/>
                  </a:lnTo>
                  <a:lnTo>
                    <a:pt x="4400" y="215062"/>
                  </a:lnTo>
                  <a:lnTo>
                    <a:pt x="1006" y="224104"/>
                  </a:lnTo>
                  <a:lnTo>
                    <a:pt x="529" y="223963"/>
                  </a:lnTo>
                  <a:lnTo>
                    <a:pt x="0" y="220041"/>
                  </a:lnTo>
                  <a:lnTo>
                    <a:pt x="8421" y="172521"/>
                  </a:lnTo>
                  <a:lnTo>
                    <a:pt x="21247" y="129420"/>
                  </a:lnTo>
                  <a:lnTo>
                    <a:pt x="36571" y="84663"/>
                  </a:lnTo>
                  <a:lnTo>
                    <a:pt x="57762" y="38357"/>
                  </a:lnTo>
                  <a:lnTo>
                    <a:pt x="81625" y="8514"/>
                  </a:lnTo>
                  <a:lnTo>
                    <a:pt x="91546" y="344"/>
                  </a:lnTo>
                  <a:lnTo>
                    <a:pt x="96167" y="0"/>
                  </a:lnTo>
                  <a:lnTo>
                    <a:pt x="100659" y="1887"/>
                  </a:lnTo>
                  <a:lnTo>
                    <a:pt x="109413" y="10333"/>
                  </a:lnTo>
                  <a:lnTo>
                    <a:pt x="134150" y="56886"/>
                  </a:lnTo>
                  <a:lnTo>
                    <a:pt x="148968" y="94688"/>
                  </a:lnTo>
                  <a:lnTo>
                    <a:pt x="158924" y="136070"/>
                  </a:lnTo>
                  <a:lnTo>
                    <a:pt x="167904" y="178386"/>
                  </a:lnTo>
                  <a:lnTo>
                    <a:pt x="169638" y="193906"/>
                  </a:lnTo>
                  <a:lnTo>
                    <a:pt x="171512" y="198891"/>
                  </a:lnTo>
                  <a:lnTo>
                    <a:pt x="174172" y="202216"/>
                  </a:lnTo>
                  <a:lnTo>
                    <a:pt x="183726" y="208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587">
              <a:extLst>
                <a:ext uri="{FF2B5EF4-FFF2-40B4-BE49-F238E27FC236}">
                  <a16:creationId xmlns:a16="http://schemas.microsoft.com/office/drawing/2014/main" xmlns="" id="{5CDC9A64-8B62-4859-ABBA-6F7CE3F41EFC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2952750" y="59245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19460" y="31193"/>
                  </a:lnTo>
                  <a:lnTo>
                    <a:pt x="66481" y="19802"/>
                  </a:lnTo>
                  <a:lnTo>
                    <a:pt x="110323" y="806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588">
              <a:extLst>
                <a:ext uri="{FF2B5EF4-FFF2-40B4-BE49-F238E27FC236}">
                  <a16:creationId xmlns:a16="http://schemas.microsoft.com/office/drawing/2014/main" xmlns="" id="{81D5014E-00D1-44B1-94D9-73D9A431F00D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395647" y="5317565"/>
              <a:ext cx="601033" cy="596765"/>
            </a:xfrm>
            <a:custGeom>
              <a:avLst/>
              <a:gdLst/>
              <a:ahLst/>
              <a:cxnLst/>
              <a:rect l="0" t="0" r="0" b="0"/>
              <a:pathLst>
                <a:path w="601033" h="596765">
                  <a:moveTo>
                    <a:pt x="455503" y="143435"/>
                  </a:moveTo>
                  <a:lnTo>
                    <a:pt x="455503" y="143435"/>
                  </a:lnTo>
                  <a:lnTo>
                    <a:pt x="458874" y="143435"/>
                  </a:lnTo>
                  <a:lnTo>
                    <a:pt x="459867" y="142024"/>
                  </a:lnTo>
                  <a:lnTo>
                    <a:pt x="461970" y="134001"/>
                  </a:lnTo>
                  <a:lnTo>
                    <a:pt x="466042" y="126137"/>
                  </a:lnTo>
                  <a:lnTo>
                    <a:pt x="467918" y="110496"/>
                  </a:lnTo>
                  <a:lnTo>
                    <a:pt x="463077" y="96215"/>
                  </a:lnTo>
                  <a:lnTo>
                    <a:pt x="438163" y="54138"/>
                  </a:lnTo>
                  <a:lnTo>
                    <a:pt x="415781" y="29762"/>
                  </a:lnTo>
                  <a:lnTo>
                    <a:pt x="380065" y="6214"/>
                  </a:lnTo>
                  <a:lnTo>
                    <a:pt x="353737" y="0"/>
                  </a:lnTo>
                  <a:lnTo>
                    <a:pt x="312530" y="2971"/>
                  </a:lnTo>
                  <a:lnTo>
                    <a:pt x="276733" y="9073"/>
                  </a:lnTo>
                  <a:lnTo>
                    <a:pt x="238610" y="20212"/>
                  </a:lnTo>
                  <a:lnTo>
                    <a:pt x="197054" y="36604"/>
                  </a:lnTo>
                  <a:lnTo>
                    <a:pt x="157616" y="54866"/>
                  </a:lnTo>
                  <a:lnTo>
                    <a:pt x="119825" y="74389"/>
                  </a:lnTo>
                  <a:lnTo>
                    <a:pt x="76975" y="107793"/>
                  </a:lnTo>
                  <a:lnTo>
                    <a:pt x="37565" y="154916"/>
                  </a:lnTo>
                  <a:lnTo>
                    <a:pt x="14995" y="199717"/>
                  </a:lnTo>
                  <a:lnTo>
                    <a:pt x="3325" y="246118"/>
                  </a:lnTo>
                  <a:lnTo>
                    <a:pt x="0" y="292391"/>
                  </a:lnTo>
                  <a:lnTo>
                    <a:pt x="4372" y="331895"/>
                  </a:lnTo>
                  <a:lnTo>
                    <a:pt x="18134" y="377565"/>
                  </a:lnTo>
                  <a:lnTo>
                    <a:pt x="31069" y="423928"/>
                  </a:lnTo>
                  <a:lnTo>
                    <a:pt x="50558" y="464417"/>
                  </a:lnTo>
                  <a:lnTo>
                    <a:pt x="74791" y="503773"/>
                  </a:lnTo>
                  <a:lnTo>
                    <a:pt x="106702" y="538933"/>
                  </a:lnTo>
                  <a:lnTo>
                    <a:pt x="152752" y="567280"/>
                  </a:lnTo>
                  <a:lnTo>
                    <a:pt x="194976" y="581894"/>
                  </a:lnTo>
                  <a:lnTo>
                    <a:pt x="241510" y="591005"/>
                  </a:lnTo>
                  <a:lnTo>
                    <a:pt x="283442" y="596764"/>
                  </a:lnTo>
                  <a:lnTo>
                    <a:pt x="326832" y="595332"/>
                  </a:lnTo>
                  <a:lnTo>
                    <a:pt x="370969" y="593185"/>
                  </a:lnTo>
                  <a:lnTo>
                    <a:pt x="415325" y="584238"/>
                  </a:lnTo>
                  <a:lnTo>
                    <a:pt x="459042" y="573354"/>
                  </a:lnTo>
                  <a:lnTo>
                    <a:pt x="498415" y="563938"/>
                  </a:lnTo>
                  <a:lnTo>
                    <a:pt x="539918" y="542507"/>
                  </a:lnTo>
                  <a:lnTo>
                    <a:pt x="568917" y="514521"/>
                  </a:lnTo>
                  <a:lnTo>
                    <a:pt x="589253" y="481110"/>
                  </a:lnTo>
                  <a:lnTo>
                    <a:pt x="598914" y="443152"/>
                  </a:lnTo>
                  <a:lnTo>
                    <a:pt x="601032" y="401527"/>
                  </a:lnTo>
                  <a:lnTo>
                    <a:pt x="600745" y="356903"/>
                  </a:lnTo>
                  <a:lnTo>
                    <a:pt x="596506" y="309936"/>
                  </a:lnTo>
                  <a:lnTo>
                    <a:pt x="595461" y="266477"/>
                  </a:lnTo>
                  <a:lnTo>
                    <a:pt x="590184" y="223923"/>
                  </a:lnTo>
                  <a:lnTo>
                    <a:pt x="580466" y="179665"/>
                  </a:lnTo>
                  <a:lnTo>
                    <a:pt x="565167" y="137107"/>
                  </a:lnTo>
                  <a:lnTo>
                    <a:pt x="547495" y="94798"/>
                  </a:lnTo>
                  <a:lnTo>
                    <a:pt x="535899" y="81602"/>
                  </a:lnTo>
                  <a:lnTo>
                    <a:pt x="521339" y="71033"/>
                  </a:lnTo>
                  <a:lnTo>
                    <a:pt x="490532" y="63892"/>
                  </a:lnTo>
                  <a:lnTo>
                    <a:pt x="444480" y="65147"/>
                  </a:lnTo>
                  <a:lnTo>
                    <a:pt x="407095" y="70070"/>
                  </a:lnTo>
                  <a:lnTo>
                    <a:pt x="369782" y="76256"/>
                  </a:lnTo>
                  <a:lnTo>
                    <a:pt x="309453" y="862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589">
              <a:extLst>
                <a:ext uri="{FF2B5EF4-FFF2-40B4-BE49-F238E27FC236}">
                  <a16:creationId xmlns:a16="http://schemas.microsoft.com/office/drawing/2014/main" xmlns="" id="{44832635-DEDF-4247-9E22-8AEC0FBED809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692400" y="5664200"/>
              <a:ext cx="244672" cy="260351"/>
            </a:xfrm>
            <a:custGeom>
              <a:avLst/>
              <a:gdLst/>
              <a:ahLst/>
              <a:cxnLst/>
              <a:rect l="0" t="0" r="0" b="0"/>
              <a:pathLst>
                <a:path w="244672" h="260351">
                  <a:moveTo>
                    <a:pt x="241300" y="0"/>
                  </a:moveTo>
                  <a:lnTo>
                    <a:pt x="241300" y="0"/>
                  </a:lnTo>
                  <a:lnTo>
                    <a:pt x="244671" y="6742"/>
                  </a:lnTo>
                  <a:lnTo>
                    <a:pt x="244444" y="15696"/>
                  </a:lnTo>
                  <a:lnTo>
                    <a:pt x="243396" y="21048"/>
                  </a:lnTo>
                  <a:lnTo>
                    <a:pt x="228437" y="48805"/>
                  </a:lnTo>
                  <a:lnTo>
                    <a:pt x="185905" y="93953"/>
                  </a:lnTo>
                  <a:lnTo>
                    <a:pt x="142832" y="131128"/>
                  </a:lnTo>
                  <a:lnTo>
                    <a:pt x="118505" y="150919"/>
                  </a:lnTo>
                  <a:lnTo>
                    <a:pt x="94525" y="171873"/>
                  </a:lnTo>
                  <a:lnTo>
                    <a:pt x="47185" y="21585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590">
              <a:extLst>
                <a:ext uri="{FF2B5EF4-FFF2-40B4-BE49-F238E27FC236}">
                  <a16:creationId xmlns:a16="http://schemas.microsoft.com/office/drawing/2014/main" xmlns="" id="{EF770711-BD88-438E-82B2-02BAE177750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635250" y="5543550"/>
              <a:ext cx="215901" cy="311151"/>
            </a:xfrm>
            <a:custGeom>
              <a:avLst/>
              <a:gdLst/>
              <a:ahLst/>
              <a:cxnLst/>
              <a:rect l="0" t="0" r="0" b="0"/>
              <a:pathLst>
                <a:path w="215901" h="311151">
                  <a:moveTo>
                    <a:pt x="215900" y="0"/>
                  </a:moveTo>
                  <a:lnTo>
                    <a:pt x="215900" y="0"/>
                  </a:lnTo>
                  <a:lnTo>
                    <a:pt x="212529" y="0"/>
                  </a:lnTo>
                  <a:lnTo>
                    <a:pt x="208993" y="1881"/>
                  </a:lnTo>
                  <a:lnTo>
                    <a:pt x="207062" y="3371"/>
                  </a:lnTo>
                  <a:lnTo>
                    <a:pt x="183161" y="44445"/>
                  </a:lnTo>
                  <a:lnTo>
                    <a:pt x="161560" y="87148"/>
                  </a:lnTo>
                  <a:lnTo>
                    <a:pt x="136770" y="130244"/>
                  </a:lnTo>
                  <a:lnTo>
                    <a:pt x="117231" y="162308"/>
                  </a:lnTo>
                  <a:lnTo>
                    <a:pt x="96788" y="195374"/>
                  </a:lnTo>
                  <a:lnTo>
                    <a:pt x="58703" y="242352"/>
                  </a:lnTo>
                  <a:lnTo>
                    <a:pt x="22881" y="284180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591">
              <a:extLst>
                <a:ext uri="{FF2B5EF4-FFF2-40B4-BE49-F238E27FC236}">
                  <a16:creationId xmlns:a16="http://schemas.microsoft.com/office/drawing/2014/main" xmlns="" id="{F8A9EB6F-8CB1-4A0A-BA4C-5705DCD269B6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520950" y="5397500"/>
              <a:ext cx="285751" cy="463551"/>
            </a:xfrm>
            <a:custGeom>
              <a:avLst/>
              <a:gdLst/>
              <a:ahLst/>
              <a:cxnLst/>
              <a:rect l="0" t="0" r="0" b="0"/>
              <a:pathLst>
                <a:path w="285751" h="463551">
                  <a:moveTo>
                    <a:pt x="285750" y="0"/>
                  </a:moveTo>
                  <a:lnTo>
                    <a:pt x="285750" y="0"/>
                  </a:lnTo>
                  <a:lnTo>
                    <a:pt x="279975" y="5069"/>
                  </a:lnTo>
                  <a:lnTo>
                    <a:pt x="273541" y="8839"/>
                  </a:lnTo>
                  <a:lnTo>
                    <a:pt x="261985" y="25040"/>
                  </a:lnTo>
                  <a:lnTo>
                    <a:pt x="246262" y="65891"/>
                  </a:lnTo>
                  <a:lnTo>
                    <a:pt x="227072" y="109677"/>
                  </a:lnTo>
                  <a:lnTo>
                    <a:pt x="205726" y="156675"/>
                  </a:lnTo>
                  <a:lnTo>
                    <a:pt x="185978" y="194281"/>
                  </a:lnTo>
                  <a:lnTo>
                    <a:pt x="163090" y="234514"/>
                  </a:lnTo>
                  <a:lnTo>
                    <a:pt x="138807" y="275913"/>
                  </a:lnTo>
                  <a:lnTo>
                    <a:pt x="112021" y="315950"/>
                  </a:lnTo>
                  <a:lnTo>
                    <a:pt x="83654" y="354206"/>
                  </a:lnTo>
                  <a:lnTo>
                    <a:pt x="54583" y="390023"/>
                  </a:lnTo>
                  <a:lnTo>
                    <a:pt x="20563" y="435179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592">
              <a:extLst>
                <a:ext uri="{FF2B5EF4-FFF2-40B4-BE49-F238E27FC236}">
                  <a16:creationId xmlns:a16="http://schemas.microsoft.com/office/drawing/2014/main" xmlns="" id="{845CF2FE-07FD-4139-B319-E1E8331823F3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463800" y="5340350"/>
              <a:ext cx="247651" cy="438151"/>
            </a:xfrm>
            <a:custGeom>
              <a:avLst/>
              <a:gdLst/>
              <a:ahLst/>
              <a:cxnLst/>
              <a:rect l="0" t="0" r="0" b="0"/>
              <a:pathLst>
                <a:path w="247651" h="438151">
                  <a:moveTo>
                    <a:pt x="247650" y="0"/>
                  </a:moveTo>
                  <a:lnTo>
                    <a:pt x="247650" y="0"/>
                  </a:lnTo>
                  <a:lnTo>
                    <a:pt x="240908" y="3371"/>
                  </a:lnTo>
                  <a:lnTo>
                    <a:pt x="235717" y="8789"/>
                  </a:lnTo>
                  <a:lnTo>
                    <a:pt x="211340" y="51707"/>
                  </a:lnTo>
                  <a:lnTo>
                    <a:pt x="193963" y="97388"/>
                  </a:lnTo>
                  <a:lnTo>
                    <a:pt x="175534" y="140255"/>
                  </a:lnTo>
                  <a:lnTo>
                    <a:pt x="157978" y="174518"/>
                  </a:lnTo>
                  <a:lnTo>
                    <a:pt x="138416" y="210913"/>
                  </a:lnTo>
                  <a:lnTo>
                    <a:pt x="116552" y="248257"/>
                  </a:lnTo>
                  <a:lnTo>
                    <a:pt x="90371" y="286019"/>
                  </a:lnTo>
                  <a:lnTo>
                    <a:pt x="66035" y="322088"/>
                  </a:lnTo>
                  <a:lnTo>
                    <a:pt x="44871" y="355522"/>
                  </a:lnTo>
                  <a:lnTo>
                    <a:pt x="21762" y="396735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593">
              <a:extLst>
                <a:ext uri="{FF2B5EF4-FFF2-40B4-BE49-F238E27FC236}">
                  <a16:creationId xmlns:a16="http://schemas.microsoft.com/office/drawing/2014/main" xmlns="" id="{4D3E381A-1052-4A7D-9BF0-CC09032C3747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381250" y="5346700"/>
              <a:ext cx="190501" cy="355601"/>
            </a:xfrm>
            <a:custGeom>
              <a:avLst/>
              <a:gdLst/>
              <a:ahLst/>
              <a:cxnLst/>
              <a:rect l="0" t="0" r="0" b="0"/>
              <a:pathLst>
                <a:path w="190501" h="355601">
                  <a:moveTo>
                    <a:pt x="190500" y="0"/>
                  </a:moveTo>
                  <a:lnTo>
                    <a:pt x="190500" y="0"/>
                  </a:lnTo>
                  <a:lnTo>
                    <a:pt x="190500" y="3371"/>
                  </a:lnTo>
                  <a:lnTo>
                    <a:pt x="175753" y="47661"/>
                  </a:lnTo>
                  <a:lnTo>
                    <a:pt x="157092" y="94159"/>
                  </a:lnTo>
                  <a:lnTo>
                    <a:pt x="142580" y="133026"/>
                  </a:lnTo>
                  <a:lnTo>
                    <a:pt x="119230" y="174725"/>
                  </a:lnTo>
                  <a:lnTo>
                    <a:pt x="93340" y="218360"/>
                  </a:lnTo>
                  <a:lnTo>
                    <a:pt x="64423" y="255826"/>
                  </a:lnTo>
                  <a:lnTo>
                    <a:pt x="33187" y="303044"/>
                  </a:lnTo>
                  <a:lnTo>
                    <a:pt x="4621" y="342763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545">
            <a:extLst>
              <a:ext uri="{FF2B5EF4-FFF2-40B4-BE49-F238E27FC236}">
                <a16:creationId xmlns:a16="http://schemas.microsoft.com/office/drawing/2014/main" xmlns="" id="{92A4051E-D054-445A-B98C-91D282DF6CB8}"/>
              </a:ext>
            </a:extLst>
          </p:cNvPr>
          <p:cNvGrpSpPr/>
          <p:nvPr/>
        </p:nvGrpSpPr>
        <p:grpSpPr>
          <a:xfrm>
            <a:off x="1880016" y="4824116"/>
            <a:ext cx="1764885" cy="1456035"/>
            <a:chOff x="1880016" y="4824116"/>
            <a:chExt cx="1764885" cy="1456035"/>
          </a:xfrm>
        </p:grpSpPr>
        <p:sp>
          <p:nvSpPr>
            <p:cNvPr id="423" name="SMARTInkShape-2594">
              <a:extLst>
                <a:ext uri="{FF2B5EF4-FFF2-40B4-BE49-F238E27FC236}">
                  <a16:creationId xmlns:a16="http://schemas.microsoft.com/office/drawing/2014/main" xmlns="" id="{CF0F8252-EE21-4DCC-B9D1-2E53740A0336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880016" y="5524577"/>
              <a:ext cx="1764885" cy="228524"/>
            </a:xfrm>
            <a:custGeom>
              <a:avLst/>
              <a:gdLst/>
              <a:ahLst/>
              <a:cxnLst/>
              <a:rect l="0" t="0" r="0" b="0"/>
              <a:pathLst>
                <a:path w="1764885" h="228524">
                  <a:moveTo>
                    <a:pt x="18634" y="6273"/>
                  </a:moveTo>
                  <a:lnTo>
                    <a:pt x="18634" y="6273"/>
                  </a:lnTo>
                  <a:lnTo>
                    <a:pt x="6700" y="1247"/>
                  </a:lnTo>
                  <a:lnTo>
                    <a:pt x="0" y="0"/>
                  </a:lnTo>
                  <a:lnTo>
                    <a:pt x="36788" y="10059"/>
                  </a:lnTo>
                  <a:lnTo>
                    <a:pt x="71858" y="16892"/>
                  </a:lnTo>
                  <a:lnTo>
                    <a:pt x="111434" y="22987"/>
                  </a:lnTo>
                  <a:lnTo>
                    <a:pt x="134828" y="26589"/>
                  </a:lnTo>
                  <a:lnTo>
                    <a:pt x="159597" y="30400"/>
                  </a:lnTo>
                  <a:lnTo>
                    <a:pt x="186693" y="34352"/>
                  </a:lnTo>
                  <a:lnTo>
                    <a:pt x="215340" y="38397"/>
                  </a:lnTo>
                  <a:lnTo>
                    <a:pt x="245021" y="42506"/>
                  </a:lnTo>
                  <a:lnTo>
                    <a:pt x="276803" y="45950"/>
                  </a:lnTo>
                  <a:lnTo>
                    <a:pt x="309986" y="48953"/>
                  </a:lnTo>
                  <a:lnTo>
                    <a:pt x="344102" y="51659"/>
                  </a:lnTo>
                  <a:lnTo>
                    <a:pt x="380251" y="54875"/>
                  </a:lnTo>
                  <a:lnTo>
                    <a:pt x="417757" y="58430"/>
                  </a:lnTo>
                  <a:lnTo>
                    <a:pt x="456166" y="62211"/>
                  </a:lnTo>
                  <a:lnTo>
                    <a:pt x="496589" y="66143"/>
                  </a:lnTo>
                  <a:lnTo>
                    <a:pt x="538354" y="70175"/>
                  </a:lnTo>
                  <a:lnTo>
                    <a:pt x="581014" y="74274"/>
                  </a:lnTo>
                  <a:lnTo>
                    <a:pt x="625682" y="79123"/>
                  </a:lnTo>
                  <a:lnTo>
                    <a:pt x="671688" y="84474"/>
                  </a:lnTo>
                  <a:lnTo>
                    <a:pt x="718587" y="90155"/>
                  </a:lnTo>
                  <a:lnTo>
                    <a:pt x="766785" y="95357"/>
                  </a:lnTo>
                  <a:lnTo>
                    <a:pt x="815852" y="100234"/>
                  </a:lnTo>
                  <a:lnTo>
                    <a:pt x="865496" y="104897"/>
                  </a:lnTo>
                  <a:lnTo>
                    <a:pt x="916231" y="110828"/>
                  </a:lnTo>
                  <a:lnTo>
                    <a:pt x="967693" y="117603"/>
                  </a:lnTo>
                  <a:lnTo>
                    <a:pt x="1019640" y="124943"/>
                  </a:lnTo>
                  <a:lnTo>
                    <a:pt x="1071205" y="131248"/>
                  </a:lnTo>
                  <a:lnTo>
                    <a:pt x="1122514" y="136862"/>
                  </a:lnTo>
                  <a:lnTo>
                    <a:pt x="1173654" y="142015"/>
                  </a:lnTo>
                  <a:lnTo>
                    <a:pt x="1222564" y="147568"/>
                  </a:lnTo>
                  <a:lnTo>
                    <a:pt x="1269987" y="153386"/>
                  </a:lnTo>
                  <a:lnTo>
                    <a:pt x="1316419" y="159382"/>
                  </a:lnTo>
                  <a:lnTo>
                    <a:pt x="1362191" y="164790"/>
                  </a:lnTo>
                  <a:lnTo>
                    <a:pt x="1407522" y="169806"/>
                  </a:lnTo>
                  <a:lnTo>
                    <a:pt x="1452559" y="174562"/>
                  </a:lnTo>
                  <a:lnTo>
                    <a:pt x="1493873" y="179848"/>
                  </a:lnTo>
                  <a:lnTo>
                    <a:pt x="1532704" y="185491"/>
                  </a:lnTo>
                  <a:lnTo>
                    <a:pt x="1569881" y="191368"/>
                  </a:lnTo>
                  <a:lnTo>
                    <a:pt x="1603838" y="196697"/>
                  </a:lnTo>
                  <a:lnTo>
                    <a:pt x="1635647" y="201661"/>
                  </a:lnTo>
                  <a:lnTo>
                    <a:pt x="1666026" y="206382"/>
                  </a:lnTo>
                  <a:lnTo>
                    <a:pt x="1711069" y="213508"/>
                  </a:lnTo>
                  <a:lnTo>
                    <a:pt x="1748939" y="221487"/>
                  </a:lnTo>
                  <a:lnTo>
                    <a:pt x="1764884" y="228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595">
              <a:extLst>
                <a:ext uri="{FF2B5EF4-FFF2-40B4-BE49-F238E27FC236}">
                  <a16:creationId xmlns:a16="http://schemas.microsoft.com/office/drawing/2014/main" xmlns="" id="{A83F7729-52A1-4131-A436-FC369762BB59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927197" y="4824116"/>
              <a:ext cx="1592911" cy="1436108"/>
            </a:xfrm>
            <a:custGeom>
              <a:avLst/>
              <a:gdLst/>
              <a:ahLst/>
              <a:cxnLst/>
              <a:rect l="0" t="0" r="0" b="0"/>
              <a:pathLst>
                <a:path w="1592911" h="1436108">
                  <a:moveTo>
                    <a:pt x="1070003" y="128884"/>
                  </a:moveTo>
                  <a:lnTo>
                    <a:pt x="1070003" y="128884"/>
                  </a:lnTo>
                  <a:lnTo>
                    <a:pt x="1070003" y="92574"/>
                  </a:lnTo>
                  <a:lnTo>
                    <a:pt x="1067886" y="89155"/>
                  </a:lnTo>
                  <a:lnTo>
                    <a:pt x="1040117" y="72939"/>
                  </a:lnTo>
                  <a:lnTo>
                    <a:pt x="997307" y="55326"/>
                  </a:lnTo>
                  <a:lnTo>
                    <a:pt x="957055" y="35436"/>
                  </a:lnTo>
                  <a:lnTo>
                    <a:pt x="916592" y="19978"/>
                  </a:lnTo>
                  <a:lnTo>
                    <a:pt x="885639" y="10868"/>
                  </a:lnTo>
                  <a:lnTo>
                    <a:pt x="851186" y="3995"/>
                  </a:lnTo>
                  <a:lnTo>
                    <a:pt x="814707" y="0"/>
                  </a:lnTo>
                  <a:lnTo>
                    <a:pt x="777327" y="576"/>
                  </a:lnTo>
                  <a:lnTo>
                    <a:pt x="737665" y="5066"/>
                  </a:lnTo>
                  <a:lnTo>
                    <a:pt x="695109" y="13881"/>
                  </a:lnTo>
                  <a:lnTo>
                    <a:pt x="647972" y="29559"/>
                  </a:lnTo>
                  <a:lnTo>
                    <a:pt x="600682" y="48285"/>
                  </a:lnTo>
                  <a:lnTo>
                    <a:pt x="553088" y="69779"/>
                  </a:lnTo>
                  <a:lnTo>
                    <a:pt x="528543" y="82425"/>
                  </a:lnTo>
                  <a:lnTo>
                    <a:pt x="503713" y="95795"/>
                  </a:lnTo>
                  <a:lnTo>
                    <a:pt x="478693" y="111058"/>
                  </a:lnTo>
                  <a:lnTo>
                    <a:pt x="453546" y="127583"/>
                  </a:lnTo>
                  <a:lnTo>
                    <a:pt x="428315" y="144950"/>
                  </a:lnTo>
                  <a:lnTo>
                    <a:pt x="381466" y="181180"/>
                  </a:lnTo>
                  <a:lnTo>
                    <a:pt x="337125" y="218449"/>
                  </a:lnTo>
                  <a:lnTo>
                    <a:pt x="293900" y="256180"/>
                  </a:lnTo>
                  <a:lnTo>
                    <a:pt x="253052" y="295997"/>
                  </a:lnTo>
                  <a:lnTo>
                    <a:pt x="214436" y="337918"/>
                  </a:lnTo>
                  <a:lnTo>
                    <a:pt x="178458" y="382419"/>
                  </a:lnTo>
                  <a:lnTo>
                    <a:pt x="145535" y="428068"/>
                  </a:lnTo>
                  <a:lnTo>
                    <a:pt x="115145" y="475638"/>
                  </a:lnTo>
                  <a:lnTo>
                    <a:pt x="101114" y="501165"/>
                  </a:lnTo>
                  <a:lnTo>
                    <a:pt x="87527" y="527354"/>
                  </a:lnTo>
                  <a:lnTo>
                    <a:pt x="74941" y="553986"/>
                  </a:lnTo>
                  <a:lnTo>
                    <a:pt x="63023" y="580914"/>
                  </a:lnTo>
                  <a:lnTo>
                    <a:pt x="51550" y="608037"/>
                  </a:lnTo>
                  <a:lnTo>
                    <a:pt x="41784" y="635996"/>
                  </a:lnTo>
                  <a:lnTo>
                    <a:pt x="33157" y="664515"/>
                  </a:lnTo>
                  <a:lnTo>
                    <a:pt x="25289" y="693405"/>
                  </a:lnTo>
                  <a:lnTo>
                    <a:pt x="18632" y="722542"/>
                  </a:lnTo>
                  <a:lnTo>
                    <a:pt x="12784" y="751845"/>
                  </a:lnTo>
                  <a:lnTo>
                    <a:pt x="7473" y="781258"/>
                  </a:lnTo>
                  <a:lnTo>
                    <a:pt x="3933" y="810039"/>
                  </a:lnTo>
                  <a:lnTo>
                    <a:pt x="1573" y="838398"/>
                  </a:lnTo>
                  <a:lnTo>
                    <a:pt x="0" y="866477"/>
                  </a:lnTo>
                  <a:lnTo>
                    <a:pt x="362" y="892957"/>
                  </a:lnTo>
                  <a:lnTo>
                    <a:pt x="2015" y="918371"/>
                  </a:lnTo>
                  <a:lnTo>
                    <a:pt x="4527" y="943075"/>
                  </a:lnTo>
                  <a:lnTo>
                    <a:pt x="9025" y="968012"/>
                  </a:lnTo>
                  <a:lnTo>
                    <a:pt x="14845" y="993103"/>
                  </a:lnTo>
                  <a:lnTo>
                    <a:pt x="21548" y="1018296"/>
                  </a:lnTo>
                  <a:lnTo>
                    <a:pt x="30249" y="1043558"/>
                  </a:lnTo>
                  <a:lnTo>
                    <a:pt x="40284" y="1068867"/>
                  </a:lnTo>
                  <a:lnTo>
                    <a:pt x="51207" y="1094206"/>
                  </a:lnTo>
                  <a:lnTo>
                    <a:pt x="80277" y="1141174"/>
                  </a:lnTo>
                  <a:lnTo>
                    <a:pt x="115069" y="1185568"/>
                  </a:lnTo>
                  <a:lnTo>
                    <a:pt x="154051" y="1228818"/>
                  </a:lnTo>
                  <a:lnTo>
                    <a:pt x="196776" y="1265914"/>
                  </a:lnTo>
                  <a:lnTo>
                    <a:pt x="243752" y="1298158"/>
                  </a:lnTo>
                  <a:lnTo>
                    <a:pt x="270108" y="1312683"/>
                  </a:lnTo>
                  <a:lnTo>
                    <a:pt x="297556" y="1326600"/>
                  </a:lnTo>
                  <a:lnTo>
                    <a:pt x="326438" y="1339406"/>
                  </a:lnTo>
                  <a:lnTo>
                    <a:pt x="356276" y="1351471"/>
                  </a:lnTo>
                  <a:lnTo>
                    <a:pt x="386752" y="1363043"/>
                  </a:lnTo>
                  <a:lnTo>
                    <a:pt x="418358" y="1372872"/>
                  </a:lnTo>
                  <a:lnTo>
                    <a:pt x="450717" y="1381543"/>
                  </a:lnTo>
                  <a:lnTo>
                    <a:pt x="483579" y="1389440"/>
                  </a:lnTo>
                  <a:lnTo>
                    <a:pt x="516776" y="1396822"/>
                  </a:lnTo>
                  <a:lnTo>
                    <a:pt x="550196" y="1403859"/>
                  </a:lnTo>
                  <a:lnTo>
                    <a:pt x="583765" y="1410668"/>
                  </a:lnTo>
                  <a:lnTo>
                    <a:pt x="618844" y="1416617"/>
                  </a:lnTo>
                  <a:lnTo>
                    <a:pt x="654930" y="1421995"/>
                  </a:lnTo>
                  <a:lnTo>
                    <a:pt x="691688" y="1426992"/>
                  </a:lnTo>
                  <a:lnTo>
                    <a:pt x="728187" y="1430322"/>
                  </a:lnTo>
                  <a:lnTo>
                    <a:pt x="764515" y="1432542"/>
                  </a:lnTo>
                  <a:lnTo>
                    <a:pt x="800727" y="1434023"/>
                  </a:lnTo>
                  <a:lnTo>
                    <a:pt x="836158" y="1435010"/>
                  </a:lnTo>
                  <a:lnTo>
                    <a:pt x="871068" y="1435668"/>
                  </a:lnTo>
                  <a:lnTo>
                    <a:pt x="905630" y="1436107"/>
                  </a:lnTo>
                  <a:lnTo>
                    <a:pt x="941370" y="1434282"/>
                  </a:lnTo>
                  <a:lnTo>
                    <a:pt x="977898" y="1430949"/>
                  </a:lnTo>
                  <a:lnTo>
                    <a:pt x="1014950" y="1426611"/>
                  </a:lnTo>
                  <a:lnTo>
                    <a:pt x="1050940" y="1420897"/>
                  </a:lnTo>
                  <a:lnTo>
                    <a:pt x="1086222" y="1414265"/>
                  </a:lnTo>
                  <a:lnTo>
                    <a:pt x="1121032" y="1407021"/>
                  </a:lnTo>
                  <a:lnTo>
                    <a:pt x="1154117" y="1399370"/>
                  </a:lnTo>
                  <a:lnTo>
                    <a:pt x="1186051" y="1391447"/>
                  </a:lnTo>
                  <a:lnTo>
                    <a:pt x="1217218" y="1383342"/>
                  </a:lnTo>
                  <a:lnTo>
                    <a:pt x="1247874" y="1372295"/>
                  </a:lnTo>
                  <a:lnTo>
                    <a:pt x="1278190" y="1359285"/>
                  </a:lnTo>
                  <a:lnTo>
                    <a:pt x="1308278" y="1344968"/>
                  </a:lnTo>
                  <a:lnTo>
                    <a:pt x="1337508" y="1330484"/>
                  </a:lnTo>
                  <a:lnTo>
                    <a:pt x="1366167" y="1315889"/>
                  </a:lnTo>
                  <a:lnTo>
                    <a:pt x="1394446" y="1301221"/>
                  </a:lnTo>
                  <a:lnTo>
                    <a:pt x="1440918" y="1271752"/>
                  </a:lnTo>
                  <a:lnTo>
                    <a:pt x="1479682" y="1240780"/>
                  </a:lnTo>
                  <a:lnTo>
                    <a:pt x="1513373" y="1205848"/>
                  </a:lnTo>
                  <a:lnTo>
                    <a:pt x="1541047" y="1171039"/>
                  </a:lnTo>
                  <a:lnTo>
                    <a:pt x="1562989" y="1135342"/>
                  </a:lnTo>
                  <a:lnTo>
                    <a:pt x="1577445" y="1095958"/>
                  </a:lnTo>
                  <a:lnTo>
                    <a:pt x="1584811" y="1053054"/>
                  </a:lnTo>
                  <a:lnTo>
                    <a:pt x="1588790" y="1008115"/>
                  </a:lnTo>
                  <a:lnTo>
                    <a:pt x="1592910" y="962272"/>
                  </a:lnTo>
                  <a:lnTo>
                    <a:pt x="1591449" y="916027"/>
                  </a:lnTo>
                  <a:lnTo>
                    <a:pt x="1586096" y="868897"/>
                  </a:lnTo>
                  <a:lnTo>
                    <a:pt x="1582692" y="844476"/>
                  </a:lnTo>
                  <a:lnTo>
                    <a:pt x="1579013" y="819729"/>
                  </a:lnTo>
                  <a:lnTo>
                    <a:pt x="1574443" y="794764"/>
                  </a:lnTo>
                  <a:lnTo>
                    <a:pt x="1569280" y="769654"/>
                  </a:lnTo>
                  <a:lnTo>
                    <a:pt x="1563721" y="744448"/>
                  </a:lnTo>
                  <a:lnTo>
                    <a:pt x="1557193" y="719175"/>
                  </a:lnTo>
                  <a:lnTo>
                    <a:pt x="1550018" y="693862"/>
                  </a:lnTo>
                  <a:lnTo>
                    <a:pt x="1542413" y="668520"/>
                  </a:lnTo>
                  <a:lnTo>
                    <a:pt x="1534521" y="643863"/>
                  </a:lnTo>
                  <a:lnTo>
                    <a:pt x="1526437" y="619665"/>
                  </a:lnTo>
                  <a:lnTo>
                    <a:pt x="1509223" y="572081"/>
                  </a:lnTo>
                  <a:lnTo>
                    <a:pt x="1489814" y="525063"/>
                  </a:lnTo>
                  <a:lnTo>
                    <a:pt x="1467547" y="480176"/>
                  </a:lnTo>
                  <a:lnTo>
                    <a:pt x="1442833" y="436708"/>
                  </a:lnTo>
                  <a:lnTo>
                    <a:pt x="1415387" y="393871"/>
                  </a:lnTo>
                  <a:lnTo>
                    <a:pt x="1386725" y="353195"/>
                  </a:lnTo>
                  <a:lnTo>
                    <a:pt x="1356819" y="313950"/>
                  </a:lnTo>
                  <a:lnTo>
                    <a:pt x="1324712" y="275341"/>
                  </a:lnTo>
                  <a:lnTo>
                    <a:pt x="1287864" y="240778"/>
                  </a:lnTo>
                  <a:lnTo>
                    <a:pt x="1247969" y="210364"/>
                  </a:lnTo>
                  <a:lnTo>
                    <a:pt x="1206719" y="185088"/>
                  </a:lnTo>
                  <a:lnTo>
                    <a:pt x="1162986" y="163977"/>
                  </a:lnTo>
                  <a:lnTo>
                    <a:pt x="1116268" y="145891"/>
                  </a:lnTo>
                  <a:lnTo>
                    <a:pt x="1090968" y="138106"/>
                  </a:lnTo>
                  <a:lnTo>
                    <a:pt x="1064930" y="130798"/>
                  </a:lnTo>
                  <a:lnTo>
                    <a:pt x="1039104" y="124516"/>
                  </a:lnTo>
                  <a:lnTo>
                    <a:pt x="1013420" y="118916"/>
                  </a:lnTo>
                  <a:lnTo>
                    <a:pt x="987831" y="113773"/>
                  </a:lnTo>
                  <a:lnTo>
                    <a:pt x="963010" y="109638"/>
                  </a:lnTo>
                  <a:lnTo>
                    <a:pt x="938702" y="106175"/>
                  </a:lnTo>
                  <a:lnTo>
                    <a:pt x="892408" y="101858"/>
                  </a:lnTo>
                  <a:lnTo>
                    <a:pt x="850667" y="102291"/>
                  </a:lnTo>
                  <a:lnTo>
                    <a:pt x="809653" y="1034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596">
              <a:extLst>
                <a:ext uri="{FF2B5EF4-FFF2-40B4-BE49-F238E27FC236}">
                  <a16:creationId xmlns:a16="http://schemas.microsoft.com/office/drawing/2014/main" xmlns="" id="{F29B3565-E065-4244-9DC7-28F53281A085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2647950" y="4883667"/>
              <a:ext cx="111347" cy="1396484"/>
            </a:xfrm>
            <a:custGeom>
              <a:avLst/>
              <a:gdLst/>
              <a:ahLst/>
              <a:cxnLst/>
              <a:rect l="0" t="0" r="0" b="0"/>
              <a:pathLst>
                <a:path w="111347" h="1396484">
                  <a:moveTo>
                    <a:pt x="44450" y="31233"/>
                  </a:moveTo>
                  <a:lnTo>
                    <a:pt x="44450" y="31233"/>
                  </a:lnTo>
                  <a:lnTo>
                    <a:pt x="47821" y="27862"/>
                  </a:lnTo>
                  <a:lnTo>
                    <a:pt x="56865" y="0"/>
                  </a:lnTo>
                  <a:lnTo>
                    <a:pt x="60437" y="6378"/>
                  </a:lnTo>
                  <a:lnTo>
                    <a:pt x="72259" y="48628"/>
                  </a:lnTo>
                  <a:lnTo>
                    <a:pt x="84470" y="92485"/>
                  </a:lnTo>
                  <a:lnTo>
                    <a:pt x="93937" y="129580"/>
                  </a:lnTo>
                  <a:lnTo>
                    <a:pt x="101211" y="173732"/>
                  </a:lnTo>
                  <a:lnTo>
                    <a:pt x="104955" y="206749"/>
                  </a:lnTo>
                  <a:lnTo>
                    <a:pt x="106619" y="242589"/>
                  </a:lnTo>
                  <a:lnTo>
                    <a:pt x="109240" y="281568"/>
                  </a:lnTo>
                  <a:lnTo>
                    <a:pt x="111346" y="323821"/>
                  </a:lnTo>
                  <a:lnTo>
                    <a:pt x="109930" y="370822"/>
                  </a:lnTo>
                  <a:lnTo>
                    <a:pt x="108830" y="418052"/>
                  </a:lnTo>
                  <a:lnTo>
                    <a:pt x="108536" y="441512"/>
                  </a:lnTo>
                  <a:lnTo>
                    <a:pt x="107635" y="467030"/>
                  </a:lnTo>
                  <a:lnTo>
                    <a:pt x="106329" y="493920"/>
                  </a:lnTo>
                  <a:lnTo>
                    <a:pt x="104753" y="521724"/>
                  </a:lnTo>
                  <a:lnTo>
                    <a:pt x="102996" y="548727"/>
                  </a:lnTo>
                  <a:lnTo>
                    <a:pt x="101120" y="575196"/>
                  </a:lnTo>
                  <a:lnTo>
                    <a:pt x="99163" y="601308"/>
                  </a:lnTo>
                  <a:lnTo>
                    <a:pt x="97153" y="627888"/>
                  </a:lnTo>
                  <a:lnTo>
                    <a:pt x="95108" y="654781"/>
                  </a:lnTo>
                  <a:lnTo>
                    <a:pt x="93039" y="681882"/>
                  </a:lnTo>
                  <a:lnTo>
                    <a:pt x="91659" y="708415"/>
                  </a:lnTo>
                  <a:lnTo>
                    <a:pt x="90739" y="734571"/>
                  </a:lnTo>
                  <a:lnTo>
                    <a:pt x="90126" y="760475"/>
                  </a:lnTo>
                  <a:lnTo>
                    <a:pt x="89012" y="785506"/>
                  </a:lnTo>
                  <a:lnTo>
                    <a:pt x="87563" y="809954"/>
                  </a:lnTo>
                  <a:lnTo>
                    <a:pt x="85892" y="834013"/>
                  </a:lnTo>
                  <a:lnTo>
                    <a:pt x="80273" y="881443"/>
                  </a:lnTo>
                  <a:lnTo>
                    <a:pt x="76798" y="904955"/>
                  </a:lnTo>
                  <a:lnTo>
                    <a:pt x="73071" y="929099"/>
                  </a:lnTo>
                  <a:lnTo>
                    <a:pt x="69175" y="953659"/>
                  </a:lnTo>
                  <a:lnTo>
                    <a:pt x="65167" y="978501"/>
                  </a:lnTo>
                  <a:lnTo>
                    <a:pt x="58831" y="1024917"/>
                  </a:lnTo>
                  <a:lnTo>
                    <a:pt x="53664" y="1067653"/>
                  </a:lnTo>
                  <a:lnTo>
                    <a:pt x="49015" y="1105464"/>
                  </a:lnTo>
                  <a:lnTo>
                    <a:pt x="42716" y="1141082"/>
                  </a:lnTo>
                  <a:lnTo>
                    <a:pt x="35918" y="1174316"/>
                  </a:lnTo>
                  <a:lnTo>
                    <a:pt x="28124" y="1216826"/>
                  </a:lnTo>
                  <a:lnTo>
                    <a:pt x="22052" y="1255527"/>
                  </a:lnTo>
                  <a:lnTo>
                    <a:pt x="17761" y="1296804"/>
                  </a:lnTo>
                  <a:lnTo>
                    <a:pt x="13145" y="1338944"/>
                  </a:lnTo>
                  <a:lnTo>
                    <a:pt x="10950" y="1356385"/>
                  </a:lnTo>
                  <a:lnTo>
                    <a:pt x="6956" y="1378582"/>
                  </a:lnTo>
                  <a:lnTo>
                    <a:pt x="6352" y="1390090"/>
                  </a:lnTo>
                  <a:lnTo>
                    <a:pt x="0" y="13964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546">
            <a:extLst>
              <a:ext uri="{FF2B5EF4-FFF2-40B4-BE49-F238E27FC236}">
                <a16:creationId xmlns:a16="http://schemas.microsoft.com/office/drawing/2014/main" xmlns="" id="{9AF2C0F0-2A79-48CC-B470-65CCC7BCD310}"/>
              </a:ext>
            </a:extLst>
          </p:cNvPr>
          <p:cNvGrpSpPr/>
          <p:nvPr/>
        </p:nvGrpSpPr>
        <p:grpSpPr>
          <a:xfrm>
            <a:off x="10232541" y="3780889"/>
            <a:ext cx="946428" cy="784762"/>
            <a:chOff x="10232541" y="3780889"/>
            <a:chExt cx="946428" cy="784762"/>
          </a:xfrm>
        </p:grpSpPr>
        <p:sp>
          <p:nvSpPr>
            <p:cNvPr id="427" name="SMARTInkShape-2597">
              <a:extLst>
                <a:ext uri="{FF2B5EF4-FFF2-40B4-BE49-F238E27FC236}">
                  <a16:creationId xmlns:a16="http://schemas.microsoft.com/office/drawing/2014/main" xmlns="" id="{26B92EEC-4EBE-4BFC-84D2-CDB0F1B7E8D4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0257635" y="4003366"/>
              <a:ext cx="229522" cy="300528"/>
            </a:xfrm>
            <a:custGeom>
              <a:avLst/>
              <a:gdLst/>
              <a:ahLst/>
              <a:cxnLst/>
              <a:rect l="0" t="0" r="0" b="0"/>
              <a:pathLst>
                <a:path w="229522" h="300528">
                  <a:moveTo>
                    <a:pt x="35715" y="9834"/>
                  </a:moveTo>
                  <a:lnTo>
                    <a:pt x="35715" y="9834"/>
                  </a:lnTo>
                  <a:lnTo>
                    <a:pt x="41182" y="4367"/>
                  </a:lnTo>
                  <a:lnTo>
                    <a:pt x="41803" y="374"/>
                  </a:lnTo>
                  <a:lnTo>
                    <a:pt x="41186" y="0"/>
                  </a:lnTo>
                  <a:lnTo>
                    <a:pt x="38616" y="1465"/>
                  </a:lnTo>
                  <a:lnTo>
                    <a:pt x="33204" y="9628"/>
                  </a:lnTo>
                  <a:lnTo>
                    <a:pt x="19985" y="46012"/>
                  </a:lnTo>
                  <a:lnTo>
                    <a:pt x="8632" y="86562"/>
                  </a:lnTo>
                  <a:lnTo>
                    <a:pt x="2983" y="117784"/>
                  </a:lnTo>
                  <a:lnTo>
                    <a:pt x="0" y="152356"/>
                  </a:lnTo>
                  <a:lnTo>
                    <a:pt x="86" y="187477"/>
                  </a:lnTo>
                  <a:lnTo>
                    <a:pt x="8067" y="233605"/>
                  </a:lnTo>
                  <a:lnTo>
                    <a:pt x="15431" y="258630"/>
                  </a:lnTo>
                  <a:lnTo>
                    <a:pt x="29052" y="277749"/>
                  </a:lnTo>
                  <a:lnTo>
                    <a:pt x="47569" y="291890"/>
                  </a:lnTo>
                  <a:lnTo>
                    <a:pt x="69911" y="300527"/>
                  </a:lnTo>
                  <a:lnTo>
                    <a:pt x="113033" y="299244"/>
                  </a:lnTo>
                  <a:lnTo>
                    <a:pt x="139457" y="287803"/>
                  </a:lnTo>
                  <a:lnTo>
                    <a:pt x="181796" y="251714"/>
                  </a:lnTo>
                  <a:lnTo>
                    <a:pt x="205292" y="210933"/>
                  </a:lnTo>
                  <a:lnTo>
                    <a:pt x="217151" y="175646"/>
                  </a:lnTo>
                  <a:lnTo>
                    <a:pt x="225715" y="137149"/>
                  </a:lnTo>
                  <a:lnTo>
                    <a:pt x="229521" y="98874"/>
                  </a:lnTo>
                  <a:lnTo>
                    <a:pt x="228292" y="51739"/>
                  </a:lnTo>
                  <a:lnTo>
                    <a:pt x="223459" y="24445"/>
                  </a:lnTo>
                  <a:lnTo>
                    <a:pt x="219582" y="16328"/>
                  </a:lnTo>
                  <a:lnTo>
                    <a:pt x="217560" y="14163"/>
                  </a:lnTo>
                  <a:lnTo>
                    <a:pt x="214799" y="14836"/>
                  </a:lnTo>
                  <a:lnTo>
                    <a:pt x="200815" y="28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598">
              <a:extLst>
                <a:ext uri="{FF2B5EF4-FFF2-40B4-BE49-F238E27FC236}">
                  <a16:creationId xmlns:a16="http://schemas.microsoft.com/office/drawing/2014/main" xmlns="" id="{FDE4836F-7659-4AB7-BEDB-FB8210FE212A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0267950" y="44704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1999" y="49855"/>
                  </a:lnTo>
                  <a:lnTo>
                    <a:pt x="3711" y="6308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599">
              <a:extLst>
                <a:ext uri="{FF2B5EF4-FFF2-40B4-BE49-F238E27FC236}">
                  <a16:creationId xmlns:a16="http://schemas.microsoft.com/office/drawing/2014/main" xmlns="" id="{EA8C5714-1655-40DF-8E3B-011F8115A55F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0232541" y="4385891"/>
              <a:ext cx="22710" cy="33710"/>
            </a:xfrm>
            <a:custGeom>
              <a:avLst/>
              <a:gdLst/>
              <a:ahLst/>
              <a:cxnLst/>
              <a:rect l="0" t="0" r="0" b="0"/>
              <a:pathLst>
                <a:path w="22710" h="33710">
                  <a:moveTo>
                    <a:pt x="3659" y="33709"/>
                  </a:moveTo>
                  <a:lnTo>
                    <a:pt x="3659" y="33709"/>
                  </a:lnTo>
                  <a:lnTo>
                    <a:pt x="2954" y="19205"/>
                  </a:lnTo>
                  <a:lnTo>
                    <a:pt x="0" y="6990"/>
                  </a:lnTo>
                  <a:lnTo>
                    <a:pt x="1563" y="1139"/>
                  </a:lnTo>
                  <a:lnTo>
                    <a:pt x="4378" y="0"/>
                  </a:lnTo>
                  <a:lnTo>
                    <a:pt x="22709" y="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600">
              <a:extLst>
                <a:ext uri="{FF2B5EF4-FFF2-40B4-BE49-F238E27FC236}">
                  <a16:creationId xmlns:a16="http://schemas.microsoft.com/office/drawing/2014/main" xmlns="" id="{15171968-A677-457A-91B5-3FB00DFCF6A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0325100" y="4473680"/>
              <a:ext cx="88901" cy="9421"/>
            </a:xfrm>
            <a:custGeom>
              <a:avLst/>
              <a:gdLst/>
              <a:ahLst/>
              <a:cxnLst/>
              <a:rect l="0" t="0" r="0" b="0"/>
              <a:pathLst>
                <a:path w="88901" h="9421">
                  <a:moveTo>
                    <a:pt x="0" y="9420"/>
                  </a:moveTo>
                  <a:lnTo>
                    <a:pt x="0" y="9420"/>
                  </a:lnTo>
                  <a:lnTo>
                    <a:pt x="12553" y="7538"/>
                  </a:lnTo>
                  <a:lnTo>
                    <a:pt x="53865" y="0"/>
                  </a:lnTo>
                  <a:lnTo>
                    <a:pt x="889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601">
              <a:extLst>
                <a:ext uri="{FF2B5EF4-FFF2-40B4-BE49-F238E27FC236}">
                  <a16:creationId xmlns:a16="http://schemas.microsoft.com/office/drawing/2014/main" xmlns="" id="{7AC6EA9B-CFFD-42FC-8FCF-61AD8B5B8A0E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0350500" y="453390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12553" y="2986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602">
              <a:extLst>
                <a:ext uri="{FF2B5EF4-FFF2-40B4-BE49-F238E27FC236}">
                  <a16:creationId xmlns:a16="http://schemas.microsoft.com/office/drawing/2014/main" xmlns="" id="{F2CB4F53-5FDE-4976-AED1-1100FA27E43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0509250" y="4457700"/>
              <a:ext cx="9835" cy="95251"/>
            </a:xfrm>
            <a:custGeom>
              <a:avLst/>
              <a:gdLst/>
              <a:ahLst/>
              <a:cxnLst/>
              <a:rect l="0" t="0" r="0" b="0"/>
              <a:pathLst>
                <a:path w="9835" h="95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834" y="51325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603">
              <a:extLst>
                <a:ext uri="{FF2B5EF4-FFF2-40B4-BE49-F238E27FC236}">
                  <a16:creationId xmlns:a16="http://schemas.microsoft.com/office/drawing/2014/main" xmlns="" id="{9B3A5B70-CEFC-4ADF-AA3F-606A4DD0D616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0287000" y="3780889"/>
              <a:ext cx="139795" cy="144603"/>
            </a:xfrm>
            <a:custGeom>
              <a:avLst/>
              <a:gdLst/>
              <a:ahLst/>
              <a:cxnLst/>
              <a:rect l="0" t="0" r="0" b="0"/>
              <a:pathLst>
                <a:path w="139795" h="144603">
                  <a:moveTo>
                    <a:pt x="0" y="105311"/>
                  </a:moveTo>
                  <a:lnTo>
                    <a:pt x="0" y="105311"/>
                  </a:lnTo>
                  <a:lnTo>
                    <a:pt x="0" y="101940"/>
                  </a:lnTo>
                  <a:lnTo>
                    <a:pt x="705" y="101653"/>
                  </a:lnTo>
                  <a:lnTo>
                    <a:pt x="3370" y="103215"/>
                  </a:lnTo>
                  <a:lnTo>
                    <a:pt x="4363" y="104619"/>
                  </a:lnTo>
                  <a:lnTo>
                    <a:pt x="5467" y="108061"/>
                  </a:lnTo>
                  <a:lnTo>
                    <a:pt x="6328" y="144138"/>
                  </a:lnTo>
                  <a:lnTo>
                    <a:pt x="5629" y="144602"/>
                  </a:lnTo>
                  <a:lnTo>
                    <a:pt x="2973" y="141353"/>
                  </a:lnTo>
                  <a:lnTo>
                    <a:pt x="3202" y="131442"/>
                  </a:lnTo>
                  <a:lnTo>
                    <a:pt x="9098" y="95343"/>
                  </a:lnTo>
                  <a:lnTo>
                    <a:pt x="18374" y="56417"/>
                  </a:lnTo>
                  <a:lnTo>
                    <a:pt x="34151" y="16344"/>
                  </a:lnTo>
                  <a:lnTo>
                    <a:pt x="42460" y="6268"/>
                  </a:lnTo>
                  <a:lnTo>
                    <a:pt x="54618" y="1320"/>
                  </a:lnTo>
                  <a:lnTo>
                    <a:pt x="61813" y="0"/>
                  </a:lnTo>
                  <a:lnTo>
                    <a:pt x="92164" y="4885"/>
                  </a:lnTo>
                  <a:lnTo>
                    <a:pt x="111987" y="17168"/>
                  </a:lnTo>
                  <a:lnTo>
                    <a:pt x="121224" y="25382"/>
                  </a:lnTo>
                  <a:lnTo>
                    <a:pt x="133369" y="45798"/>
                  </a:lnTo>
                  <a:lnTo>
                    <a:pt x="139709" y="67572"/>
                  </a:lnTo>
                  <a:lnTo>
                    <a:pt x="139794" y="114718"/>
                  </a:lnTo>
                  <a:lnTo>
                    <a:pt x="139700" y="124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604">
              <a:extLst>
                <a:ext uri="{FF2B5EF4-FFF2-40B4-BE49-F238E27FC236}">
                  <a16:creationId xmlns:a16="http://schemas.microsoft.com/office/drawing/2014/main" xmlns="" id="{A407BD3C-7CBF-4759-B5D9-81675F12865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706693" y="3985888"/>
              <a:ext cx="177208" cy="316798"/>
            </a:xfrm>
            <a:custGeom>
              <a:avLst/>
              <a:gdLst/>
              <a:ahLst/>
              <a:cxnLst/>
              <a:rect l="0" t="0" r="0" b="0"/>
              <a:pathLst>
                <a:path w="177208" h="316798">
                  <a:moveTo>
                    <a:pt x="177207" y="33662"/>
                  </a:moveTo>
                  <a:lnTo>
                    <a:pt x="177207" y="33662"/>
                  </a:lnTo>
                  <a:lnTo>
                    <a:pt x="176502" y="12705"/>
                  </a:lnTo>
                  <a:lnTo>
                    <a:pt x="173836" y="7180"/>
                  </a:lnTo>
                  <a:lnTo>
                    <a:pt x="166537" y="2372"/>
                  </a:lnTo>
                  <a:lnTo>
                    <a:pt x="161627" y="102"/>
                  </a:lnTo>
                  <a:lnTo>
                    <a:pt x="156237" y="0"/>
                  </a:lnTo>
                  <a:lnTo>
                    <a:pt x="109042" y="18196"/>
                  </a:lnTo>
                  <a:lnTo>
                    <a:pt x="65749" y="42601"/>
                  </a:lnTo>
                  <a:lnTo>
                    <a:pt x="47941" y="59507"/>
                  </a:lnTo>
                  <a:lnTo>
                    <a:pt x="27429" y="92826"/>
                  </a:lnTo>
                  <a:lnTo>
                    <a:pt x="16255" y="129508"/>
                  </a:lnTo>
                  <a:lnTo>
                    <a:pt x="8476" y="167895"/>
                  </a:lnTo>
                  <a:lnTo>
                    <a:pt x="2408" y="208822"/>
                  </a:lnTo>
                  <a:lnTo>
                    <a:pt x="0" y="251209"/>
                  </a:lnTo>
                  <a:lnTo>
                    <a:pt x="1081" y="268638"/>
                  </a:lnTo>
                  <a:lnTo>
                    <a:pt x="6268" y="290496"/>
                  </a:lnTo>
                  <a:lnTo>
                    <a:pt x="15156" y="304914"/>
                  </a:lnTo>
                  <a:lnTo>
                    <a:pt x="20489" y="309747"/>
                  </a:lnTo>
                  <a:lnTo>
                    <a:pt x="33942" y="315116"/>
                  </a:lnTo>
                  <a:lnTo>
                    <a:pt x="50740" y="316797"/>
                  </a:lnTo>
                  <a:lnTo>
                    <a:pt x="96017" y="312128"/>
                  </a:lnTo>
                  <a:lnTo>
                    <a:pt x="138983" y="304411"/>
                  </a:lnTo>
                  <a:lnTo>
                    <a:pt x="158157" y="300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605">
              <a:extLst>
                <a:ext uri="{FF2B5EF4-FFF2-40B4-BE49-F238E27FC236}">
                  <a16:creationId xmlns:a16="http://schemas.microsoft.com/office/drawing/2014/main" xmlns="" id="{A480B3B0-11E1-4EFB-89B3-4C2E2BC677B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0728129" y="4203700"/>
              <a:ext cx="155772" cy="12701"/>
            </a:xfrm>
            <a:custGeom>
              <a:avLst/>
              <a:gdLst/>
              <a:ahLst/>
              <a:cxnLst/>
              <a:rect l="0" t="0" r="0" b="0"/>
              <a:pathLst>
                <a:path w="1557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7" y="8336"/>
                  </a:lnTo>
                  <a:lnTo>
                    <a:pt x="11275" y="6233"/>
                  </a:lnTo>
                  <a:lnTo>
                    <a:pt x="44910" y="2160"/>
                  </a:lnTo>
                  <a:lnTo>
                    <a:pt x="90310" y="640"/>
                  </a:lnTo>
                  <a:lnTo>
                    <a:pt x="133866" y="190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606">
              <a:extLst>
                <a:ext uri="{FF2B5EF4-FFF2-40B4-BE49-F238E27FC236}">
                  <a16:creationId xmlns:a16="http://schemas.microsoft.com/office/drawing/2014/main" xmlns="" id="{E3ACE0CA-015F-45F2-B024-EA7E6C542AFD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0966450" y="4311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37664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607">
              <a:extLst>
                <a:ext uri="{FF2B5EF4-FFF2-40B4-BE49-F238E27FC236}">
                  <a16:creationId xmlns:a16="http://schemas.microsoft.com/office/drawing/2014/main" xmlns="" id="{9F07AC62-F91F-4D90-9407-1B8AF5B07D36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0977478" y="4191000"/>
              <a:ext cx="30221" cy="45290"/>
            </a:xfrm>
            <a:custGeom>
              <a:avLst/>
              <a:gdLst/>
              <a:ahLst/>
              <a:cxnLst/>
              <a:rect l="0" t="0" r="0" b="0"/>
              <a:pathLst>
                <a:path w="30221" h="45290">
                  <a:moveTo>
                    <a:pt x="8022" y="12700"/>
                  </a:moveTo>
                  <a:lnTo>
                    <a:pt x="8022" y="12700"/>
                  </a:lnTo>
                  <a:lnTo>
                    <a:pt x="1279" y="19442"/>
                  </a:lnTo>
                  <a:lnTo>
                    <a:pt x="0" y="23545"/>
                  </a:lnTo>
                  <a:lnTo>
                    <a:pt x="459" y="33748"/>
                  </a:lnTo>
                  <a:lnTo>
                    <a:pt x="2276" y="38021"/>
                  </a:lnTo>
                  <a:lnTo>
                    <a:pt x="8055" y="44650"/>
                  </a:lnTo>
                  <a:lnTo>
                    <a:pt x="12278" y="45289"/>
                  </a:lnTo>
                  <a:lnTo>
                    <a:pt x="22613" y="42235"/>
                  </a:lnTo>
                  <a:lnTo>
                    <a:pt x="26214" y="38740"/>
                  </a:lnTo>
                  <a:lnTo>
                    <a:pt x="30220" y="29212"/>
                  </a:lnTo>
                  <a:lnTo>
                    <a:pt x="30116" y="19803"/>
                  </a:lnTo>
                  <a:lnTo>
                    <a:pt x="27720" y="11624"/>
                  </a:lnTo>
                  <a:lnTo>
                    <a:pt x="20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608">
              <a:extLst>
                <a:ext uri="{FF2B5EF4-FFF2-40B4-BE49-F238E27FC236}">
                  <a16:creationId xmlns:a16="http://schemas.microsoft.com/office/drawing/2014/main" xmlns="" id="{4DA74906-AC2C-4CB5-A33E-8A34D0905F7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1055350" y="3996798"/>
              <a:ext cx="123619" cy="397403"/>
            </a:xfrm>
            <a:custGeom>
              <a:avLst/>
              <a:gdLst/>
              <a:ahLst/>
              <a:cxnLst/>
              <a:rect l="0" t="0" r="0" b="0"/>
              <a:pathLst>
                <a:path w="123619" h="397403">
                  <a:moveTo>
                    <a:pt x="50800" y="16402"/>
                  </a:moveTo>
                  <a:lnTo>
                    <a:pt x="50800" y="16402"/>
                  </a:lnTo>
                  <a:lnTo>
                    <a:pt x="54170" y="6289"/>
                  </a:lnTo>
                  <a:lnTo>
                    <a:pt x="56576" y="3310"/>
                  </a:lnTo>
                  <a:lnTo>
                    <a:pt x="63009" y="0"/>
                  </a:lnTo>
                  <a:lnTo>
                    <a:pt x="67405" y="2645"/>
                  </a:lnTo>
                  <a:lnTo>
                    <a:pt x="84413" y="25339"/>
                  </a:lnTo>
                  <a:lnTo>
                    <a:pt x="106307" y="69693"/>
                  </a:lnTo>
                  <a:lnTo>
                    <a:pt x="119921" y="112054"/>
                  </a:lnTo>
                  <a:lnTo>
                    <a:pt x="122985" y="136614"/>
                  </a:lnTo>
                  <a:lnTo>
                    <a:pt x="123618" y="162866"/>
                  </a:lnTo>
                  <a:lnTo>
                    <a:pt x="122629" y="190244"/>
                  </a:lnTo>
                  <a:lnTo>
                    <a:pt x="117734" y="217669"/>
                  </a:lnTo>
                  <a:lnTo>
                    <a:pt x="110241" y="245124"/>
                  </a:lnTo>
                  <a:lnTo>
                    <a:pt x="101009" y="272600"/>
                  </a:lnTo>
                  <a:lnTo>
                    <a:pt x="85685" y="298678"/>
                  </a:lnTo>
                  <a:lnTo>
                    <a:pt x="66294" y="323825"/>
                  </a:lnTo>
                  <a:lnTo>
                    <a:pt x="29464" y="364701"/>
                  </a:lnTo>
                  <a:lnTo>
                    <a:pt x="0" y="397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547">
            <a:extLst>
              <a:ext uri="{FF2B5EF4-FFF2-40B4-BE49-F238E27FC236}">
                <a16:creationId xmlns:a16="http://schemas.microsoft.com/office/drawing/2014/main" xmlns="" id="{56038186-4806-4EAF-9FAF-8C3443C1628C}"/>
              </a:ext>
            </a:extLst>
          </p:cNvPr>
          <p:cNvGrpSpPr/>
          <p:nvPr/>
        </p:nvGrpSpPr>
        <p:grpSpPr>
          <a:xfrm>
            <a:off x="8382882" y="3875962"/>
            <a:ext cx="1545341" cy="410289"/>
            <a:chOff x="8382882" y="3875962"/>
            <a:chExt cx="1545341" cy="410289"/>
          </a:xfrm>
        </p:grpSpPr>
        <p:sp>
          <p:nvSpPr>
            <p:cNvPr id="440" name="SMARTInkShape-2609">
              <a:extLst>
                <a:ext uri="{FF2B5EF4-FFF2-40B4-BE49-F238E27FC236}">
                  <a16:creationId xmlns:a16="http://schemas.microsoft.com/office/drawing/2014/main" xmlns="" id="{014269D8-BE97-4F16-B77C-C1D6DB113258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9429750" y="41465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36899" y="23988"/>
                  </a:lnTo>
                  <a:lnTo>
                    <a:pt x="68610" y="18658"/>
                  </a:lnTo>
                  <a:lnTo>
                    <a:pt x="101988" y="115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610">
              <a:extLst>
                <a:ext uri="{FF2B5EF4-FFF2-40B4-BE49-F238E27FC236}">
                  <a16:creationId xmlns:a16="http://schemas.microsoft.com/office/drawing/2014/main" xmlns="" id="{F6337DF2-24D2-406D-86FE-0E029A282DF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9753600" y="3987140"/>
              <a:ext cx="174623" cy="257641"/>
            </a:xfrm>
            <a:custGeom>
              <a:avLst/>
              <a:gdLst/>
              <a:ahLst/>
              <a:cxnLst/>
              <a:rect l="0" t="0" r="0" b="0"/>
              <a:pathLst>
                <a:path w="174623" h="257641">
                  <a:moveTo>
                    <a:pt x="0" y="108610"/>
                  </a:moveTo>
                  <a:lnTo>
                    <a:pt x="0" y="108610"/>
                  </a:lnTo>
                  <a:lnTo>
                    <a:pt x="0" y="147584"/>
                  </a:lnTo>
                  <a:lnTo>
                    <a:pt x="1881" y="190705"/>
                  </a:lnTo>
                  <a:lnTo>
                    <a:pt x="3144" y="220894"/>
                  </a:lnTo>
                  <a:lnTo>
                    <a:pt x="184" y="257640"/>
                  </a:lnTo>
                  <a:lnTo>
                    <a:pt x="10" y="216064"/>
                  </a:lnTo>
                  <a:lnTo>
                    <a:pt x="3" y="172355"/>
                  </a:lnTo>
                  <a:lnTo>
                    <a:pt x="2" y="137647"/>
                  </a:lnTo>
                  <a:lnTo>
                    <a:pt x="3763" y="102936"/>
                  </a:lnTo>
                  <a:lnTo>
                    <a:pt x="15697" y="57305"/>
                  </a:lnTo>
                  <a:lnTo>
                    <a:pt x="27438" y="34302"/>
                  </a:lnTo>
                  <a:lnTo>
                    <a:pt x="42063" y="17023"/>
                  </a:lnTo>
                  <a:lnTo>
                    <a:pt x="61733" y="6051"/>
                  </a:lnTo>
                  <a:lnTo>
                    <a:pt x="84588" y="234"/>
                  </a:lnTo>
                  <a:lnTo>
                    <a:pt x="108855" y="0"/>
                  </a:lnTo>
                  <a:lnTo>
                    <a:pt x="131871" y="7893"/>
                  </a:lnTo>
                  <a:lnTo>
                    <a:pt x="142947" y="13948"/>
                  </a:lnTo>
                  <a:lnTo>
                    <a:pt x="159017" y="31966"/>
                  </a:lnTo>
                  <a:lnTo>
                    <a:pt x="169451" y="54790"/>
                  </a:lnTo>
                  <a:lnTo>
                    <a:pt x="174622" y="94702"/>
                  </a:lnTo>
                  <a:lnTo>
                    <a:pt x="171292" y="133652"/>
                  </a:lnTo>
                  <a:lnTo>
                    <a:pt x="161682" y="171298"/>
                  </a:lnTo>
                  <a:lnTo>
                    <a:pt x="147675" y="214100"/>
                  </a:lnTo>
                  <a:lnTo>
                    <a:pt x="139700" y="248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611">
              <a:extLst>
                <a:ext uri="{FF2B5EF4-FFF2-40B4-BE49-F238E27FC236}">
                  <a16:creationId xmlns:a16="http://schemas.microsoft.com/office/drawing/2014/main" xmlns="" id="{3DE1730C-FE6E-4872-9EA5-1F229087812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794748" y="3875962"/>
              <a:ext cx="120350" cy="383998"/>
            </a:xfrm>
            <a:custGeom>
              <a:avLst/>
              <a:gdLst/>
              <a:ahLst/>
              <a:cxnLst/>
              <a:rect l="0" t="0" r="0" b="0"/>
              <a:pathLst>
                <a:path w="120350" h="383998">
                  <a:moveTo>
                    <a:pt x="2" y="181688"/>
                  </a:moveTo>
                  <a:lnTo>
                    <a:pt x="2" y="181688"/>
                  </a:lnTo>
                  <a:lnTo>
                    <a:pt x="0" y="224404"/>
                  </a:lnTo>
                  <a:lnTo>
                    <a:pt x="0" y="269369"/>
                  </a:lnTo>
                  <a:lnTo>
                    <a:pt x="0" y="316166"/>
                  </a:lnTo>
                  <a:lnTo>
                    <a:pt x="3372" y="354570"/>
                  </a:lnTo>
                  <a:lnTo>
                    <a:pt x="2105" y="381826"/>
                  </a:lnTo>
                  <a:lnTo>
                    <a:pt x="2815" y="383552"/>
                  </a:lnTo>
                  <a:lnTo>
                    <a:pt x="3993" y="383997"/>
                  </a:lnTo>
                  <a:lnTo>
                    <a:pt x="5886" y="350767"/>
                  </a:lnTo>
                  <a:lnTo>
                    <a:pt x="6145" y="314925"/>
                  </a:lnTo>
                  <a:lnTo>
                    <a:pt x="6213" y="290974"/>
                  </a:lnTo>
                  <a:lnTo>
                    <a:pt x="6260" y="263717"/>
                  </a:lnTo>
                  <a:lnTo>
                    <a:pt x="6292" y="234257"/>
                  </a:lnTo>
                  <a:lnTo>
                    <a:pt x="7018" y="204034"/>
                  </a:lnTo>
                  <a:lnTo>
                    <a:pt x="8205" y="173302"/>
                  </a:lnTo>
                  <a:lnTo>
                    <a:pt x="9705" y="142230"/>
                  </a:lnTo>
                  <a:lnTo>
                    <a:pt x="13526" y="115872"/>
                  </a:lnTo>
                  <a:lnTo>
                    <a:pt x="25297" y="71533"/>
                  </a:lnTo>
                  <a:lnTo>
                    <a:pt x="41050" y="24950"/>
                  </a:lnTo>
                  <a:lnTo>
                    <a:pt x="52113" y="7839"/>
                  </a:lnTo>
                  <a:lnTo>
                    <a:pt x="58026" y="2289"/>
                  </a:lnTo>
                  <a:lnTo>
                    <a:pt x="64790" y="0"/>
                  </a:lnTo>
                  <a:lnTo>
                    <a:pt x="79832" y="1219"/>
                  </a:lnTo>
                  <a:lnTo>
                    <a:pt x="95925" y="12109"/>
                  </a:lnTo>
                  <a:lnTo>
                    <a:pt x="104167" y="19953"/>
                  </a:lnTo>
                  <a:lnTo>
                    <a:pt x="115207" y="45600"/>
                  </a:lnTo>
                  <a:lnTo>
                    <a:pt x="120349" y="76754"/>
                  </a:lnTo>
                  <a:lnTo>
                    <a:pt x="117930" y="107063"/>
                  </a:lnTo>
                  <a:lnTo>
                    <a:pt x="98522" y="148523"/>
                  </a:lnTo>
                  <a:lnTo>
                    <a:pt x="70429" y="180877"/>
                  </a:lnTo>
                  <a:lnTo>
                    <a:pt x="50117" y="193792"/>
                  </a:lnTo>
                  <a:lnTo>
                    <a:pt x="30741" y="200473"/>
                  </a:lnTo>
                  <a:lnTo>
                    <a:pt x="15075" y="201091"/>
                  </a:lnTo>
                  <a:lnTo>
                    <a:pt x="10050" y="199562"/>
                  </a:lnTo>
                  <a:lnTo>
                    <a:pt x="6702" y="197132"/>
                  </a:lnTo>
                  <a:lnTo>
                    <a:pt x="2" y="188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612">
              <a:extLst>
                <a:ext uri="{FF2B5EF4-FFF2-40B4-BE49-F238E27FC236}">
                  <a16:creationId xmlns:a16="http://schemas.microsoft.com/office/drawing/2014/main" xmlns="" id="{46824B5E-A200-4D2F-A5B1-769163402F4B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903583" y="4070350"/>
              <a:ext cx="176918" cy="192347"/>
            </a:xfrm>
            <a:custGeom>
              <a:avLst/>
              <a:gdLst/>
              <a:ahLst/>
              <a:cxnLst/>
              <a:rect l="0" t="0" r="0" b="0"/>
              <a:pathLst>
                <a:path w="176918" h="192347">
                  <a:moveTo>
                    <a:pt x="5467" y="76200"/>
                  </a:moveTo>
                  <a:lnTo>
                    <a:pt x="5467" y="76200"/>
                  </a:lnTo>
                  <a:lnTo>
                    <a:pt x="0" y="76200"/>
                  </a:lnTo>
                  <a:lnTo>
                    <a:pt x="15912" y="77611"/>
                  </a:lnTo>
                  <a:lnTo>
                    <a:pt x="49679" y="91896"/>
                  </a:lnTo>
                  <a:lnTo>
                    <a:pt x="58225" y="97248"/>
                  </a:lnTo>
                  <a:lnTo>
                    <a:pt x="69602" y="114482"/>
                  </a:lnTo>
                  <a:lnTo>
                    <a:pt x="75599" y="135548"/>
                  </a:lnTo>
                  <a:lnTo>
                    <a:pt x="73701" y="174053"/>
                  </a:lnTo>
                  <a:lnTo>
                    <a:pt x="72123" y="181652"/>
                  </a:lnTo>
                  <a:lnTo>
                    <a:pt x="69659" y="186718"/>
                  </a:lnTo>
                  <a:lnTo>
                    <a:pt x="66607" y="190095"/>
                  </a:lnTo>
                  <a:lnTo>
                    <a:pt x="63160" y="192346"/>
                  </a:lnTo>
                  <a:lnTo>
                    <a:pt x="60156" y="191025"/>
                  </a:lnTo>
                  <a:lnTo>
                    <a:pt x="54938" y="182032"/>
                  </a:lnTo>
                  <a:lnTo>
                    <a:pt x="48033" y="157730"/>
                  </a:lnTo>
                  <a:lnTo>
                    <a:pt x="51632" y="118075"/>
                  </a:lnTo>
                  <a:lnTo>
                    <a:pt x="65497" y="90577"/>
                  </a:lnTo>
                  <a:lnTo>
                    <a:pt x="98983" y="53179"/>
                  </a:lnTo>
                  <a:lnTo>
                    <a:pt x="138303" y="23518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613">
              <a:extLst>
                <a:ext uri="{FF2B5EF4-FFF2-40B4-BE49-F238E27FC236}">
                  <a16:creationId xmlns:a16="http://schemas.microsoft.com/office/drawing/2014/main" xmlns="" id="{32E9F49A-A8F3-46DE-A184-719B0409D5C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9225283" y="3991662"/>
              <a:ext cx="109218" cy="294589"/>
            </a:xfrm>
            <a:custGeom>
              <a:avLst/>
              <a:gdLst/>
              <a:ahLst/>
              <a:cxnLst/>
              <a:rect l="0" t="0" r="0" b="0"/>
              <a:pathLst>
                <a:path w="109218" h="294589">
                  <a:moveTo>
                    <a:pt x="83817" y="8838"/>
                  </a:moveTo>
                  <a:lnTo>
                    <a:pt x="83817" y="8838"/>
                  </a:lnTo>
                  <a:lnTo>
                    <a:pt x="66140" y="0"/>
                  </a:lnTo>
                  <a:lnTo>
                    <a:pt x="61447" y="123"/>
                  </a:lnTo>
                  <a:lnTo>
                    <a:pt x="50593" y="4024"/>
                  </a:lnTo>
                  <a:lnTo>
                    <a:pt x="40593" y="14224"/>
                  </a:lnTo>
                  <a:lnTo>
                    <a:pt x="31445" y="30988"/>
                  </a:lnTo>
                  <a:lnTo>
                    <a:pt x="18361" y="73570"/>
                  </a:lnTo>
                  <a:lnTo>
                    <a:pt x="9804" y="110515"/>
                  </a:lnTo>
                  <a:lnTo>
                    <a:pt x="3179" y="148572"/>
                  </a:lnTo>
                  <a:lnTo>
                    <a:pt x="0" y="185242"/>
                  </a:lnTo>
                  <a:lnTo>
                    <a:pt x="7555" y="232242"/>
                  </a:lnTo>
                  <a:lnTo>
                    <a:pt x="19819" y="257471"/>
                  </a:lnTo>
                  <a:lnTo>
                    <a:pt x="38440" y="274799"/>
                  </a:lnTo>
                  <a:lnTo>
                    <a:pt x="60827" y="285793"/>
                  </a:lnTo>
                  <a:lnTo>
                    <a:pt x="109217" y="29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614">
              <a:extLst>
                <a:ext uri="{FF2B5EF4-FFF2-40B4-BE49-F238E27FC236}">
                  <a16:creationId xmlns:a16="http://schemas.microsoft.com/office/drawing/2014/main" xmlns="" id="{B1339020-71BF-45D4-95B1-2E3AD34FB425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382882" y="4085742"/>
              <a:ext cx="132469" cy="10009"/>
            </a:xfrm>
            <a:custGeom>
              <a:avLst/>
              <a:gdLst/>
              <a:ahLst/>
              <a:cxnLst/>
              <a:rect l="0" t="0" r="0" b="0"/>
              <a:pathLst>
                <a:path w="132469" h="10009">
                  <a:moveTo>
                    <a:pt x="5468" y="3658"/>
                  </a:moveTo>
                  <a:lnTo>
                    <a:pt x="5468" y="3658"/>
                  </a:lnTo>
                  <a:lnTo>
                    <a:pt x="0" y="3658"/>
                  </a:lnTo>
                  <a:lnTo>
                    <a:pt x="46179" y="0"/>
                  </a:lnTo>
                  <a:lnTo>
                    <a:pt x="85891" y="2966"/>
                  </a:lnTo>
                  <a:lnTo>
                    <a:pt x="132468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615">
              <a:extLst>
                <a:ext uri="{FF2B5EF4-FFF2-40B4-BE49-F238E27FC236}">
                  <a16:creationId xmlns:a16="http://schemas.microsoft.com/office/drawing/2014/main" xmlns="" id="{3BBE7671-3D12-4F03-8EBF-D4D41ABB05E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387852" y="4191000"/>
              <a:ext cx="159249" cy="21803"/>
            </a:xfrm>
            <a:custGeom>
              <a:avLst/>
              <a:gdLst/>
              <a:ahLst/>
              <a:cxnLst/>
              <a:rect l="0" t="0" r="0" b="0"/>
              <a:pathLst>
                <a:path w="159249" h="21803">
                  <a:moveTo>
                    <a:pt x="13198" y="12700"/>
                  </a:moveTo>
                  <a:lnTo>
                    <a:pt x="13198" y="12700"/>
                  </a:lnTo>
                  <a:lnTo>
                    <a:pt x="3085" y="16071"/>
                  </a:lnTo>
                  <a:lnTo>
                    <a:pt x="811" y="17769"/>
                  </a:lnTo>
                  <a:lnTo>
                    <a:pt x="0" y="19607"/>
                  </a:lnTo>
                  <a:lnTo>
                    <a:pt x="167" y="21538"/>
                  </a:lnTo>
                  <a:lnTo>
                    <a:pt x="9759" y="21802"/>
                  </a:lnTo>
                  <a:lnTo>
                    <a:pt x="44398" y="17984"/>
                  </a:lnTo>
                  <a:lnTo>
                    <a:pt x="79981" y="13637"/>
                  </a:lnTo>
                  <a:lnTo>
                    <a:pt x="119315" y="7002"/>
                  </a:lnTo>
                  <a:lnTo>
                    <a:pt x="159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616">
              <a:extLst>
                <a:ext uri="{FF2B5EF4-FFF2-40B4-BE49-F238E27FC236}">
                  <a16:creationId xmlns:a16="http://schemas.microsoft.com/office/drawing/2014/main" xmlns="" id="{744F7DD0-0642-44D3-8686-5A442A587122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9411124" y="4006678"/>
              <a:ext cx="110928" cy="253315"/>
            </a:xfrm>
            <a:custGeom>
              <a:avLst/>
              <a:gdLst/>
              <a:ahLst/>
              <a:cxnLst/>
              <a:rect l="0" t="0" r="0" b="0"/>
              <a:pathLst>
                <a:path w="110928" h="253315">
                  <a:moveTo>
                    <a:pt x="31326" y="101772"/>
                  </a:moveTo>
                  <a:lnTo>
                    <a:pt x="31326" y="101772"/>
                  </a:lnTo>
                  <a:lnTo>
                    <a:pt x="27955" y="101772"/>
                  </a:lnTo>
                  <a:lnTo>
                    <a:pt x="26963" y="103183"/>
                  </a:lnTo>
                  <a:lnTo>
                    <a:pt x="20786" y="143712"/>
                  </a:lnTo>
                  <a:lnTo>
                    <a:pt x="17855" y="179110"/>
                  </a:lnTo>
                  <a:lnTo>
                    <a:pt x="6819" y="225233"/>
                  </a:lnTo>
                  <a:lnTo>
                    <a:pt x="529" y="253314"/>
                  </a:lnTo>
                  <a:lnTo>
                    <a:pt x="211" y="252894"/>
                  </a:lnTo>
                  <a:lnTo>
                    <a:pt x="0" y="251204"/>
                  </a:lnTo>
                  <a:lnTo>
                    <a:pt x="10505" y="210886"/>
                  </a:lnTo>
                  <a:lnTo>
                    <a:pt x="20662" y="176138"/>
                  </a:lnTo>
                  <a:lnTo>
                    <a:pt x="34111" y="129649"/>
                  </a:lnTo>
                  <a:lnTo>
                    <a:pt x="41649" y="103423"/>
                  </a:lnTo>
                  <a:lnTo>
                    <a:pt x="55669" y="61113"/>
                  </a:lnTo>
                  <a:lnTo>
                    <a:pt x="73583" y="17052"/>
                  </a:lnTo>
                  <a:lnTo>
                    <a:pt x="82562" y="2030"/>
                  </a:lnTo>
                  <a:lnTo>
                    <a:pt x="85944" y="0"/>
                  </a:lnTo>
                  <a:lnTo>
                    <a:pt x="88905" y="57"/>
                  </a:lnTo>
                  <a:lnTo>
                    <a:pt x="91585" y="3623"/>
                  </a:lnTo>
                  <a:lnTo>
                    <a:pt x="100955" y="38457"/>
                  </a:lnTo>
                  <a:lnTo>
                    <a:pt x="105579" y="82071"/>
                  </a:lnTo>
                  <a:lnTo>
                    <a:pt x="107367" y="115594"/>
                  </a:lnTo>
                  <a:lnTo>
                    <a:pt x="110927" y="160822"/>
                  </a:lnTo>
                  <a:lnTo>
                    <a:pt x="108408" y="204661"/>
                  </a:lnTo>
                  <a:lnTo>
                    <a:pt x="107526" y="228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548">
            <a:extLst>
              <a:ext uri="{FF2B5EF4-FFF2-40B4-BE49-F238E27FC236}">
                <a16:creationId xmlns:a16="http://schemas.microsoft.com/office/drawing/2014/main" xmlns="" id="{BA396F6A-487C-4F6C-90B7-F23A2CEE1B4E}"/>
              </a:ext>
            </a:extLst>
          </p:cNvPr>
          <p:cNvGrpSpPr/>
          <p:nvPr/>
        </p:nvGrpSpPr>
        <p:grpSpPr>
          <a:xfrm>
            <a:off x="5715000" y="3818859"/>
            <a:ext cx="2215526" cy="391192"/>
            <a:chOff x="5715000" y="3818859"/>
            <a:chExt cx="2215526" cy="391192"/>
          </a:xfrm>
        </p:grpSpPr>
        <p:sp>
          <p:nvSpPr>
            <p:cNvPr id="449" name="SMARTInkShape-2617">
              <a:extLst>
                <a:ext uri="{FF2B5EF4-FFF2-40B4-BE49-F238E27FC236}">
                  <a16:creationId xmlns:a16="http://schemas.microsoft.com/office/drawing/2014/main" xmlns="" id="{8EAB59F5-A4B1-4AC7-960A-F4A48322E09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715000" y="3818859"/>
              <a:ext cx="166817" cy="388063"/>
            </a:xfrm>
            <a:custGeom>
              <a:avLst/>
              <a:gdLst/>
              <a:ahLst/>
              <a:cxnLst/>
              <a:rect l="0" t="0" r="0" b="0"/>
              <a:pathLst>
                <a:path w="166817" h="388063">
                  <a:moveTo>
                    <a:pt x="0" y="99091"/>
                  </a:moveTo>
                  <a:lnTo>
                    <a:pt x="0" y="99091"/>
                  </a:lnTo>
                  <a:lnTo>
                    <a:pt x="1881" y="111643"/>
                  </a:lnTo>
                  <a:lnTo>
                    <a:pt x="12209" y="154016"/>
                  </a:lnTo>
                  <a:lnTo>
                    <a:pt x="19773" y="186297"/>
                  </a:lnTo>
                  <a:lnTo>
                    <a:pt x="26427" y="223221"/>
                  </a:lnTo>
                  <a:lnTo>
                    <a:pt x="29384" y="265503"/>
                  </a:lnTo>
                  <a:lnTo>
                    <a:pt x="32580" y="306402"/>
                  </a:lnTo>
                  <a:lnTo>
                    <a:pt x="34941" y="342218"/>
                  </a:lnTo>
                  <a:lnTo>
                    <a:pt x="32310" y="387555"/>
                  </a:lnTo>
                  <a:lnTo>
                    <a:pt x="30712" y="388062"/>
                  </a:lnTo>
                  <a:lnTo>
                    <a:pt x="25172" y="381098"/>
                  </a:lnTo>
                  <a:lnTo>
                    <a:pt x="14122" y="344456"/>
                  </a:lnTo>
                  <a:lnTo>
                    <a:pt x="7923" y="297983"/>
                  </a:lnTo>
                  <a:lnTo>
                    <a:pt x="5282" y="269786"/>
                  </a:lnTo>
                  <a:lnTo>
                    <a:pt x="4227" y="239699"/>
                  </a:lnTo>
                  <a:lnTo>
                    <a:pt x="4228" y="208352"/>
                  </a:lnTo>
                  <a:lnTo>
                    <a:pt x="4936" y="176165"/>
                  </a:lnTo>
                  <a:lnTo>
                    <a:pt x="7524" y="147651"/>
                  </a:lnTo>
                  <a:lnTo>
                    <a:pt x="11366" y="121587"/>
                  </a:lnTo>
                  <a:lnTo>
                    <a:pt x="22691" y="76633"/>
                  </a:lnTo>
                  <a:lnTo>
                    <a:pt x="48194" y="29642"/>
                  </a:lnTo>
                  <a:lnTo>
                    <a:pt x="65399" y="9664"/>
                  </a:lnTo>
                  <a:lnTo>
                    <a:pt x="75349" y="4195"/>
                  </a:lnTo>
                  <a:lnTo>
                    <a:pt x="97695" y="0"/>
                  </a:lnTo>
                  <a:lnTo>
                    <a:pt x="121737" y="6132"/>
                  </a:lnTo>
                  <a:lnTo>
                    <a:pt x="134075" y="11718"/>
                  </a:lnTo>
                  <a:lnTo>
                    <a:pt x="153428" y="31096"/>
                  </a:lnTo>
                  <a:lnTo>
                    <a:pt x="161551" y="43177"/>
                  </a:lnTo>
                  <a:lnTo>
                    <a:pt x="166816" y="71654"/>
                  </a:lnTo>
                  <a:lnTo>
                    <a:pt x="166244" y="87149"/>
                  </a:lnTo>
                  <a:lnTo>
                    <a:pt x="152439" y="115655"/>
                  </a:lnTo>
                  <a:lnTo>
                    <a:pt x="113446" y="158337"/>
                  </a:lnTo>
                  <a:lnTo>
                    <a:pt x="95811" y="167756"/>
                  </a:lnTo>
                  <a:lnTo>
                    <a:pt x="69850" y="175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618">
              <a:extLst>
                <a:ext uri="{FF2B5EF4-FFF2-40B4-BE49-F238E27FC236}">
                  <a16:creationId xmlns:a16="http://schemas.microsoft.com/office/drawing/2014/main" xmlns="" id="{658F95D7-D530-449A-9857-72384F7C6100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861048" y="4006850"/>
              <a:ext cx="177803" cy="176229"/>
            </a:xfrm>
            <a:custGeom>
              <a:avLst/>
              <a:gdLst/>
              <a:ahLst/>
              <a:cxnLst/>
              <a:rect l="0" t="0" r="0" b="0"/>
              <a:pathLst>
                <a:path w="177803" h="176229">
                  <a:moveTo>
                    <a:pt x="2" y="82550"/>
                  </a:moveTo>
                  <a:lnTo>
                    <a:pt x="2" y="82550"/>
                  </a:lnTo>
                  <a:lnTo>
                    <a:pt x="0" y="75808"/>
                  </a:lnTo>
                  <a:lnTo>
                    <a:pt x="3765" y="68735"/>
                  </a:lnTo>
                  <a:lnTo>
                    <a:pt x="11552" y="60888"/>
                  </a:lnTo>
                  <a:lnTo>
                    <a:pt x="24421" y="52696"/>
                  </a:lnTo>
                  <a:lnTo>
                    <a:pt x="47532" y="46892"/>
                  </a:lnTo>
                  <a:lnTo>
                    <a:pt x="65811" y="53061"/>
                  </a:lnTo>
                  <a:lnTo>
                    <a:pt x="75625" y="58658"/>
                  </a:lnTo>
                  <a:lnTo>
                    <a:pt x="88410" y="78046"/>
                  </a:lnTo>
                  <a:lnTo>
                    <a:pt x="92807" y="90130"/>
                  </a:lnTo>
                  <a:lnTo>
                    <a:pt x="93930" y="114847"/>
                  </a:lnTo>
                  <a:lnTo>
                    <a:pt x="86523" y="158466"/>
                  </a:lnTo>
                  <a:lnTo>
                    <a:pt x="80554" y="171088"/>
                  </a:lnTo>
                  <a:lnTo>
                    <a:pt x="76986" y="175442"/>
                  </a:lnTo>
                  <a:lnTo>
                    <a:pt x="73903" y="176228"/>
                  </a:lnTo>
                  <a:lnTo>
                    <a:pt x="71140" y="174635"/>
                  </a:lnTo>
                  <a:lnTo>
                    <a:pt x="68595" y="171457"/>
                  </a:lnTo>
                  <a:lnTo>
                    <a:pt x="71753" y="140015"/>
                  </a:lnTo>
                  <a:lnTo>
                    <a:pt x="91739" y="94952"/>
                  </a:lnTo>
                  <a:lnTo>
                    <a:pt x="123374" y="49222"/>
                  </a:lnTo>
                  <a:lnTo>
                    <a:pt x="177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619">
              <a:extLst>
                <a:ext uri="{FF2B5EF4-FFF2-40B4-BE49-F238E27FC236}">
                  <a16:creationId xmlns:a16="http://schemas.microsoft.com/office/drawing/2014/main" xmlns="" id="{CDA8C0C1-8482-492B-8E35-F8FF049BDF31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188982" y="3846135"/>
              <a:ext cx="129269" cy="357566"/>
            </a:xfrm>
            <a:custGeom>
              <a:avLst/>
              <a:gdLst/>
              <a:ahLst/>
              <a:cxnLst/>
              <a:rect l="0" t="0" r="0" b="0"/>
              <a:pathLst>
                <a:path w="129269" h="357566">
                  <a:moveTo>
                    <a:pt x="129268" y="21015"/>
                  </a:moveTo>
                  <a:lnTo>
                    <a:pt x="129268" y="21015"/>
                  </a:lnTo>
                  <a:lnTo>
                    <a:pt x="125897" y="14273"/>
                  </a:lnTo>
                  <a:lnTo>
                    <a:pt x="120479" y="9082"/>
                  </a:lnTo>
                  <a:lnTo>
                    <a:pt x="105502" y="0"/>
                  </a:lnTo>
                  <a:lnTo>
                    <a:pt x="100019" y="655"/>
                  </a:lnTo>
                  <a:lnTo>
                    <a:pt x="86400" y="7027"/>
                  </a:lnTo>
                  <a:lnTo>
                    <a:pt x="56124" y="39370"/>
                  </a:lnTo>
                  <a:lnTo>
                    <a:pt x="38198" y="74563"/>
                  </a:lnTo>
                  <a:lnTo>
                    <a:pt x="23176" y="116781"/>
                  </a:lnTo>
                  <a:lnTo>
                    <a:pt x="9444" y="163767"/>
                  </a:lnTo>
                  <a:lnTo>
                    <a:pt x="1930" y="209108"/>
                  </a:lnTo>
                  <a:lnTo>
                    <a:pt x="0" y="250662"/>
                  </a:lnTo>
                  <a:lnTo>
                    <a:pt x="3847" y="285593"/>
                  </a:lnTo>
                  <a:lnTo>
                    <a:pt x="17786" y="313818"/>
                  </a:lnTo>
                  <a:lnTo>
                    <a:pt x="38093" y="336005"/>
                  </a:lnTo>
                  <a:lnTo>
                    <a:pt x="61230" y="350570"/>
                  </a:lnTo>
                  <a:lnTo>
                    <a:pt x="87504" y="356103"/>
                  </a:lnTo>
                  <a:lnTo>
                    <a:pt x="129268" y="357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620">
              <a:extLst>
                <a:ext uri="{FF2B5EF4-FFF2-40B4-BE49-F238E27FC236}">
                  <a16:creationId xmlns:a16="http://schemas.microsoft.com/office/drawing/2014/main" xmlns="" id="{F85F4C7B-E8E7-4AB8-B1AF-688DF53CC4E6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426477" y="3876122"/>
              <a:ext cx="145774" cy="328445"/>
            </a:xfrm>
            <a:custGeom>
              <a:avLst/>
              <a:gdLst/>
              <a:ahLst/>
              <a:cxnLst/>
              <a:rect l="0" t="0" r="0" b="0"/>
              <a:pathLst>
                <a:path w="145774" h="328445">
                  <a:moveTo>
                    <a:pt x="56873" y="111678"/>
                  </a:moveTo>
                  <a:lnTo>
                    <a:pt x="56873" y="111678"/>
                  </a:lnTo>
                  <a:lnTo>
                    <a:pt x="56873" y="100743"/>
                  </a:lnTo>
                  <a:lnTo>
                    <a:pt x="53502" y="109614"/>
                  </a:lnTo>
                  <a:lnTo>
                    <a:pt x="50406" y="148194"/>
                  </a:lnTo>
                  <a:lnTo>
                    <a:pt x="42804" y="194072"/>
                  </a:lnTo>
                  <a:lnTo>
                    <a:pt x="28278" y="231788"/>
                  </a:lnTo>
                  <a:lnTo>
                    <a:pt x="15707" y="266425"/>
                  </a:lnTo>
                  <a:lnTo>
                    <a:pt x="4459" y="306166"/>
                  </a:lnTo>
                  <a:lnTo>
                    <a:pt x="659" y="328444"/>
                  </a:lnTo>
                  <a:lnTo>
                    <a:pt x="0" y="315448"/>
                  </a:lnTo>
                  <a:lnTo>
                    <a:pt x="13289" y="275771"/>
                  </a:lnTo>
                  <a:lnTo>
                    <a:pt x="25507" y="236114"/>
                  </a:lnTo>
                  <a:lnTo>
                    <a:pt x="37994" y="189560"/>
                  </a:lnTo>
                  <a:lnTo>
                    <a:pt x="44287" y="164305"/>
                  </a:lnTo>
                  <a:lnTo>
                    <a:pt x="50599" y="138296"/>
                  </a:lnTo>
                  <a:lnTo>
                    <a:pt x="63256" y="94345"/>
                  </a:lnTo>
                  <a:lnTo>
                    <a:pt x="75232" y="57408"/>
                  </a:lnTo>
                  <a:lnTo>
                    <a:pt x="89202" y="16340"/>
                  </a:lnTo>
                  <a:lnTo>
                    <a:pt x="95464" y="2747"/>
                  </a:lnTo>
                  <a:lnTo>
                    <a:pt x="98122" y="253"/>
                  </a:lnTo>
                  <a:lnTo>
                    <a:pt x="100601" y="0"/>
                  </a:lnTo>
                  <a:lnTo>
                    <a:pt x="102959" y="1242"/>
                  </a:lnTo>
                  <a:lnTo>
                    <a:pt x="109647" y="23218"/>
                  </a:lnTo>
                  <a:lnTo>
                    <a:pt x="116097" y="66652"/>
                  </a:lnTo>
                  <a:lnTo>
                    <a:pt x="120354" y="101545"/>
                  </a:lnTo>
                  <a:lnTo>
                    <a:pt x="124598" y="138218"/>
                  </a:lnTo>
                  <a:lnTo>
                    <a:pt x="128835" y="175685"/>
                  </a:lnTo>
                  <a:lnTo>
                    <a:pt x="133071" y="211622"/>
                  </a:lnTo>
                  <a:lnTo>
                    <a:pt x="139421" y="254180"/>
                  </a:lnTo>
                  <a:lnTo>
                    <a:pt x="145773" y="283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621">
              <a:extLst>
                <a:ext uri="{FF2B5EF4-FFF2-40B4-BE49-F238E27FC236}">
                  <a16:creationId xmlns:a16="http://schemas.microsoft.com/office/drawing/2014/main" xmlns="" id="{25C305C8-5E22-41AC-8EBB-B609700CEB41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454248" y="4057650"/>
              <a:ext cx="181503" cy="34821"/>
            </a:xfrm>
            <a:custGeom>
              <a:avLst/>
              <a:gdLst/>
              <a:ahLst/>
              <a:cxnLst/>
              <a:rect l="0" t="0" r="0" b="0"/>
              <a:pathLst>
                <a:path w="181503" h="34821">
                  <a:moveTo>
                    <a:pt x="16402" y="25400"/>
                  </a:moveTo>
                  <a:lnTo>
                    <a:pt x="16402" y="25400"/>
                  </a:lnTo>
                  <a:lnTo>
                    <a:pt x="3309" y="30469"/>
                  </a:lnTo>
                  <a:lnTo>
                    <a:pt x="0" y="34238"/>
                  </a:lnTo>
                  <a:lnTo>
                    <a:pt x="2645" y="34820"/>
                  </a:lnTo>
                  <a:lnTo>
                    <a:pt x="39764" y="30684"/>
                  </a:lnTo>
                  <a:lnTo>
                    <a:pt x="72645" y="26337"/>
                  </a:lnTo>
                  <a:lnTo>
                    <a:pt x="110779" y="19702"/>
                  </a:lnTo>
                  <a:lnTo>
                    <a:pt x="155059" y="8032"/>
                  </a:lnTo>
                  <a:lnTo>
                    <a:pt x="181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622">
              <a:extLst>
                <a:ext uri="{FF2B5EF4-FFF2-40B4-BE49-F238E27FC236}">
                  <a16:creationId xmlns:a16="http://schemas.microsoft.com/office/drawing/2014/main" xmlns="" id="{2676646C-203B-4B2D-8F00-583C0CC8295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834963" y="3872408"/>
              <a:ext cx="184468" cy="294955"/>
            </a:xfrm>
            <a:custGeom>
              <a:avLst/>
              <a:gdLst/>
              <a:ahLst/>
              <a:cxnLst/>
              <a:rect l="0" t="0" r="0" b="0"/>
              <a:pathLst>
                <a:path w="184468" h="294955">
                  <a:moveTo>
                    <a:pt x="10337" y="140792"/>
                  </a:moveTo>
                  <a:lnTo>
                    <a:pt x="10337" y="140792"/>
                  </a:lnTo>
                  <a:lnTo>
                    <a:pt x="6966" y="144163"/>
                  </a:lnTo>
                  <a:lnTo>
                    <a:pt x="7192" y="153344"/>
                  </a:lnTo>
                  <a:lnTo>
                    <a:pt x="8233" y="168242"/>
                  </a:lnTo>
                  <a:lnTo>
                    <a:pt x="6916" y="212302"/>
                  </a:lnTo>
                  <a:lnTo>
                    <a:pt x="6290" y="258399"/>
                  </a:lnTo>
                  <a:lnTo>
                    <a:pt x="4189" y="294954"/>
                  </a:lnTo>
                  <a:lnTo>
                    <a:pt x="2195" y="289977"/>
                  </a:lnTo>
                  <a:lnTo>
                    <a:pt x="677" y="284699"/>
                  </a:lnTo>
                  <a:lnTo>
                    <a:pt x="1896" y="237918"/>
                  </a:lnTo>
                  <a:lnTo>
                    <a:pt x="0" y="199717"/>
                  </a:lnTo>
                  <a:lnTo>
                    <a:pt x="569" y="158749"/>
                  </a:lnTo>
                  <a:lnTo>
                    <a:pt x="4584" y="117729"/>
                  </a:lnTo>
                  <a:lnTo>
                    <a:pt x="13424" y="78330"/>
                  </a:lnTo>
                  <a:lnTo>
                    <a:pt x="30302" y="37305"/>
                  </a:lnTo>
                  <a:lnTo>
                    <a:pt x="55449" y="10646"/>
                  </a:lnTo>
                  <a:lnTo>
                    <a:pt x="78835" y="1810"/>
                  </a:lnTo>
                  <a:lnTo>
                    <a:pt x="104281" y="0"/>
                  </a:lnTo>
                  <a:lnTo>
                    <a:pt x="127349" y="6251"/>
                  </a:lnTo>
                  <a:lnTo>
                    <a:pt x="145599" y="23611"/>
                  </a:lnTo>
                  <a:lnTo>
                    <a:pt x="167771" y="63032"/>
                  </a:lnTo>
                  <a:lnTo>
                    <a:pt x="179086" y="94237"/>
                  </a:lnTo>
                  <a:lnTo>
                    <a:pt x="184114" y="126921"/>
                  </a:lnTo>
                  <a:lnTo>
                    <a:pt x="184467" y="160262"/>
                  </a:lnTo>
                  <a:lnTo>
                    <a:pt x="178818" y="207003"/>
                  </a:lnTo>
                  <a:lnTo>
                    <a:pt x="170088" y="245782"/>
                  </a:lnTo>
                  <a:lnTo>
                    <a:pt x="164190" y="280378"/>
                  </a:lnTo>
                  <a:lnTo>
                    <a:pt x="165117" y="284649"/>
                  </a:lnTo>
                  <a:lnTo>
                    <a:pt x="167145" y="287497"/>
                  </a:lnTo>
                  <a:lnTo>
                    <a:pt x="175437" y="293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623">
              <a:extLst>
                <a:ext uri="{FF2B5EF4-FFF2-40B4-BE49-F238E27FC236}">
                  <a16:creationId xmlns:a16="http://schemas.microsoft.com/office/drawing/2014/main" xmlns="" id="{944FD0AF-F5FC-49FD-B8F0-35C4440B4A0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226300" y="3844496"/>
              <a:ext cx="552451" cy="340155"/>
            </a:xfrm>
            <a:custGeom>
              <a:avLst/>
              <a:gdLst/>
              <a:ahLst/>
              <a:cxnLst/>
              <a:rect l="0" t="0" r="0" b="0"/>
              <a:pathLst>
                <a:path w="552451" h="340155">
                  <a:moveTo>
                    <a:pt x="0" y="340154"/>
                  </a:moveTo>
                  <a:lnTo>
                    <a:pt x="0" y="340154"/>
                  </a:lnTo>
                  <a:lnTo>
                    <a:pt x="17325" y="338743"/>
                  </a:lnTo>
                  <a:lnTo>
                    <a:pt x="59318" y="330102"/>
                  </a:lnTo>
                  <a:lnTo>
                    <a:pt x="95893" y="326357"/>
                  </a:lnTo>
                  <a:lnTo>
                    <a:pt x="139435" y="322142"/>
                  </a:lnTo>
                  <a:lnTo>
                    <a:pt x="167988" y="326662"/>
                  </a:lnTo>
                  <a:lnTo>
                    <a:pt x="168438" y="326926"/>
                  </a:lnTo>
                  <a:lnTo>
                    <a:pt x="168030" y="327102"/>
                  </a:lnTo>
                  <a:lnTo>
                    <a:pt x="167053" y="327219"/>
                  </a:lnTo>
                  <a:lnTo>
                    <a:pt x="162308" y="330756"/>
                  </a:lnTo>
                  <a:lnTo>
                    <a:pt x="160417" y="331066"/>
                  </a:lnTo>
                  <a:lnTo>
                    <a:pt x="158449" y="330568"/>
                  </a:lnTo>
                  <a:lnTo>
                    <a:pt x="153595" y="328069"/>
                  </a:lnTo>
                  <a:lnTo>
                    <a:pt x="149383" y="320894"/>
                  </a:lnTo>
                  <a:lnTo>
                    <a:pt x="148979" y="317436"/>
                  </a:lnTo>
                  <a:lnTo>
                    <a:pt x="152138" y="275448"/>
                  </a:lnTo>
                  <a:lnTo>
                    <a:pt x="155719" y="229065"/>
                  </a:lnTo>
                  <a:lnTo>
                    <a:pt x="157403" y="194355"/>
                  </a:lnTo>
                  <a:lnTo>
                    <a:pt x="158151" y="156116"/>
                  </a:lnTo>
                  <a:lnTo>
                    <a:pt x="158484" y="117954"/>
                  </a:lnTo>
                  <a:lnTo>
                    <a:pt x="162042" y="70882"/>
                  </a:lnTo>
                  <a:lnTo>
                    <a:pt x="169386" y="49028"/>
                  </a:lnTo>
                  <a:lnTo>
                    <a:pt x="180410" y="32964"/>
                  </a:lnTo>
                  <a:lnTo>
                    <a:pt x="194717" y="21122"/>
                  </a:lnTo>
                  <a:lnTo>
                    <a:pt x="232124" y="6521"/>
                  </a:lnTo>
                  <a:lnTo>
                    <a:pt x="275582" y="0"/>
                  </a:lnTo>
                  <a:lnTo>
                    <a:pt x="319739" y="8180"/>
                  </a:lnTo>
                  <a:lnTo>
                    <a:pt x="353990" y="27381"/>
                  </a:lnTo>
                  <a:lnTo>
                    <a:pt x="367350" y="46627"/>
                  </a:lnTo>
                  <a:lnTo>
                    <a:pt x="374227" y="69997"/>
                  </a:lnTo>
                  <a:lnTo>
                    <a:pt x="372721" y="111628"/>
                  </a:lnTo>
                  <a:lnTo>
                    <a:pt x="358791" y="158691"/>
                  </a:lnTo>
                  <a:lnTo>
                    <a:pt x="338515" y="202818"/>
                  </a:lnTo>
                  <a:lnTo>
                    <a:pt x="320187" y="248167"/>
                  </a:lnTo>
                  <a:lnTo>
                    <a:pt x="317174" y="257663"/>
                  </a:lnTo>
                  <a:lnTo>
                    <a:pt x="317283" y="266110"/>
                  </a:lnTo>
                  <a:lnTo>
                    <a:pt x="323048" y="281140"/>
                  </a:lnTo>
                  <a:lnTo>
                    <a:pt x="336428" y="291112"/>
                  </a:lnTo>
                  <a:lnTo>
                    <a:pt x="354840" y="297191"/>
                  </a:lnTo>
                  <a:lnTo>
                    <a:pt x="391123" y="300613"/>
                  </a:lnTo>
                  <a:lnTo>
                    <a:pt x="423599" y="301413"/>
                  </a:lnTo>
                  <a:lnTo>
                    <a:pt x="470841" y="295122"/>
                  </a:lnTo>
                  <a:lnTo>
                    <a:pt x="509377" y="287692"/>
                  </a:lnTo>
                  <a:lnTo>
                    <a:pt x="552450" y="27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624">
              <a:extLst>
                <a:ext uri="{FF2B5EF4-FFF2-40B4-BE49-F238E27FC236}">
                  <a16:creationId xmlns:a16="http://schemas.microsoft.com/office/drawing/2014/main" xmlns="" id="{77A3017A-E62F-4BD4-815E-3280E9F313F2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816850" y="3830815"/>
              <a:ext cx="113676" cy="379236"/>
            </a:xfrm>
            <a:custGeom>
              <a:avLst/>
              <a:gdLst/>
              <a:ahLst/>
              <a:cxnLst/>
              <a:rect l="0" t="0" r="0" b="0"/>
              <a:pathLst>
                <a:path w="113676" h="379236">
                  <a:moveTo>
                    <a:pt x="31750" y="10935"/>
                  </a:moveTo>
                  <a:lnTo>
                    <a:pt x="31750" y="10935"/>
                  </a:lnTo>
                  <a:lnTo>
                    <a:pt x="31750" y="0"/>
                  </a:lnTo>
                  <a:lnTo>
                    <a:pt x="41863" y="2129"/>
                  </a:lnTo>
                  <a:lnTo>
                    <a:pt x="52472" y="12902"/>
                  </a:lnTo>
                  <a:lnTo>
                    <a:pt x="79901" y="58674"/>
                  </a:lnTo>
                  <a:lnTo>
                    <a:pt x="94073" y="93300"/>
                  </a:lnTo>
                  <a:lnTo>
                    <a:pt x="106015" y="132208"/>
                  </a:lnTo>
                  <a:lnTo>
                    <a:pt x="113675" y="173019"/>
                  </a:lnTo>
                  <a:lnTo>
                    <a:pt x="111906" y="214676"/>
                  </a:lnTo>
                  <a:lnTo>
                    <a:pt x="101947" y="256003"/>
                  </a:lnTo>
                  <a:lnTo>
                    <a:pt x="83410" y="295539"/>
                  </a:lnTo>
                  <a:lnTo>
                    <a:pt x="49173" y="340011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549">
            <a:extLst>
              <a:ext uri="{FF2B5EF4-FFF2-40B4-BE49-F238E27FC236}">
                <a16:creationId xmlns:a16="http://schemas.microsoft.com/office/drawing/2014/main" xmlns="" id="{72AABF52-A79E-41E0-98B3-8927409CF077}"/>
              </a:ext>
            </a:extLst>
          </p:cNvPr>
          <p:cNvGrpSpPr/>
          <p:nvPr/>
        </p:nvGrpSpPr>
        <p:grpSpPr>
          <a:xfrm>
            <a:off x="4895850" y="3943350"/>
            <a:ext cx="374651" cy="165101"/>
            <a:chOff x="4895850" y="3943350"/>
            <a:chExt cx="374651" cy="165101"/>
          </a:xfrm>
        </p:grpSpPr>
        <p:sp>
          <p:nvSpPr>
            <p:cNvPr id="458" name="SMARTInkShape-2625">
              <a:extLst>
                <a:ext uri="{FF2B5EF4-FFF2-40B4-BE49-F238E27FC236}">
                  <a16:creationId xmlns:a16="http://schemas.microsoft.com/office/drawing/2014/main" xmlns="" id="{85B8B5F6-9920-466C-8912-80ECB15EFE6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895850" y="3943350"/>
              <a:ext cx="304801" cy="38101"/>
            </a:xfrm>
            <a:custGeom>
              <a:avLst/>
              <a:gdLst/>
              <a:ahLst/>
              <a:cxnLst/>
              <a:rect l="0" t="0" r="0" b="0"/>
              <a:pathLst>
                <a:path w="30480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31358"/>
                  </a:lnTo>
                  <a:lnTo>
                    <a:pt x="19459" y="28048"/>
                  </a:lnTo>
                  <a:lnTo>
                    <a:pt x="53978" y="24303"/>
                  </a:lnTo>
                  <a:lnTo>
                    <a:pt x="88902" y="19974"/>
                  </a:lnTo>
                  <a:lnTo>
                    <a:pt x="132645" y="13346"/>
                  </a:lnTo>
                  <a:lnTo>
                    <a:pt x="178427" y="7577"/>
                  </a:lnTo>
                  <a:lnTo>
                    <a:pt x="223234" y="3368"/>
                  </a:lnTo>
                  <a:lnTo>
                    <a:pt x="264316" y="1497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626">
              <a:extLst>
                <a:ext uri="{FF2B5EF4-FFF2-40B4-BE49-F238E27FC236}">
                  <a16:creationId xmlns:a16="http://schemas.microsoft.com/office/drawing/2014/main" xmlns="" id="{7FCD0E3C-A3C0-44F1-BD6E-0F726D11AEF6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959350" y="4070350"/>
              <a:ext cx="311151" cy="38101"/>
            </a:xfrm>
            <a:custGeom>
              <a:avLst/>
              <a:gdLst/>
              <a:ahLst/>
              <a:cxnLst/>
              <a:rect l="0" t="0" r="0" b="0"/>
              <a:pathLst>
                <a:path w="311151" h="38101">
                  <a:moveTo>
                    <a:pt x="0" y="38100"/>
                  </a:moveTo>
                  <a:lnTo>
                    <a:pt x="0" y="38100"/>
                  </a:lnTo>
                  <a:lnTo>
                    <a:pt x="46867" y="32325"/>
                  </a:lnTo>
                  <a:lnTo>
                    <a:pt x="82683" y="25891"/>
                  </a:lnTo>
                  <a:lnTo>
                    <a:pt x="126354" y="20208"/>
                  </a:lnTo>
                  <a:lnTo>
                    <a:pt x="172574" y="15332"/>
                  </a:lnTo>
                  <a:lnTo>
                    <a:pt x="216634" y="10812"/>
                  </a:lnTo>
                  <a:lnTo>
                    <a:pt x="255972" y="6451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550">
            <a:extLst>
              <a:ext uri="{FF2B5EF4-FFF2-40B4-BE49-F238E27FC236}">
                <a16:creationId xmlns:a16="http://schemas.microsoft.com/office/drawing/2014/main" xmlns="" id="{3CC325E9-6788-4EA6-8293-C27492E14DA4}"/>
              </a:ext>
            </a:extLst>
          </p:cNvPr>
          <p:cNvGrpSpPr/>
          <p:nvPr/>
        </p:nvGrpSpPr>
        <p:grpSpPr>
          <a:xfrm>
            <a:off x="3530600" y="3724740"/>
            <a:ext cx="959822" cy="445258"/>
            <a:chOff x="3530600" y="3724740"/>
            <a:chExt cx="959822" cy="445258"/>
          </a:xfrm>
        </p:grpSpPr>
        <p:sp>
          <p:nvSpPr>
            <p:cNvPr id="461" name="SMARTInkShape-2627">
              <a:extLst>
                <a:ext uri="{FF2B5EF4-FFF2-40B4-BE49-F238E27FC236}">
                  <a16:creationId xmlns:a16="http://schemas.microsoft.com/office/drawing/2014/main" xmlns="" id="{1126442D-47A8-4346-B2DD-088A45D5690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530600" y="3724740"/>
              <a:ext cx="164429" cy="445258"/>
            </a:xfrm>
            <a:custGeom>
              <a:avLst/>
              <a:gdLst/>
              <a:ahLst/>
              <a:cxnLst/>
              <a:rect l="0" t="0" r="0" b="0"/>
              <a:pathLst>
                <a:path w="164429" h="445258">
                  <a:moveTo>
                    <a:pt x="6350" y="59860"/>
                  </a:moveTo>
                  <a:lnTo>
                    <a:pt x="6350" y="59860"/>
                  </a:lnTo>
                  <a:lnTo>
                    <a:pt x="3397" y="98848"/>
                  </a:lnTo>
                  <a:lnTo>
                    <a:pt x="10022" y="145103"/>
                  </a:lnTo>
                  <a:lnTo>
                    <a:pt x="14567" y="190409"/>
                  </a:lnTo>
                  <a:lnTo>
                    <a:pt x="17473" y="215331"/>
                  </a:lnTo>
                  <a:lnTo>
                    <a:pt x="20820" y="241118"/>
                  </a:lnTo>
                  <a:lnTo>
                    <a:pt x="24463" y="267482"/>
                  </a:lnTo>
                  <a:lnTo>
                    <a:pt x="28303" y="293524"/>
                  </a:lnTo>
                  <a:lnTo>
                    <a:pt x="32274" y="319353"/>
                  </a:lnTo>
                  <a:lnTo>
                    <a:pt x="36333" y="345039"/>
                  </a:lnTo>
                  <a:lnTo>
                    <a:pt x="40842" y="386749"/>
                  </a:lnTo>
                  <a:lnTo>
                    <a:pt x="45262" y="428590"/>
                  </a:lnTo>
                  <a:lnTo>
                    <a:pt x="47633" y="441756"/>
                  </a:lnTo>
                  <a:lnTo>
                    <a:pt x="47279" y="444280"/>
                  </a:lnTo>
                  <a:lnTo>
                    <a:pt x="46335" y="445257"/>
                  </a:lnTo>
                  <a:lnTo>
                    <a:pt x="39047" y="407104"/>
                  </a:lnTo>
                  <a:lnTo>
                    <a:pt x="32406" y="364944"/>
                  </a:lnTo>
                  <a:lnTo>
                    <a:pt x="29365" y="338744"/>
                  </a:lnTo>
                  <a:lnTo>
                    <a:pt x="26632" y="309988"/>
                  </a:lnTo>
                  <a:lnTo>
                    <a:pt x="24104" y="279529"/>
                  </a:lnTo>
                  <a:lnTo>
                    <a:pt x="23125" y="248639"/>
                  </a:lnTo>
                  <a:lnTo>
                    <a:pt x="23178" y="217462"/>
                  </a:lnTo>
                  <a:lnTo>
                    <a:pt x="23918" y="186095"/>
                  </a:lnTo>
                  <a:lnTo>
                    <a:pt x="26529" y="158128"/>
                  </a:lnTo>
                  <a:lnTo>
                    <a:pt x="30387" y="132427"/>
                  </a:lnTo>
                  <a:lnTo>
                    <a:pt x="41022" y="87173"/>
                  </a:lnTo>
                  <a:lnTo>
                    <a:pt x="55156" y="50597"/>
                  </a:lnTo>
                  <a:lnTo>
                    <a:pt x="85722" y="12352"/>
                  </a:lnTo>
                  <a:lnTo>
                    <a:pt x="107478" y="1821"/>
                  </a:lnTo>
                  <a:lnTo>
                    <a:pt x="118219" y="0"/>
                  </a:lnTo>
                  <a:lnTo>
                    <a:pt x="128907" y="3020"/>
                  </a:lnTo>
                  <a:lnTo>
                    <a:pt x="150190" y="17664"/>
                  </a:lnTo>
                  <a:lnTo>
                    <a:pt x="162001" y="47691"/>
                  </a:lnTo>
                  <a:lnTo>
                    <a:pt x="164428" y="84085"/>
                  </a:lnTo>
                  <a:lnTo>
                    <a:pt x="156099" y="116723"/>
                  </a:lnTo>
                  <a:lnTo>
                    <a:pt x="137346" y="149574"/>
                  </a:lnTo>
                  <a:lnTo>
                    <a:pt x="111137" y="180872"/>
                  </a:lnTo>
                  <a:lnTo>
                    <a:pt x="78322" y="206541"/>
                  </a:lnTo>
                  <a:lnTo>
                    <a:pt x="34260" y="234084"/>
                  </a:lnTo>
                  <a:lnTo>
                    <a:pt x="0" y="256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628">
              <a:extLst>
                <a:ext uri="{FF2B5EF4-FFF2-40B4-BE49-F238E27FC236}">
                  <a16:creationId xmlns:a16="http://schemas.microsoft.com/office/drawing/2014/main" xmlns="" id="{00497531-9456-43D0-BEF3-34EA6DBC351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698679" y="3911600"/>
              <a:ext cx="174822" cy="219867"/>
            </a:xfrm>
            <a:custGeom>
              <a:avLst/>
              <a:gdLst/>
              <a:ahLst/>
              <a:cxnLst/>
              <a:rect l="0" t="0" r="0" b="0"/>
              <a:pathLst>
                <a:path w="174822" h="219867">
                  <a:moveTo>
                    <a:pt x="3371" y="146050"/>
                  </a:moveTo>
                  <a:lnTo>
                    <a:pt x="3371" y="146050"/>
                  </a:lnTo>
                  <a:lnTo>
                    <a:pt x="0" y="135937"/>
                  </a:lnTo>
                  <a:lnTo>
                    <a:pt x="227" y="127209"/>
                  </a:lnTo>
                  <a:lnTo>
                    <a:pt x="1275" y="122906"/>
                  </a:lnTo>
                  <a:lnTo>
                    <a:pt x="12863" y="106737"/>
                  </a:lnTo>
                  <a:lnTo>
                    <a:pt x="29462" y="98474"/>
                  </a:lnTo>
                  <a:lnTo>
                    <a:pt x="39815" y="95283"/>
                  </a:lnTo>
                  <a:lnTo>
                    <a:pt x="60725" y="97381"/>
                  </a:lnTo>
                  <a:lnTo>
                    <a:pt x="71241" y="100904"/>
                  </a:lnTo>
                  <a:lnTo>
                    <a:pt x="88569" y="114226"/>
                  </a:lnTo>
                  <a:lnTo>
                    <a:pt x="96153" y="122717"/>
                  </a:lnTo>
                  <a:lnTo>
                    <a:pt x="102698" y="147204"/>
                  </a:lnTo>
                  <a:lnTo>
                    <a:pt x="101844" y="174785"/>
                  </a:lnTo>
                  <a:lnTo>
                    <a:pt x="94409" y="198803"/>
                  </a:lnTo>
                  <a:lnTo>
                    <a:pt x="84049" y="213710"/>
                  </a:lnTo>
                  <a:lnTo>
                    <a:pt x="78323" y="218673"/>
                  </a:lnTo>
                  <a:lnTo>
                    <a:pt x="73800" y="219866"/>
                  </a:lnTo>
                  <a:lnTo>
                    <a:pt x="70079" y="218544"/>
                  </a:lnTo>
                  <a:lnTo>
                    <a:pt x="66893" y="215546"/>
                  </a:lnTo>
                  <a:lnTo>
                    <a:pt x="59038" y="187729"/>
                  </a:lnTo>
                  <a:lnTo>
                    <a:pt x="60097" y="156342"/>
                  </a:lnTo>
                  <a:lnTo>
                    <a:pt x="68799" y="119580"/>
                  </a:lnTo>
                  <a:lnTo>
                    <a:pt x="89129" y="82074"/>
                  </a:lnTo>
                  <a:lnTo>
                    <a:pt x="120273" y="48001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629">
              <a:extLst>
                <a:ext uri="{FF2B5EF4-FFF2-40B4-BE49-F238E27FC236}">
                  <a16:creationId xmlns:a16="http://schemas.microsoft.com/office/drawing/2014/main" xmlns="" id="{EF82B607-3D3E-45A5-93E8-3F4B9E86742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075062" y="3760083"/>
              <a:ext cx="103239" cy="354718"/>
            </a:xfrm>
            <a:custGeom>
              <a:avLst/>
              <a:gdLst/>
              <a:ahLst/>
              <a:cxnLst/>
              <a:rect l="0" t="0" r="0" b="0"/>
              <a:pathLst>
                <a:path w="103239" h="354718">
                  <a:moveTo>
                    <a:pt x="103238" y="5467"/>
                  </a:moveTo>
                  <a:lnTo>
                    <a:pt x="103238" y="5467"/>
                  </a:lnTo>
                  <a:lnTo>
                    <a:pt x="99867" y="2096"/>
                  </a:lnTo>
                  <a:lnTo>
                    <a:pt x="94449" y="441"/>
                  </a:lnTo>
                  <a:lnTo>
                    <a:pt x="91028" y="0"/>
                  </a:lnTo>
                  <a:lnTo>
                    <a:pt x="81584" y="7035"/>
                  </a:lnTo>
                  <a:lnTo>
                    <a:pt x="70330" y="22392"/>
                  </a:lnTo>
                  <a:lnTo>
                    <a:pt x="50684" y="65594"/>
                  </a:lnTo>
                  <a:lnTo>
                    <a:pt x="32843" y="107684"/>
                  </a:lnTo>
                  <a:lnTo>
                    <a:pt x="18800" y="150850"/>
                  </a:lnTo>
                  <a:lnTo>
                    <a:pt x="8560" y="192848"/>
                  </a:lnTo>
                  <a:lnTo>
                    <a:pt x="1657" y="232681"/>
                  </a:lnTo>
                  <a:lnTo>
                    <a:pt x="0" y="269669"/>
                  </a:lnTo>
                  <a:lnTo>
                    <a:pt x="3027" y="302102"/>
                  </a:lnTo>
                  <a:lnTo>
                    <a:pt x="11427" y="325923"/>
                  </a:lnTo>
                  <a:lnTo>
                    <a:pt x="24098" y="340273"/>
                  </a:lnTo>
                  <a:lnTo>
                    <a:pt x="46088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630">
              <a:extLst>
                <a:ext uri="{FF2B5EF4-FFF2-40B4-BE49-F238E27FC236}">
                  <a16:creationId xmlns:a16="http://schemas.microsoft.com/office/drawing/2014/main" xmlns="" id="{466F5A69-A443-4B39-AD53-A9CD28B0536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242365" y="3789901"/>
              <a:ext cx="113736" cy="307196"/>
            </a:xfrm>
            <a:custGeom>
              <a:avLst/>
              <a:gdLst/>
              <a:ahLst/>
              <a:cxnLst/>
              <a:rect l="0" t="0" r="0" b="0"/>
              <a:pathLst>
                <a:path w="113736" h="307196">
                  <a:moveTo>
                    <a:pt x="69285" y="20099"/>
                  </a:moveTo>
                  <a:lnTo>
                    <a:pt x="69285" y="20099"/>
                  </a:lnTo>
                  <a:lnTo>
                    <a:pt x="62543" y="20099"/>
                  </a:lnTo>
                  <a:lnTo>
                    <a:pt x="55470" y="27625"/>
                  </a:lnTo>
                  <a:lnTo>
                    <a:pt x="39431" y="62194"/>
                  </a:lnTo>
                  <a:lnTo>
                    <a:pt x="34850" y="92900"/>
                  </a:lnTo>
                  <a:lnTo>
                    <a:pt x="31402" y="130772"/>
                  </a:lnTo>
                  <a:lnTo>
                    <a:pt x="25167" y="173474"/>
                  </a:lnTo>
                  <a:lnTo>
                    <a:pt x="19573" y="214560"/>
                  </a:lnTo>
                  <a:lnTo>
                    <a:pt x="14735" y="251165"/>
                  </a:lnTo>
                  <a:lnTo>
                    <a:pt x="5880" y="297765"/>
                  </a:lnTo>
                  <a:lnTo>
                    <a:pt x="2299" y="307195"/>
                  </a:lnTo>
                  <a:lnTo>
                    <a:pt x="1345" y="306746"/>
                  </a:lnTo>
                  <a:lnTo>
                    <a:pt x="0" y="290357"/>
                  </a:lnTo>
                  <a:lnTo>
                    <a:pt x="3365" y="249283"/>
                  </a:lnTo>
                  <a:lnTo>
                    <a:pt x="8943" y="208036"/>
                  </a:lnTo>
                  <a:lnTo>
                    <a:pt x="11418" y="184196"/>
                  </a:lnTo>
                  <a:lnTo>
                    <a:pt x="13773" y="159130"/>
                  </a:lnTo>
                  <a:lnTo>
                    <a:pt x="22035" y="114346"/>
                  </a:lnTo>
                  <a:lnTo>
                    <a:pt x="31352" y="75392"/>
                  </a:lnTo>
                  <a:lnTo>
                    <a:pt x="40563" y="31778"/>
                  </a:lnTo>
                  <a:lnTo>
                    <a:pt x="48822" y="0"/>
                  </a:lnTo>
                  <a:lnTo>
                    <a:pt x="50704" y="1054"/>
                  </a:lnTo>
                  <a:lnTo>
                    <a:pt x="56558" y="9754"/>
                  </a:lnTo>
                  <a:lnTo>
                    <a:pt x="67450" y="49884"/>
                  </a:lnTo>
                  <a:lnTo>
                    <a:pt x="77757" y="95325"/>
                  </a:lnTo>
                  <a:lnTo>
                    <a:pt x="83162" y="130438"/>
                  </a:lnTo>
                  <a:lnTo>
                    <a:pt x="87918" y="165329"/>
                  </a:lnTo>
                  <a:lnTo>
                    <a:pt x="94561" y="211062"/>
                  </a:lnTo>
                  <a:lnTo>
                    <a:pt x="103127" y="254749"/>
                  </a:lnTo>
                  <a:lnTo>
                    <a:pt x="113735" y="280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631">
              <a:extLst>
                <a:ext uri="{FF2B5EF4-FFF2-40B4-BE49-F238E27FC236}">
                  <a16:creationId xmlns:a16="http://schemas.microsoft.com/office/drawing/2014/main" xmlns="" id="{F0415C97-BDA0-4C2A-ACD0-7CC6C1E9652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209658" y="3949700"/>
              <a:ext cx="165493" cy="31751"/>
            </a:xfrm>
            <a:custGeom>
              <a:avLst/>
              <a:gdLst/>
              <a:ahLst/>
              <a:cxnLst/>
              <a:rect l="0" t="0" r="0" b="0"/>
              <a:pathLst>
                <a:path w="165493" h="31751">
                  <a:moveTo>
                    <a:pt x="6742" y="31750"/>
                  </a:moveTo>
                  <a:lnTo>
                    <a:pt x="6742" y="31750"/>
                  </a:lnTo>
                  <a:lnTo>
                    <a:pt x="0" y="31750"/>
                  </a:lnTo>
                  <a:lnTo>
                    <a:pt x="130" y="31044"/>
                  </a:lnTo>
                  <a:lnTo>
                    <a:pt x="11839" y="26681"/>
                  </a:lnTo>
                  <a:lnTo>
                    <a:pt x="56092" y="18885"/>
                  </a:lnTo>
                  <a:lnTo>
                    <a:pt x="91470" y="14038"/>
                  </a:lnTo>
                  <a:lnTo>
                    <a:pt x="128361" y="7179"/>
                  </a:lnTo>
                  <a:lnTo>
                    <a:pt x="165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632">
              <a:extLst>
                <a:ext uri="{FF2B5EF4-FFF2-40B4-BE49-F238E27FC236}">
                  <a16:creationId xmlns:a16="http://schemas.microsoft.com/office/drawing/2014/main" xmlns="" id="{37A7566E-4805-4C80-8AB8-9C5AAE6A96FD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413250" y="3778250"/>
              <a:ext cx="77172" cy="374651"/>
            </a:xfrm>
            <a:custGeom>
              <a:avLst/>
              <a:gdLst/>
              <a:ahLst/>
              <a:cxnLst/>
              <a:rect l="0" t="0" r="0" b="0"/>
              <a:pathLst>
                <a:path w="77172" h="3746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742" y="705"/>
                  </a:lnTo>
                  <a:lnTo>
                    <a:pt x="23304" y="3371"/>
                  </a:lnTo>
                  <a:lnTo>
                    <a:pt x="49628" y="33931"/>
                  </a:lnTo>
                  <a:lnTo>
                    <a:pt x="66037" y="63764"/>
                  </a:lnTo>
                  <a:lnTo>
                    <a:pt x="75211" y="103834"/>
                  </a:lnTo>
                  <a:lnTo>
                    <a:pt x="77171" y="149865"/>
                  </a:lnTo>
                  <a:lnTo>
                    <a:pt x="74731" y="173994"/>
                  </a:lnTo>
                  <a:lnTo>
                    <a:pt x="70987" y="198546"/>
                  </a:lnTo>
                  <a:lnTo>
                    <a:pt x="64963" y="224086"/>
                  </a:lnTo>
                  <a:lnTo>
                    <a:pt x="57420" y="250285"/>
                  </a:lnTo>
                  <a:lnTo>
                    <a:pt x="48863" y="276923"/>
                  </a:lnTo>
                  <a:lnTo>
                    <a:pt x="29949" y="319692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551">
            <a:extLst>
              <a:ext uri="{FF2B5EF4-FFF2-40B4-BE49-F238E27FC236}">
                <a16:creationId xmlns:a16="http://schemas.microsoft.com/office/drawing/2014/main" xmlns="" id="{F35BBC7E-9719-40F5-B11A-49CC8E4A5D0A}"/>
              </a:ext>
            </a:extLst>
          </p:cNvPr>
          <p:cNvGrpSpPr/>
          <p:nvPr/>
        </p:nvGrpSpPr>
        <p:grpSpPr>
          <a:xfrm>
            <a:off x="1111250" y="3718612"/>
            <a:ext cx="876301" cy="669239"/>
            <a:chOff x="1111250" y="3718612"/>
            <a:chExt cx="876301" cy="669239"/>
          </a:xfrm>
        </p:grpSpPr>
        <p:sp>
          <p:nvSpPr>
            <p:cNvPr id="468" name="SMARTInkShape-2633">
              <a:extLst>
                <a:ext uri="{FF2B5EF4-FFF2-40B4-BE49-F238E27FC236}">
                  <a16:creationId xmlns:a16="http://schemas.microsoft.com/office/drawing/2014/main" xmlns="" id="{63ABCFFC-22DC-4453-A045-2BA125B7C5E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114074" y="3772757"/>
              <a:ext cx="126678" cy="417951"/>
            </a:xfrm>
            <a:custGeom>
              <a:avLst/>
              <a:gdLst/>
              <a:ahLst/>
              <a:cxnLst/>
              <a:rect l="0" t="0" r="0" b="0"/>
              <a:pathLst>
                <a:path w="126678" h="417951">
                  <a:moveTo>
                    <a:pt x="28926" y="164243"/>
                  </a:moveTo>
                  <a:lnTo>
                    <a:pt x="28926" y="164243"/>
                  </a:lnTo>
                  <a:lnTo>
                    <a:pt x="22184" y="164243"/>
                  </a:lnTo>
                  <a:lnTo>
                    <a:pt x="19492" y="165654"/>
                  </a:lnTo>
                  <a:lnTo>
                    <a:pt x="14620" y="170985"/>
                  </a:lnTo>
                  <a:lnTo>
                    <a:pt x="14653" y="195403"/>
                  </a:lnTo>
                  <a:lnTo>
                    <a:pt x="19131" y="236191"/>
                  </a:lnTo>
                  <a:lnTo>
                    <a:pt x="22926" y="273361"/>
                  </a:lnTo>
                  <a:lnTo>
                    <a:pt x="27671" y="314340"/>
                  </a:lnTo>
                  <a:lnTo>
                    <a:pt x="34483" y="353719"/>
                  </a:lnTo>
                  <a:lnTo>
                    <a:pt x="42880" y="398106"/>
                  </a:lnTo>
                  <a:lnTo>
                    <a:pt x="46466" y="416745"/>
                  </a:lnTo>
                  <a:lnTo>
                    <a:pt x="46264" y="417950"/>
                  </a:lnTo>
                  <a:lnTo>
                    <a:pt x="45424" y="417342"/>
                  </a:lnTo>
                  <a:lnTo>
                    <a:pt x="44158" y="415525"/>
                  </a:lnTo>
                  <a:lnTo>
                    <a:pt x="35634" y="379259"/>
                  </a:lnTo>
                  <a:lnTo>
                    <a:pt x="26263" y="337652"/>
                  </a:lnTo>
                  <a:lnTo>
                    <a:pt x="20801" y="313716"/>
                  </a:lnTo>
                  <a:lnTo>
                    <a:pt x="15042" y="285764"/>
                  </a:lnTo>
                  <a:lnTo>
                    <a:pt x="9087" y="255134"/>
                  </a:lnTo>
                  <a:lnTo>
                    <a:pt x="3000" y="222720"/>
                  </a:lnTo>
                  <a:lnTo>
                    <a:pt x="353" y="191234"/>
                  </a:lnTo>
                  <a:lnTo>
                    <a:pt x="0" y="160365"/>
                  </a:lnTo>
                  <a:lnTo>
                    <a:pt x="1175" y="129907"/>
                  </a:lnTo>
                  <a:lnTo>
                    <a:pt x="4075" y="103958"/>
                  </a:lnTo>
                  <a:lnTo>
                    <a:pt x="12942" y="60074"/>
                  </a:lnTo>
                  <a:lnTo>
                    <a:pt x="29835" y="17118"/>
                  </a:lnTo>
                  <a:lnTo>
                    <a:pt x="37293" y="9010"/>
                  </a:lnTo>
                  <a:lnTo>
                    <a:pt x="54987" y="0"/>
                  </a:lnTo>
                  <a:lnTo>
                    <a:pt x="76492" y="1641"/>
                  </a:lnTo>
                  <a:lnTo>
                    <a:pt x="88153" y="5041"/>
                  </a:lnTo>
                  <a:lnTo>
                    <a:pt x="108636" y="21990"/>
                  </a:lnTo>
                  <a:lnTo>
                    <a:pt x="118050" y="33424"/>
                  </a:lnTo>
                  <a:lnTo>
                    <a:pt x="126627" y="59299"/>
                  </a:lnTo>
                  <a:lnTo>
                    <a:pt x="126677" y="87968"/>
                  </a:lnTo>
                  <a:lnTo>
                    <a:pt x="119643" y="119524"/>
                  </a:lnTo>
                  <a:lnTo>
                    <a:pt x="103817" y="152364"/>
                  </a:lnTo>
                  <a:lnTo>
                    <a:pt x="72988" y="196943"/>
                  </a:lnTo>
                  <a:lnTo>
                    <a:pt x="37028" y="242292"/>
                  </a:lnTo>
                  <a:lnTo>
                    <a:pt x="28926" y="253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634">
              <a:extLst>
                <a:ext uri="{FF2B5EF4-FFF2-40B4-BE49-F238E27FC236}">
                  <a16:creationId xmlns:a16="http://schemas.microsoft.com/office/drawing/2014/main" xmlns="" id="{5C2679F8-06A2-4D6E-B10D-BDEA0417523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540411" y="4014083"/>
              <a:ext cx="73507" cy="144363"/>
            </a:xfrm>
            <a:custGeom>
              <a:avLst/>
              <a:gdLst/>
              <a:ahLst/>
              <a:cxnLst/>
              <a:rect l="0" t="0" r="0" b="0"/>
              <a:pathLst>
                <a:path w="73507" h="144363">
                  <a:moveTo>
                    <a:pt x="66139" y="5467"/>
                  </a:moveTo>
                  <a:lnTo>
                    <a:pt x="66139" y="5467"/>
                  </a:lnTo>
                  <a:lnTo>
                    <a:pt x="59397" y="2096"/>
                  </a:lnTo>
                  <a:lnTo>
                    <a:pt x="45091" y="0"/>
                  </a:lnTo>
                  <a:lnTo>
                    <a:pt x="33501" y="5154"/>
                  </a:lnTo>
                  <a:lnTo>
                    <a:pt x="27447" y="9491"/>
                  </a:lnTo>
                  <a:lnTo>
                    <a:pt x="8814" y="35823"/>
                  </a:lnTo>
                  <a:lnTo>
                    <a:pt x="0" y="70435"/>
                  </a:lnTo>
                  <a:lnTo>
                    <a:pt x="4131" y="104131"/>
                  </a:lnTo>
                  <a:lnTo>
                    <a:pt x="14291" y="129716"/>
                  </a:lnTo>
                  <a:lnTo>
                    <a:pt x="22164" y="140180"/>
                  </a:lnTo>
                  <a:lnTo>
                    <a:pt x="26239" y="143960"/>
                  </a:lnTo>
                  <a:lnTo>
                    <a:pt x="31073" y="144362"/>
                  </a:lnTo>
                  <a:lnTo>
                    <a:pt x="42087" y="139165"/>
                  </a:lnTo>
                  <a:lnTo>
                    <a:pt x="60189" y="117596"/>
                  </a:lnTo>
                  <a:lnTo>
                    <a:pt x="72215" y="88863"/>
                  </a:lnTo>
                  <a:lnTo>
                    <a:pt x="73506" y="58007"/>
                  </a:lnTo>
                  <a:lnTo>
                    <a:pt x="69419" y="36635"/>
                  </a:lnTo>
                  <a:lnTo>
                    <a:pt x="5343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635">
              <a:extLst>
                <a:ext uri="{FF2B5EF4-FFF2-40B4-BE49-F238E27FC236}">
                  <a16:creationId xmlns:a16="http://schemas.microsoft.com/office/drawing/2014/main" xmlns="" id="{57868D59-A175-445C-9514-43E4843AC21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634598" y="4000500"/>
              <a:ext cx="257703" cy="44451"/>
            </a:xfrm>
            <a:custGeom>
              <a:avLst/>
              <a:gdLst/>
              <a:ahLst/>
              <a:cxnLst/>
              <a:rect l="0" t="0" r="0" b="0"/>
              <a:pathLst>
                <a:path w="257703" h="44451">
                  <a:moveTo>
                    <a:pt x="16402" y="44450"/>
                  </a:moveTo>
                  <a:lnTo>
                    <a:pt x="16402" y="44450"/>
                  </a:lnTo>
                  <a:lnTo>
                    <a:pt x="0" y="38983"/>
                  </a:lnTo>
                  <a:lnTo>
                    <a:pt x="11621" y="31621"/>
                  </a:lnTo>
                  <a:lnTo>
                    <a:pt x="53164" y="20501"/>
                  </a:lnTo>
                  <a:lnTo>
                    <a:pt x="99768" y="10523"/>
                  </a:lnTo>
                  <a:lnTo>
                    <a:pt x="127013" y="4898"/>
                  </a:lnTo>
                  <a:lnTo>
                    <a:pt x="153642" y="1854"/>
                  </a:lnTo>
                  <a:lnTo>
                    <a:pt x="179862" y="531"/>
                  </a:lnTo>
                  <a:lnTo>
                    <a:pt x="223107" y="236"/>
                  </a:lnTo>
                  <a:lnTo>
                    <a:pt x="257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636">
              <a:extLst>
                <a:ext uri="{FF2B5EF4-FFF2-40B4-BE49-F238E27FC236}">
                  <a16:creationId xmlns:a16="http://schemas.microsoft.com/office/drawing/2014/main" xmlns="" id="{D767543D-EA71-4B1F-8969-3E3BAC29B7A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111250" y="4241800"/>
              <a:ext cx="679451" cy="146051"/>
            </a:xfrm>
            <a:custGeom>
              <a:avLst/>
              <a:gdLst/>
              <a:ahLst/>
              <a:cxnLst/>
              <a:rect l="0" t="0" r="0" b="0"/>
              <a:pathLst>
                <a:path w="679451" h="146051">
                  <a:moveTo>
                    <a:pt x="0" y="146050"/>
                  </a:moveTo>
                  <a:lnTo>
                    <a:pt x="0" y="146050"/>
                  </a:lnTo>
                  <a:lnTo>
                    <a:pt x="47612" y="125066"/>
                  </a:lnTo>
                  <a:lnTo>
                    <a:pt x="74074" y="116539"/>
                  </a:lnTo>
                  <a:lnTo>
                    <a:pt x="104416" y="107326"/>
                  </a:lnTo>
                  <a:lnTo>
                    <a:pt x="141578" y="97656"/>
                  </a:lnTo>
                  <a:lnTo>
                    <a:pt x="183285" y="87681"/>
                  </a:lnTo>
                  <a:lnTo>
                    <a:pt x="228023" y="77504"/>
                  </a:lnTo>
                  <a:lnTo>
                    <a:pt x="276899" y="67192"/>
                  </a:lnTo>
                  <a:lnTo>
                    <a:pt x="328532" y="56789"/>
                  </a:lnTo>
                  <a:lnTo>
                    <a:pt x="382005" y="46326"/>
                  </a:lnTo>
                  <a:lnTo>
                    <a:pt x="432470" y="37234"/>
                  </a:lnTo>
                  <a:lnTo>
                    <a:pt x="480930" y="29056"/>
                  </a:lnTo>
                  <a:lnTo>
                    <a:pt x="528053" y="21487"/>
                  </a:lnTo>
                  <a:lnTo>
                    <a:pt x="565819" y="15736"/>
                  </a:lnTo>
                  <a:lnTo>
                    <a:pt x="597346" y="11196"/>
                  </a:lnTo>
                  <a:lnTo>
                    <a:pt x="642959" y="4976"/>
                  </a:lnTo>
                  <a:lnTo>
                    <a:pt x="679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637">
              <a:extLst>
                <a:ext uri="{FF2B5EF4-FFF2-40B4-BE49-F238E27FC236}">
                  <a16:creationId xmlns:a16="http://schemas.microsoft.com/office/drawing/2014/main" xmlns="" id="{299805D0-1A48-4052-99B5-D1591E5BDA1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313666" y="4171950"/>
              <a:ext cx="591335" cy="209551"/>
            </a:xfrm>
            <a:custGeom>
              <a:avLst/>
              <a:gdLst/>
              <a:ahLst/>
              <a:cxnLst/>
              <a:rect l="0" t="0" r="0" b="0"/>
              <a:pathLst>
                <a:path w="591335" h="209551">
                  <a:moveTo>
                    <a:pt x="13484" y="209550"/>
                  </a:moveTo>
                  <a:lnTo>
                    <a:pt x="13484" y="209550"/>
                  </a:lnTo>
                  <a:lnTo>
                    <a:pt x="0" y="209550"/>
                  </a:lnTo>
                  <a:lnTo>
                    <a:pt x="967" y="207433"/>
                  </a:lnTo>
                  <a:lnTo>
                    <a:pt x="31569" y="192224"/>
                  </a:lnTo>
                  <a:lnTo>
                    <a:pt x="77966" y="172922"/>
                  </a:lnTo>
                  <a:lnTo>
                    <a:pt x="108683" y="161142"/>
                  </a:lnTo>
                  <a:lnTo>
                    <a:pt x="143272" y="148350"/>
                  </a:lnTo>
                  <a:lnTo>
                    <a:pt x="180443" y="134884"/>
                  </a:lnTo>
                  <a:lnTo>
                    <a:pt x="221451" y="120967"/>
                  </a:lnTo>
                  <a:lnTo>
                    <a:pt x="265018" y="106750"/>
                  </a:lnTo>
                  <a:lnTo>
                    <a:pt x="310290" y="92333"/>
                  </a:lnTo>
                  <a:lnTo>
                    <a:pt x="361638" y="75666"/>
                  </a:lnTo>
                  <a:lnTo>
                    <a:pt x="417036" y="57500"/>
                  </a:lnTo>
                  <a:lnTo>
                    <a:pt x="475136" y="38334"/>
                  </a:lnTo>
                  <a:lnTo>
                    <a:pt x="513868" y="25555"/>
                  </a:lnTo>
                  <a:lnTo>
                    <a:pt x="591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638">
              <a:extLst>
                <a:ext uri="{FF2B5EF4-FFF2-40B4-BE49-F238E27FC236}">
                  <a16:creationId xmlns:a16="http://schemas.microsoft.com/office/drawing/2014/main" xmlns="" id="{45B3DA4F-090A-4432-9593-667A29768E8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255479" y="4000500"/>
              <a:ext cx="147872" cy="194165"/>
            </a:xfrm>
            <a:custGeom>
              <a:avLst/>
              <a:gdLst/>
              <a:ahLst/>
              <a:cxnLst/>
              <a:rect l="0" t="0" r="0" b="0"/>
              <a:pathLst>
                <a:path w="147872" h="194165">
                  <a:moveTo>
                    <a:pt x="8171" y="95250"/>
                  </a:moveTo>
                  <a:lnTo>
                    <a:pt x="8171" y="95250"/>
                  </a:lnTo>
                  <a:lnTo>
                    <a:pt x="1429" y="88508"/>
                  </a:lnTo>
                  <a:lnTo>
                    <a:pt x="149" y="85816"/>
                  </a:lnTo>
                  <a:lnTo>
                    <a:pt x="0" y="83317"/>
                  </a:lnTo>
                  <a:lnTo>
                    <a:pt x="607" y="80944"/>
                  </a:lnTo>
                  <a:lnTo>
                    <a:pt x="11574" y="70864"/>
                  </a:lnTo>
                  <a:lnTo>
                    <a:pt x="31600" y="62311"/>
                  </a:lnTo>
                  <a:lnTo>
                    <a:pt x="39313" y="63412"/>
                  </a:lnTo>
                  <a:lnTo>
                    <a:pt x="55408" y="72163"/>
                  </a:lnTo>
                  <a:lnTo>
                    <a:pt x="68206" y="89222"/>
                  </a:lnTo>
                  <a:lnTo>
                    <a:pt x="81463" y="124508"/>
                  </a:lnTo>
                  <a:lnTo>
                    <a:pt x="86096" y="160598"/>
                  </a:lnTo>
                  <a:lnTo>
                    <a:pt x="81341" y="191336"/>
                  </a:lnTo>
                  <a:lnTo>
                    <a:pt x="78118" y="193879"/>
                  </a:lnTo>
                  <a:lnTo>
                    <a:pt x="73852" y="194164"/>
                  </a:lnTo>
                  <a:lnTo>
                    <a:pt x="68892" y="192942"/>
                  </a:lnTo>
                  <a:lnTo>
                    <a:pt x="64879" y="187895"/>
                  </a:lnTo>
                  <a:lnTo>
                    <a:pt x="58539" y="170998"/>
                  </a:lnTo>
                  <a:lnTo>
                    <a:pt x="57746" y="127572"/>
                  </a:lnTo>
                  <a:lnTo>
                    <a:pt x="65952" y="94563"/>
                  </a:lnTo>
                  <a:lnTo>
                    <a:pt x="80418" y="63195"/>
                  </a:lnTo>
                  <a:lnTo>
                    <a:pt x="110952" y="27818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639">
              <a:extLst>
                <a:ext uri="{FF2B5EF4-FFF2-40B4-BE49-F238E27FC236}">
                  <a16:creationId xmlns:a16="http://schemas.microsoft.com/office/drawing/2014/main" xmlns="" id="{CA56F617-CEB5-477D-AB0A-6639F162A39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420810" y="4015487"/>
              <a:ext cx="68602" cy="168400"/>
            </a:xfrm>
            <a:custGeom>
              <a:avLst/>
              <a:gdLst/>
              <a:ahLst/>
              <a:cxnLst/>
              <a:rect l="0" t="0" r="0" b="0"/>
              <a:pathLst>
                <a:path w="68602" h="168400">
                  <a:moveTo>
                    <a:pt x="52390" y="23113"/>
                  </a:moveTo>
                  <a:lnTo>
                    <a:pt x="52390" y="23113"/>
                  </a:lnTo>
                  <a:lnTo>
                    <a:pt x="40456" y="9298"/>
                  </a:lnTo>
                  <a:lnTo>
                    <a:pt x="35797" y="2862"/>
                  </a:lnTo>
                  <a:lnTo>
                    <a:pt x="31375" y="0"/>
                  </a:lnTo>
                  <a:lnTo>
                    <a:pt x="23294" y="2493"/>
                  </a:lnTo>
                  <a:lnTo>
                    <a:pt x="18176" y="5133"/>
                  </a:lnTo>
                  <a:lnTo>
                    <a:pt x="10608" y="19355"/>
                  </a:lnTo>
                  <a:lnTo>
                    <a:pt x="0" y="66350"/>
                  </a:lnTo>
                  <a:lnTo>
                    <a:pt x="3392" y="105303"/>
                  </a:lnTo>
                  <a:lnTo>
                    <a:pt x="13335" y="140285"/>
                  </a:lnTo>
                  <a:lnTo>
                    <a:pt x="23038" y="156564"/>
                  </a:lnTo>
                  <a:lnTo>
                    <a:pt x="28589" y="162880"/>
                  </a:lnTo>
                  <a:lnTo>
                    <a:pt x="34406" y="166386"/>
                  </a:lnTo>
                  <a:lnTo>
                    <a:pt x="46514" y="168399"/>
                  </a:lnTo>
                  <a:lnTo>
                    <a:pt x="52000" y="165126"/>
                  </a:lnTo>
                  <a:lnTo>
                    <a:pt x="61859" y="152081"/>
                  </a:lnTo>
                  <a:lnTo>
                    <a:pt x="68601" y="121533"/>
                  </a:lnTo>
                  <a:lnTo>
                    <a:pt x="63857" y="82300"/>
                  </a:lnTo>
                  <a:lnTo>
                    <a:pt x="54388" y="39635"/>
                  </a:lnTo>
                  <a:lnTo>
                    <a:pt x="53722" y="34127"/>
                  </a:lnTo>
                  <a:lnTo>
                    <a:pt x="54689" y="29751"/>
                  </a:lnTo>
                  <a:lnTo>
                    <a:pt x="65090" y="16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640">
              <a:extLst>
                <a:ext uri="{FF2B5EF4-FFF2-40B4-BE49-F238E27FC236}">
                  <a16:creationId xmlns:a16="http://schemas.microsoft.com/office/drawing/2014/main" xmlns="" id="{875E4C45-0771-47E3-8229-62E7902A26B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962150" y="3981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641">
              <a:extLst>
                <a:ext uri="{FF2B5EF4-FFF2-40B4-BE49-F238E27FC236}">
                  <a16:creationId xmlns:a16="http://schemas.microsoft.com/office/drawing/2014/main" xmlns="" id="{AC4CC921-9E6F-46EF-8BDB-599BDEB21204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746770" y="3718612"/>
              <a:ext cx="94731" cy="446989"/>
            </a:xfrm>
            <a:custGeom>
              <a:avLst/>
              <a:gdLst/>
              <a:ahLst/>
              <a:cxnLst/>
              <a:rect l="0" t="0" r="0" b="0"/>
              <a:pathLst>
                <a:path w="94731" h="446989">
                  <a:moveTo>
                    <a:pt x="94730" y="8838"/>
                  </a:moveTo>
                  <a:lnTo>
                    <a:pt x="94730" y="8838"/>
                  </a:lnTo>
                  <a:lnTo>
                    <a:pt x="73682" y="0"/>
                  </a:lnTo>
                  <a:lnTo>
                    <a:pt x="52667" y="653"/>
                  </a:lnTo>
                  <a:lnTo>
                    <a:pt x="38641" y="9198"/>
                  </a:lnTo>
                  <a:lnTo>
                    <a:pt x="31937" y="15428"/>
                  </a:lnTo>
                  <a:lnTo>
                    <a:pt x="15760" y="47793"/>
                  </a:lnTo>
                  <a:lnTo>
                    <a:pt x="8362" y="84007"/>
                  </a:lnTo>
                  <a:lnTo>
                    <a:pt x="3428" y="130440"/>
                  </a:lnTo>
                  <a:lnTo>
                    <a:pt x="2112" y="157640"/>
                  </a:lnTo>
                  <a:lnTo>
                    <a:pt x="1235" y="186355"/>
                  </a:lnTo>
                  <a:lnTo>
                    <a:pt x="650" y="213966"/>
                  </a:lnTo>
                  <a:lnTo>
                    <a:pt x="260" y="240840"/>
                  </a:lnTo>
                  <a:lnTo>
                    <a:pt x="0" y="267223"/>
                  </a:lnTo>
                  <a:lnTo>
                    <a:pt x="1238" y="291866"/>
                  </a:lnTo>
                  <a:lnTo>
                    <a:pt x="6376" y="338064"/>
                  </a:lnTo>
                  <a:lnTo>
                    <a:pt x="9600" y="376469"/>
                  </a:lnTo>
                  <a:lnTo>
                    <a:pt x="11416" y="418332"/>
                  </a:lnTo>
                  <a:lnTo>
                    <a:pt x="12180" y="446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642">
              <a:extLst>
                <a:ext uri="{FF2B5EF4-FFF2-40B4-BE49-F238E27FC236}">
                  <a16:creationId xmlns:a16="http://schemas.microsoft.com/office/drawing/2014/main" xmlns="" id="{8C62496B-22ED-4FD5-AA05-D63BC0D18461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958492" y="4108450"/>
              <a:ext cx="29059" cy="31751"/>
            </a:xfrm>
            <a:custGeom>
              <a:avLst/>
              <a:gdLst/>
              <a:ahLst/>
              <a:cxnLst/>
              <a:rect l="0" t="0" r="0" b="0"/>
              <a:pathLst>
                <a:path w="290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0339"/>
                  </a:lnTo>
                  <a:lnTo>
                    <a:pt x="1562" y="25008"/>
                  </a:lnTo>
                  <a:lnTo>
                    <a:pt x="29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9" name="SMARTInkShape-2643">
            <a:extLst>
              <a:ext uri="{FF2B5EF4-FFF2-40B4-BE49-F238E27FC236}">
                <a16:creationId xmlns:a16="http://schemas.microsoft.com/office/drawing/2014/main" xmlns="" id="{DB7E24EA-9748-4976-9D3D-001C768230E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70521" y="378369"/>
            <a:ext cx="5308511" cy="1075782"/>
          </a:xfrm>
          <a:custGeom>
            <a:avLst/>
            <a:gdLst/>
            <a:ahLst/>
            <a:cxnLst/>
            <a:rect l="0" t="0" r="0" b="0"/>
            <a:pathLst>
              <a:path w="5308511" h="1075782">
                <a:moveTo>
                  <a:pt x="258779" y="1005931"/>
                </a:moveTo>
                <a:lnTo>
                  <a:pt x="258779" y="1005931"/>
                </a:lnTo>
                <a:lnTo>
                  <a:pt x="215468" y="1011692"/>
                </a:lnTo>
                <a:lnTo>
                  <a:pt x="193440" y="1012247"/>
                </a:lnTo>
                <a:lnTo>
                  <a:pt x="235299" y="1012278"/>
                </a:lnTo>
                <a:lnTo>
                  <a:pt x="268099" y="1011574"/>
                </a:lnTo>
                <a:lnTo>
                  <a:pt x="313252" y="1008909"/>
                </a:lnTo>
                <a:lnTo>
                  <a:pt x="341660" y="1006505"/>
                </a:lnTo>
                <a:lnTo>
                  <a:pt x="373300" y="1003492"/>
                </a:lnTo>
                <a:lnTo>
                  <a:pt x="407093" y="1000071"/>
                </a:lnTo>
                <a:lnTo>
                  <a:pt x="445849" y="997086"/>
                </a:lnTo>
                <a:lnTo>
                  <a:pt x="487915" y="994390"/>
                </a:lnTo>
                <a:lnTo>
                  <a:pt x="532186" y="991887"/>
                </a:lnTo>
                <a:lnTo>
                  <a:pt x="581455" y="990218"/>
                </a:lnTo>
                <a:lnTo>
                  <a:pt x="634057" y="989106"/>
                </a:lnTo>
                <a:lnTo>
                  <a:pt x="688881" y="988364"/>
                </a:lnTo>
                <a:lnTo>
                  <a:pt x="745186" y="988575"/>
                </a:lnTo>
                <a:lnTo>
                  <a:pt x="802478" y="989422"/>
                </a:lnTo>
                <a:lnTo>
                  <a:pt x="860428" y="990691"/>
                </a:lnTo>
                <a:lnTo>
                  <a:pt x="920934" y="992244"/>
                </a:lnTo>
                <a:lnTo>
                  <a:pt x="983143" y="993984"/>
                </a:lnTo>
                <a:lnTo>
                  <a:pt x="1046488" y="995849"/>
                </a:lnTo>
                <a:lnTo>
                  <a:pt x="1111296" y="997799"/>
                </a:lnTo>
                <a:lnTo>
                  <a:pt x="1177079" y="999804"/>
                </a:lnTo>
                <a:lnTo>
                  <a:pt x="1243511" y="1001846"/>
                </a:lnTo>
                <a:lnTo>
                  <a:pt x="1309673" y="1003913"/>
                </a:lnTo>
                <a:lnTo>
                  <a:pt x="1375653" y="1005997"/>
                </a:lnTo>
                <a:lnTo>
                  <a:pt x="1441511" y="1008092"/>
                </a:lnTo>
                <a:lnTo>
                  <a:pt x="1506584" y="1010194"/>
                </a:lnTo>
                <a:lnTo>
                  <a:pt x="1571131" y="1012301"/>
                </a:lnTo>
                <a:lnTo>
                  <a:pt x="1635331" y="1014411"/>
                </a:lnTo>
                <a:lnTo>
                  <a:pt x="1697887" y="1016523"/>
                </a:lnTo>
                <a:lnTo>
                  <a:pt x="1759345" y="1018637"/>
                </a:lnTo>
                <a:lnTo>
                  <a:pt x="1820071" y="1020752"/>
                </a:lnTo>
                <a:lnTo>
                  <a:pt x="1878903" y="1022867"/>
                </a:lnTo>
                <a:lnTo>
                  <a:pt x="1936467" y="1024983"/>
                </a:lnTo>
                <a:lnTo>
                  <a:pt x="1993187" y="1027099"/>
                </a:lnTo>
                <a:lnTo>
                  <a:pt x="2046523" y="1029215"/>
                </a:lnTo>
                <a:lnTo>
                  <a:pt x="2097603" y="1031332"/>
                </a:lnTo>
                <a:lnTo>
                  <a:pt x="2147178" y="1033448"/>
                </a:lnTo>
                <a:lnTo>
                  <a:pt x="2196456" y="1035565"/>
                </a:lnTo>
                <a:lnTo>
                  <a:pt x="2245537" y="1037681"/>
                </a:lnTo>
                <a:lnTo>
                  <a:pt x="2294483" y="1039798"/>
                </a:lnTo>
                <a:lnTo>
                  <a:pt x="2341226" y="1041914"/>
                </a:lnTo>
                <a:lnTo>
                  <a:pt x="2386499" y="1044031"/>
                </a:lnTo>
                <a:lnTo>
                  <a:pt x="2430792" y="1046148"/>
                </a:lnTo>
                <a:lnTo>
                  <a:pt x="2473021" y="1048264"/>
                </a:lnTo>
                <a:lnTo>
                  <a:pt x="2513874" y="1050381"/>
                </a:lnTo>
                <a:lnTo>
                  <a:pt x="2553809" y="1052498"/>
                </a:lnTo>
                <a:lnTo>
                  <a:pt x="2593838" y="1054614"/>
                </a:lnTo>
                <a:lnTo>
                  <a:pt x="2633929" y="1056731"/>
                </a:lnTo>
                <a:lnTo>
                  <a:pt x="2674063" y="1058848"/>
                </a:lnTo>
                <a:lnTo>
                  <a:pt x="2712812" y="1060964"/>
                </a:lnTo>
                <a:lnTo>
                  <a:pt x="2750640" y="1063081"/>
                </a:lnTo>
                <a:lnTo>
                  <a:pt x="2787854" y="1065198"/>
                </a:lnTo>
                <a:lnTo>
                  <a:pt x="2824656" y="1066609"/>
                </a:lnTo>
                <a:lnTo>
                  <a:pt x="2861186" y="1067549"/>
                </a:lnTo>
                <a:lnTo>
                  <a:pt x="2897534" y="1068176"/>
                </a:lnTo>
                <a:lnTo>
                  <a:pt x="2934466" y="1069300"/>
                </a:lnTo>
                <a:lnTo>
                  <a:pt x="2971787" y="1070755"/>
                </a:lnTo>
                <a:lnTo>
                  <a:pt x="3009368" y="1072430"/>
                </a:lnTo>
                <a:lnTo>
                  <a:pt x="3046415" y="1073547"/>
                </a:lnTo>
                <a:lnTo>
                  <a:pt x="3083109" y="1074292"/>
                </a:lnTo>
                <a:lnTo>
                  <a:pt x="3119564" y="1074788"/>
                </a:lnTo>
                <a:lnTo>
                  <a:pt x="3154452" y="1074413"/>
                </a:lnTo>
                <a:lnTo>
                  <a:pt x="3188296" y="1073458"/>
                </a:lnTo>
                <a:lnTo>
                  <a:pt x="3221441" y="1072116"/>
                </a:lnTo>
                <a:lnTo>
                  <a:pt x="3255530" y="1071221"/>
                </a:lnTo>
                <a:lnTo>
                  <a:pt x="3290252" y="1070624"/>
                </a:lnTo>
                <a:lnTo>
                  <a:pt x="3325393" y="1070226"/>
                </a:lnTo>
                <a:lnTo>
                  <a:pt x="3359405" y="1069256"/>
                </a:lnTo>
                <a:lnTo>
                  <a:pt x="3392663" y="1067903"/>
                </a:lnTo>
                <a:lnTo>
                  <a:pt x="3425417" y="1066296"/>
                </a:lnTo>
                <a:lnTo>
                  <a:pt x="3457837" y="1064519"/>
                </a:lnTo>
                <a:lnTo>
                  <a:pt x="3490034" y="1062628"/>
                </a:lnTo>
                <a:lnTo>
                  <a:pt x="3522081" y="1060662"/>
                </a:lnTo>
                <a:lnTo>
                  <a:pt x="3553328" y="1059352"/>
                </a:lnTo>
                <a:lnTo>
                  <a:pt x="3584032" y="1058478"/>
                </a:lnTo>
                <a:lnTo>
                  <a:pt x="3614380" y="1057896"/>
                </a:lnTo>
                <a:lnTo>
                  <a:pt x="3643786" y="1056802"/>
                </a:lnTo>
                <a:lnTo>
                  <a:pt x="3672561" y="1055367"/>
                </a:lnTo>
                <a:lnTo>
                  <a:pt x="3700917" y="1053705"/>
                </a:lnTo>
                <a:lnTo>
                  <a:pt x="3728994" y="1051891"/>
                </a:lnTo>
                <a:lnTo>
                  <a:pt x="3756883" y="1049977"/>
                </a:lnTo>
                <a:lnTo>
                  <a:pt x="3784648" y="1047995"/>
                </a:lnTo>
                <a:lnTo>
                  <a:pt x="3811625" y="1046674"/>
                </a:lnTo>
                <a:lnTo>
                  <a:pt x="3838077" y="1045793"/>
                </a:lnTo>
                <a:lnTo>
                  <a:pt x="3864179" y="1045206"/>
                </a:lnTo>
                <a:lnTo>
                  <a:pt x="3892161" y="1044814"/>
                </a:lnTo>
                <a:lnTo>
                  <a:pt x="3921400" y="1044553"/>
                </a:lnTo>
                <a:lnTo>
                  <a:pt x="3951476" y="1044379"/>
                </a:lnTo>
                <a:lnTo>
                  <a:pt x="3980700" y="1044263"/>
                </a:lnTo>
                <a:lnTo>
                  <a:pt x="4009354" y="1044186"/>
                </a:lnTo>
                <a:lnTo>
                  <a:pt x="4037628" y="1044134"/>
                </a:lnTo>
                <a:lnTo>
                  <a:pt x="4067064" y="1044100"/>
                </a:lnTo>
                <a:lnTo>
                  <a:pt x="4097269" y="1044077"/>
                </a:lnTo>
                <a:lnTo>
                  <a:pt x="4127990" y="1044061"/>
                </a:lnTo>
                <a:lnTo>
                  <a:pt x="4159052" y="1044051"/>
                </a:lnTo>
                <a:lnTo>
                  <a:pt x="4190344" y="1044044"/>
                </a:lnTo>
                <a:lnTo>
                  <a:pt x="4221789" y="1044040"/>
                </a:lnTo>
                <a:lnTo>
                  <a:pt x="4254747" y="1044037"/>
                </a:lnTo>
                <a:lnTo>
                  <a:pt x="4288713" y="1044035"/>
                </a:lnTo>
                <a:lnTo>
                  <a:pt x="4323352" y="1044034"/>
                </a:lnTo>
                <a:lnTo>
                  <a:pt x="4359145" y="1043327"/>
                </a:lnTo>
                <a:lnTo>
                  <a:pt x="4395707" y="1042151"/>
                </a:lnTo>
                <a:lnTo>
                  <a:pt x="4432779" y="1040661"/>
                </a:lnTo>
                <a:lnTo>
                  <a:pt x="4470903" y="1039668"/>
                </a:lnTo>
                <a:lnTo>
                  <a:pt x="4509722" y="1039006"/>
                </a:lnTo>
                <a:lnTo>
                  <a:pt x="4549008" y="1038564"/>
                </a:lnTo>
                <a:lnTo>
                  <a:pt x="4587193" y="1037564"/>
                </a:lnTo>
                <a:lnTo>
                  <a:pt x="4624644" y="1036192"/>
                </a:lnTo>
                <a:lnTo>
                  <a:pt x="4661607" y="1034572"/>
                </a:lnTo>
                <a:lnTo>
                  <a:pt x="4697537" y="1032080"/>
                </a:lnTo>
                <a:lnTo>
                  <a:pt x="4732778" y="1029008"/>
                </a:lnTo>
                <a:lnTo>
                  <a:pt x="4767562" y="1025549"/>
                </a:lnTo>
                <a:lnTo>
                  <a:pt x="4800627" y="1021832"/>
                </a:lnTo>
                <a:lnTo>
                  <a:pt x="4832550" y="1017943"/>
                </a:lnTo>
                <a:lnTo>
                  <a:pt x="4863710" y="1013939"/>
                </a:lnTo>
                <a:lnTo>
                  <a:pt x="4892950" y="1008447"/>
                </a:lnTo>
                <a:lnTo>
                  <a:pt x="4920909" y="1001964"/>
                </a:lnTo>
                <a:lnTo>
                  <a:pt x="4948016" y="994820"/>
                </a:lnTo>
                <a:lnTo>
                  <a:pt x="4973849" y="987235"/>
                </a:lnTo>
                <a:lnTo>
                  <a:pt x="4998829" y="979356"/>
                </a:lnTo>
                <a:lnTo>
                  <a:pt x="5023247" y="971281"/>
                </a:lnTo>
                <a:lnTo>
                  <a:pt x="5069191" y="952901"/>
                </a:lnTo>
                <a:lnTo>
                  <a:pt x="5112421" y="933679"/>
                </a:lnTo>
                <a:lnTo>
                  <a:pt x="5152804" y="915728"/>
                </a:lnTo>
                <a:lnTo>
                  <a:pt x="5188156" y="896461"/>
                </a:lnTo>
                <a:lnTo>
                  <a:pt x="5233944" y="863899"/>
                </a:lnTo>
                <a:lnTo>
                  <a:pt x="5268677" y="827440"/>
                </a:lnTo>
                <a:lnTo>
                  <a:pt x="5290491" y="787945"/>
                </a:lnTo>
                <a:lnTo>
                  <a:pt x="5304011" y="743081"/>
                </a:lnTo>
                <a:lnTo>
                  <a:pt x="5308510" y="710603"/>
                </a:lnTo>
                <a:lnTo>
                  <a:pt x="5308158" y="677354"/>
                </a:lnTo>
                <a:lnTo>
                  <a:pt x="5301886" y="643762"/>
                </a:lnTo>
                <a:lnTo>
                  <a:pt x="5289926" y="609311"/>
                </a:lnTo>
                <a:lnTo>
                  <a:pt x="5270499" y="572833"/>
                </a:lnTo>
                <a:lnTo>
                  <a:pt x="5243992" y="537336"/>
                </a:lnTo>
                <a:lnTo>
                  <a:pt x="5212691" y="502744"/>
                </a:lnTo>
                <a:lnTo>
                  <a:pt x="5177613" y="468555"/>
                </a:lnTo>
                <a:lnTo>
                  <a:pt x="5137091" y="434546"/>
                </a:lnTo>
                <a:lnTo>
                  <a:pt x="5092508" y="401321"/>
                </a:lnTo>
                <a:lnTo>
                  <a:pt x="5068764" y="385546"/>
                </a:lnTo>
                <a:lnTo>
                  <a:pt x="5044469" y="370091"/>
                </a:lnTo>
                <a:lnTo>
                  <a:pt x="5016982" y="354849"/>
                </a:lnTo>
                <a:lnTo>
                  <a:pt x="4987369" y="339749"/>
                </a:lnTo>
                <a:lnTo>
                  <a:pt x="4956340" y="324743"/>
                </a:lnTo>
                <a:lnTo>
                  <a:pt x="4920836" y="309800"/>
                </a:lnTo>
                <a:lnTo>
                  <a:pt x="4882351" y="294899"/>
                </a:lnTo>
                <a:lnTo>
                  <a:pt x="4841877" y="280026"/>
                </a:lnTo>
                <a:lnTo>
                  <a:pt x="4798667" y="266584"/>
                </a:lnTo>
                <a:lnTo>
                  <a:pt x="4753633" y="254094"/>
                </a:lnTo>
                <a:lnTo>
                  <a:pt x="4707380" y="242240"/>
                </a:lnTo>
                <a:lnTo>
                  <a:pt x="4656086" y="230809"/>
                </a:lnTo>
                <a:lnTo>
                  <a:pt x="4601428" y="219661"/>
                </a:lnTo>
                <a:lnTo>
                  <a:pt x="4544527" y="208701"/>
                </a:lnTo>
                <a:lnTo>
                  <a:pt x="4483312" y="197866"/>
                </a:lnTo>
                <a:lnTo>
                  <a:pt x="4419217" y="187116"/>
                </a:lnTo>
                <a:lnTo>
                  <a:pt x="4353204" y="176421"/>
                </a:lnTo>
                <a:lnTo>
                  <a:pt x="4284501" y="166469"/>
                </a:lnTo>
                <a:lnTo>
                  <a:pt x="4214005" y="157012"/>
                </a:lnTo>
                <a:lnTo>
                  <a:pt x="4142314" y="147885"/>
                </a:lnTo>
                <a:lnTo>
                  <a:pt x="4067707" y="139683"/>
                </a:lnTo>
                <a:lnTo>
                  <a:pt x="3991158" y="132099"/>
                </a:lnTo>
                <a:lnTo>
                  <a:pt x="3913316" y="124927"/>
                </a:lnTo>
                <a:lnTo>
                  <a:pt x="3832492" y="118028"/>
                </a:lnTo>
                <a:lnTo>
                  <a:pt x="3749682" y="111312"/>
                </a:lnTo>
                <a:lnTo>
                  <a:pt x="3665548" y="104719"/>
                </a:lnTo>
                <a:lnTo>
                  <a:pt x="3580532" y="98206"/>
                </a:lnTo>
                <a:lnTo>
                  <a:pt x="3494925" y="91748"/>
                </a:lnTo>
                <a:lnTo>
                  <a:pt x="3408927" y="85325"/>
                </a:lnTo>
                <a:lnTo>
                  <a:pt x="3324076" y="79633"/>
                </a:lnTo>
                <a:lnTo>
                  <a:pt x="3239995" y="74427"/>
                </a:lnTo>
                <a:lnTo>
                  <a:pt x="3156422" y="69545"/>
                </a:lnTo>
                <a:lnTo>
                  <a:pt x="3069663" y="64879"/>
                </a:lnTo>
                <a:lnTo>
                  <a:pt x="2980780" y="60357"/>
                </a:lnTo>
                <a:lnTo>
                  <a:pt x="2890479" y="55932"/>
                </a:lnTo>
                <a:lnTo>
                  <a:pt x="2802056" y="52276"/>
                </a:lnTo>
                <a:lnTo>
                  <a:pt x="2714886" y="49133"/>
                </a:lnTo>
                <a:lnTo>
                  <a:pt x="2628551" y="46333"/>
                </a:lnTo>
                <a:lnTo>
                  <a:pt x="2544887" y="43054"/>
                </a:lnTo>
                <a:lnTo>
                  <a:pt x="2463006" y="39458"/>
                </a:lnTo>
                <a:lnTo>
                  <a:pt x="2382314" y="35649"/>
                </a:lnTo>
                <a:lnTo>
                  <a:pt x="2301708" y="32404"/>
                </a:lnTo>
                <a:lnTo>
                  <a:pt x="2221159" y="29535"/>
                </a:lnTo>
                <a:lnTo>
                  <a:pt x="2140649" y="26917"/>
                </a:lnTo>
                <a:lnTo>
                  <a:pt x="2062281" y="23761"/>
                </a:lnTo>
                <a:lnTo>
                  <a:pt x="1985341" y="20245"/>
                </a:lnTo>
                <a:lnTo>
                  <a:pt x="1909354" y="16490"/>
                </a:lnTo>
                <a:lnTo>
                  <a:pt x="1835413" y="13282"/>
                </a:lnTo>
                <a:lnTo>
                  <a:pt x="1762834" y="10437"/>
                </a:lnTo>
                <a:lnTo>
                  <a:pt x="1691166" y="7835"/>
                </a:lnTo>
                <a:lnTo>
                  <a:pt x="1620104" y="5395"/>
                </a:lnTo>
                <a:lnTo>
                  <a:pt x="1549446" y="3062"/>
                </a:lnTo>
                <a:lnTo>
                  <a:pt x="1479056" y="802"/>
                </a:lnTo>
                <a:lnTo>
                  <a:pt x="1410258" y="0"/>
                </a:lnTo>
                <a:lnTo>
                  <a:pt x="1342522" y="172"/>
                </a:lnTo>
                <a:lnTo>
                  <a:pt x="1275490" y="992"/>
                </a:lnTo>
                <a:lnTo>
                  <a:pt x="1211047" y="2244"/>
                </a:lnTo>
                <a:lnTo>
                  <a:pt x="1148330" y="3784"/>
                </a:lnTo>
                <a:lnTo>
                  <a:pt x="1086763" y="5516"/>
                </a:lnTo>
                <a:lnTo>
                  <a:pt x="1027374" y="8788"/>
                </a:lnTo>
                <a:lnTo>
                  <a:pt x="969436" y="13086"/>
                </a:lnTo>
                <a:lnTo>
                  <a:pt x="912468" y="18067"/>
                </a:lnTo>
                <a:lnTo>
                  <a:pt x="857554" y="24211"/>
                </a:lnTo>
                <a:lnTo>
                  <a:pt x="804013" y="31129"/>
                </a:lnTo>
                <a:lnTo>
                  <a:pt x="751385" y="38563"/>
                </a:lnTo>
                <a:lnTo>
                  <a:pt x="702188" y="46341"/>
                </a:lnTo>
                <a:lnTo>
                  <a:pt x="655280" y="54349"/>
                </a:lnTo>
                <a:lnTo>
                  <a:pt x="609896" y="62509"/>
                </a:lnTo>
                <a:lnTo>
                  <a:pt x="566942" y="70772"/>
                </a:lnTo>
                <a:lnTo>
                  <a:pt x="525605" y="79103"/>
                </a:lnTo>
                <a:lnTo>
                  <a:pt x="485343" y="87479"/>
                </a:lnTo>
                <a:lnTo>
                  <a:pt x="447923" y="96591"/>
                </a:lnTo>
                <a:lnTo>
                  <a:pt x="412392" y="106193"/>
                </a:lnTo>
                <a:lnTo>
                  <a:pt x="378121" y="116122"/>
                </a:lnTo>
                <a:lnTo>
                  <a:pt x="346807" y="126270"/>
                </a:lnTo>
                <a:lnTo>
                  <a:pt x="317464" y="136562"/>
                </a:lnTo>
                <a:lnTo>
                  <a:pt x="289436" y="146952"/>
                </a:lnTo>
                <a:lnTo>
                  <a:pt x="263695" y="158112"/>
                </a:lnTo>
                <a:lnTo>
                  <a:pt x="216278" y="181800"/>
                </a:lnTo>
                <a:lnTo>
                  <a:pt x="175449" y="206439"/>
                </a:lnTo>
                <a:lnTo>
                  <a:pt x="139899" y="231501"/>
                </a:lnTo>
                <a:lnTo>
                  <a:pt x="96085" y="270117"/>
                </a:lnTo>
                <a:lnTo>
                  <a:pt x="57703" y="312524"/>
                </a:lnTo>
                <a:lnTo>
                  <a:pt x="28534" y="355664"/>
                </a:lnTo>
                <a:lnTo>
                  <a:pt x="8290" y="396276"/>
                </a:lnTo>
                <a:lnTo>
                  <a:pt x="1351" y="439275"/>
                </a:lnTo>
                <a:lnTo>
                  <a:pt x="0" y="482590"/>
                </a:lnTo>
                <a:lnTo>
                  <a:pt x="3754" y="522548"/>
                </a:lnTo>
                <a:lnTo>
                  <a:pt x="10041" y="561199"/>
                </a:lnTo>
                <a:lnTo>
                  <a:pt x="19822" y="599462"/>
                </a:lnTo>
                <a:lnTo>
                  <a:pt x="28913" y="637611"/>
                </a:lnTo>
                <a:lnTo>
                  <a:pt x="43680" y="675725"/>
                </a:lnTo>
                <a:lnTo>
                  <a:pt x="58011" y="713124"/>
                </a:lnTo>
                <a:lnTo>
                  <a:pt x="81458" y="759605"/>
                </a:lnTo>
                <a:lnTo>
                  <a:pt x="103934" y="796773"/>
                </a:lnTo>
                <a:lnTo>
                  <a:pt x="129173" y="834597"/>
                </a:lnTo>
                <a:lnTo>
                  <a:pt x="151938" y="872615"/>
                </a:lnTo>
                <a:lnTo>
                  <a:pt x="180320" y="910691"/>
                </a:lnTo>
                <a:lnTo>
                  <a:pt x="221186" y="946903"/>
                </a:lnTo>
                <a:lnTo>
                  <a:pt x="256887" y="967702"/>
                </a:lnTo>
                <a:lnTo>
                  <a:pt x="298625" y="984001"/>
                </a:lnTo>
                <a:lnTo>
                  <a:pt x="322736" y="991311"/>
                </a:lnTo>
                <a:lnTo>
                  <a:pt x="348691" y="998301"/>
                </a:lnTo>
                <a:lnTo>
                  <a:pt x="375870" y="1005078"/>
                </a:lnTo>
                <a:lnTo>
                  <a:pt x="404573" y="1011006"/>
                </a:lnTo>
                <a:lnTo>
                  <a:pt x="434292" y="1016370"/>
                </a:lnTo>
                <a:lnTo>
                  <a:pt x="464687" y="1021357"/>
                </a:lnTo>
                <a:lnTo>
                  <a:pt x="497651" y="1026798"/>
                </a:lnTo>
                <a:lnTo>
                  <a:pt x="532327" y="1032543"/>
                </a:lnTo>
                <a:lnTo>
                  <a:pt x="568145" y="1038489"/>
                </a:lnTo>
                <a:lnTo>
                  <a:pt x="604722" y="1045275"/>
                </a:lnTo>
                <a:lnTo>
                  <a:pt x="641808" y="1052621"/>
                </a:lnTo>
                <a:lnTo>
                  <a:pt x="679232" y="1060341"/>
                </a:lnTo>
                <a:lnTo>
                  <a:pt x="754079" y="107578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SMARTInkShape-2644">
            <a:extLst>
              <a:ext uri="{FF2B5EF4-FFF2-40B4-BE49-F238E27FC236}">
                <a16:creationId xmlns:a16="http://schemas.microsoft.com/office/drawing/2014/main" xmlns="" id="{192DB1DA-EB42-47B2-9374-45CC61F99C2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64229" y="2227914"/>
            <a:ext cx="117672" cy="115237"/>
          </a:xfrm>
          <a:custGeom>
            <a:avLst/>
            <a:gdLst/>
            <a:ahLst/>
            <a:cxnLst/>
            <a:rect l="0" t="0" r="0" b="0"/>
            <a:pathLst>
              <a:path w="117672" h="115237">
                <a:moveTo>
                  <a:pt x="3371" y="26336"/>
                </a:moveTo>
                <a:lnTo>
                  <a:pt x="3371" y="26336"/>
                </a:lnTo>
                <a:lnTo>
                  <a:pt x="2666" y="42237"/>
                </a:lnTo>
                <a:lnTo>
                  <a:pt x="0" y="50101"/>
                </a:lnTo>
                <a:lnTo>
                  <a:pt x="2108" y="60181"/>
                </a:lnTo>
                <a:lnTo>
                  <a:pt x="6337" y="71717"/>
                </a:lnTo>
                <a:lnTo>
                  <a:pt x="9588" y="100575"/>
                </a:lnTo>
                <a:lnTo>
                  <a:pt x="11124" y="68517"/>
                </a:lnTo>
                <a:lnTo>
                  <a:pt x="27018" y="21793"/>
                </a:lnTo>
                <a:lnTo>
                  <a:pt x="34106" y="11146"/>
                </a:lnTo>
                <a:lnTo>
                  <a:pt x="43842" y="3592"/>
                </a:lnTo>
                <a:lnTo>
                  <a:pt x="49401" y="590"/>
                </a:lnTo>
                <a:lnTo>
                  <a:pt x="55224" y="0"/>
                </a:lnTo>
                <a:lnTo>
                  <a:pt x="67339" y="3107"/>
                </a:lnTo>
                <a:lnTo>
                  <a:pt x="79779" y="14836"/>
                </a:lnTo>
                <a:lnTo>
                  <a:pt x="105573" y="56127"/>
                </a:lnTo>
                <a:lnTo>
                  <a:pt x="115072" y="89867"/>
                </a:lnTo>
                <a:lnTo>
                  <a:pt x="117671" y="1152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7" name="SMARTInkShape-Group554">
            <a:extLst>
              <a:ext uri="{FF2B5EF4-FFF2-40B4-BE49-F238E27FC236}">
                <a16:creationId xmlns:a16="http://schemas.microsoft.com/office/drawing/2014/main" xmlns="" id="{1EA6CF7E-C7B4-4C6A-8B74-3267A241179D}"/>
              </a:ext>
            </a:extLst>
          </p:cNvPr>
          <p:cNvGrpSpPr/>
          <p:nvPr/>
        </p:nvGrpSpPr>
        <p:grpSpPr>
          <a:xfrm>
            <a:off x="749300" y="2889250"/>
            <a:ext cx="10109201" cy="723901"/>
            <a:chOff x="749300" y="2889250"/>
            <a:chExt cx="10109201" cy="723901"/>
          </a:xfrm>
        </p:grpSpPr>
        <p:sp>
          <p:nvSpPr>
            <p:cNvPr id="481" name="SMARTInkShape-2645">
              <a:extLst>
                <a:ext uri="{FF2B5EF4-FFF2-40B4-BE49-F238E27FC236}">
                  <a16:creationId xmlns:a16="http://schemas.microsoft.com/office/drawing/2014/main" xmlns="" id="{47697599-0D0E-456C-A084-BDAB236362D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600950" y="30353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52853" y="4778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646">
              <a:extLst>
                <a:ext uri="{FF2B5EF4-FFF2-40B4-BE49-F238E27FC236}">
                  <a16:creationId xmlns:a16="http://schemas.microsoft.com/office/drawing/2014/main" xmlns="" id="{B5B561E8-45AF-405C-BEAD-581BA68A853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509561" y="2889250"/>
              <a:ext cx="32098" cy="34472"/>
            </a:xfrm>
            <a:custGeom>
              <a:avLst/>
              <a:gdLst/>
              <a:ahLst/>
              <a:cxnLst/>
              <a:rect l="0" t="0" r="0" b="0"/>
              <a:pathLst>
                <a:path w="32098" h="34472">
                  <a:moveTo>
                    <a:pt x="8839" y="12700"/>
                  </a:moveTo>
                  <a:lnTo>
                    <a:pt x="8839" y="12700"/>
                  </a:lnTo>
                  <a:lnTo>
                    <a:pt x="5468" y="12700"/>
                  </a:lnTo>
                  <a:lnTo>
                    <a:pt x="1932" y="16463"/>
                  </a:lnTo>
                  <a:lnTo>
                    <a:pt x="0" y="19442"/>
                  </a:lnTo>
                  <a:lnTo>
                    <a:pt x="124" y="22133"/>
                  </a:lnTo>
                  <a:lnTo>
                    <a:pt x="1618" y="24633"/>
                  </a:lnTo>
                  <a:lnTo>
                    <a:pt x="10783" y="33715"/>
                  </a:lnTo>
                  <a:lnTo>
                    <a:pt x="12958" y="34471"/>
                  </a:lnTo>
                  <a:lnTo>
                    <a:pt x="15112" y="34270"/>
                  </a:lnTo>
                  <a:lnTo>
                    <a:pt x="27011" y="28877"/>
                  </a:lnTo>
                  <a:lnTo>
                    <a:pt x="29421" y="26306"/>
                  </a:lnTo>
                  <a:lnTo>
                    <a:pt x="32097" y="19688"/>
                  </a:lnTo>
                  <a:lnTo>
                    <a:pt x="31405" y="12043"/>
                  </a:lnTo>
                  <a:lnTo>
                    <a:pt x="28746" y="5352"/>
                  </a:lnTo>
                  <a:lnTo>
                    <a:pt x="27049" y="3568"/>
                  </a:lnTo>
                  <a:lnTo>
                    <a:pt x="23282" y="1586"/>
                  </a:lnTo>
                  <a:lnTo>
                    <a:pt x="15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647">
              <a:extLst>
                <a:ext uri="{FF2B5EF4-FFF2-40B4-BE49-F238E27FC236}">
                  <a16:creationId xmlns:a16="http://schemas.microsoft.com/office/drawing/2014/main" xmlns="" id="{E51B206E-AF5D-4FD1-BAEB-BD1E6E1F02D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524750" y="2990850"/>
              <a:ext cx="16994" cy="107951"/>
            </a:xfrm>
            <a:custGeom>
              <a:avLst/>
              <a:gdLst/>
              <a:ahLst/>
              <a:cxnLst/>
              <a:rect l="0" t="0" r="0" b="0"/>
              <a:pathLst>
                <a:path w="16994" h="107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8788" y="26680"/>
                  </a:lnTo>
                  <a:lnTo>
                    <a:pt x="14490" y="39374"/>
                  </a:lnTo>
                  <a:lnTo>
                    <a:pt x="16993" y="62388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648">
              <a:extLst>
                <a:ext uri="{FF2B5EF4-FFF2-40B4-BE49-F238E27FC236}">
                  <a16:creationId xmlns:a16="http://schemas.microsoft.com/office/drawing/2014/main" xmlns="" id="{C6F8E6E9-9AFE-4644-9696-5D74CCA5B2F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785100" y="30035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5069" y="43738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649">
              <a:extLst>
                <a:ext uri="{FF2B5EF4-FFF2-40B4-BE49-F238E27FC236}">
                  <a16:creationId xmlns:a16="http://schemas.microsoft.com/office/drawing/2014/main" xmlns="" id="{A2C9CA8A-14B5-4D2C-93A0-E54BA104EE7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49300" y="3245283"/>
              <a:ext cx="10109201" cy="367868"/>
            </a:xfrm>
            <a:custGeom>
              <a:avLst/>
              <a:gdLst/>
              <a:ahLst/>
              <a:cxnLst/>
              <a:rect l="0" t="0" r="0" b="0"/>
              <a:pathLst>
                <a:path w="10109201" h="367868">
                  <a:moveTo>
                    <a:pt x="0" y="304367"/>
                  </a:moveTo>
                  <a:lnTo>
                    <a:pt x="0" y="304367"/>
                  </a:lnTo>
                  <a:lnTo>
                    <a:pt x="44790" y="300003"/>
                  </a:lnTo>
                  <a:lnTo>
                    <a:pt x="90932" y="298900"/>
                  </a:lnTo>
                  <a:lnTo>
                    <a:pt x="122710" y="297900"/>
                  </a:lnTo>
                  <a:lnTo>
                    <a:pt x="159418" y="296528"/>
                  </a:lnTo>
                  <a:lnTo>
                    <a:pt x="199412" y="294907"/>
                  </a:lnTo>
                  <a:lnTo>
                    <a:pt x="244419" y="291710"/>
                  </a:lnTo>
                  <a:lnTo>
                    <a:pt x="292768" y="287463"/>
                  </a:lnTo>
                  <a:lnTo>
                    <a:pt x="343346" y="282514"/>
                  </a:lnTo>
                  <a:lnTo>
                    <a:pt x="398230" y="276393"/>
                  </a:lnTo>
                  <a:lnTo>
                    <a:pt x="455987" y="269490"/>
                  </a:lnTo>
                  <a:lnTo>
                    <a:pt x="515658" y="262065"/>
                  </a:lnTo>
                  <a:lnTo>
                    <a:pt x="581544" y="252883"/>
                  </a:lnTo>
                  <a:lnTo>
                    <a:pt x="651574" y="242527"/>
                  </a:lnTo>
                  <a:lnTo>
                    <a:pt x="724366" y="231390"/>
                  </a:lnTo>
                  <a:lnTo>
                    <a:pt x="800410" y="219733"/>
                  </a:lnTo>
                  <a:lnTo>
                    <a:pt x="878624" y="207727"/>
                  </a:lnTo>
                  <a:lnTo>
                    <a:pt x="958282" y="195491"/>
                  </a:lnTo>
                  <a:lnTo>
                    <a:pt x="1041727" y="182394"/>
                  </a:lnTo>
                  <a:lnTo>
                    <a:pt x="1127696" y="168724"/>
                  </a:lnTo>
                  <a:lnTo>
                    <a:pt x="1215347" y="154671"/>
                  </a:lnTo>
                  <a:lnTo>
                    <a:pt x="1309059" y="141775"/>
                  </a:lnTo>
                  <a:lnTo>
                    <a:pt x="1406812" y="129651"/>
                  </a:lnTo>
                  <a:lnTo>
                    <a:pt x="1507258" y="118039"/>
                  </a:lnTo>
                  <a:lnTo>
                    <a:pt x="1610205" y="107476"/>
                  </a:lnTo>
                  <a:lnTo>
                    <a:pt x="1714820" y="97612"/>
                  </a:lnTo>
                  <a:lnTo>
                    <a:pt x="1820547" y="88214"/>
                  </a:lnTo>
                  <a:lnTo>
                    <a:pt x="1931248" y="79126"/>
                  </a:lnTo>
                  <a:lnTo>
                    <a:pt x="2045265" y="70245"/>
                  </a:lnTo>
                  <a:lnTo>
                    <a:pt x="2161494" y="61502"/>
                  </a:lnTo>
                  <a:lnTo>
                    <a:pt x="2281312" y="54262"/>
                  </a:lnTo>
                  <a:lnTo>
                    <a:pt x="2403525" y="48025"/>
                  </a:lnTo>
                  <a:lnTo>
                    <a:pt x="2527333" y="42455"/>
                  </a:lnTo>
                  <a:lnTo>
                    <a:pt x="2653616" y="36626"/>
                  </a:lnTo>
                  <a:lnTo>
                    <a:pt x="2781550" y="30623"/>
                  </a:lnTo>
                  <a:lnTo>
                    <a:pt x="2910583" y="24504"/>
                  </a:lnTo>
                  <a:lnTo>
                    <a:pt x="3041761" y="19720"/>
                  </a:lnTo>
                  <a:lnTo>
                    <a:pt x="3174369" y="15824"/>
                  </a:lnTo>
                  <a:lnTo>
                    <a:pt x="3307929" y="12522"/>
                  </a:lnTo>
                  <a:lnTo>
                    <a:pt x="3444947" y="9615"/>
                  </a:lnTo>
                  <a:lnTo>
                    <a:pt x="3584270" y="6970"/>
                  </a:lnTo>
                  <a:lnTo>
                    <a:pt x="3725130" y="4503"/>
                  </a:lnTo>
                  <a:lnTo>
                    <a:pt x="3865603" y="2858"/>
                  </a:lnTo>
                  <a:lnTo>
                    <a:pt x="4005819" y="1761"/>
                  </a:lnTo>
                  <a:lnTo>
                    <a:pt x="4145863" y="1030"/>
                  </a:lnTo>
                  <a:lnTo>
                    <a:pt x="4287908" y="542"/>
                  </a:lnTo>
                  <a:lnTo>
                    <a:pt x="4431288" y="217"/>
                  </a:lnTo>
                  <a:lnTo>
                    <a:pt x="4575559" y="0"/>
                  </a:lnTo>
                  <a:lnTo>
                    <a:pt x="4722540" y="1267"/>
                  </a:lnTo>
                  <a:lnTo>
                    <a:pt x="4871327" y="3522"/>
                  </a:lnTo>
                  <a:lnTo>
                    <a:pt x="5021318" y="6437"/>
                  </a:lnTo>
                  <a:lnTo>
                    <a:pt x="5170700" y="10497"/>
                  </a:lnTo>
                  <a:lnTo>
                    <a:pt x="5319678" y="15320"/>
                  </a:lnTo>
                  <a:lnTo>
                    <a:pt x="5468386" y="20652"/>
                  </a:lnTo>
                  <a:lnTo>
                    <a:pt x="5616913" y="26324"/>
                  </a:lnTo>
                  <a:lnTo>
                    <a:pt x="5765319" y="32222"/>
                  </a:lnTo>
                  <a:lnTo>
                    <a:pt x="5913647" y="38270"/>
                  </a:lnTo>
                  <a:lnTo>
                    <a:pt x="6064742" y="46535"/>
                  </a:lnTo>
                  <a:lnTo>
                    <a:pt x="6217684" y="56279"/>
                  </a:lnTo>
                  <a:lnTo>
                    <a:pt x="6371855" y="67008"/>
                  </a:lnTo>
                  <a:lnTo>
                    <a:pt x="6526142" y="77689"/>
                  </a:lnTo>
                  <a:lnTo>
                    <a:pt x="6680506" y="88338"/>
                  </a:lnTo>
                  <a:lnTo>
                    <a:pt x="6834921" y="98963"/>
                  </a:lnTo>
                  <a:lnTo>
                    <a:pt x="6987253" y="110987"/>
                  </a:lnTo>
                  <a:lnTo>
                    <a:pt x="7138196" y="123941"/>
                  </a:lnTo>
                  <a:lnTo>
                    <a:pt x="7288214" y="137516"/>
                  </a:lnTo>
                  <a:lnTo>
                    <a:pt x="7440437" y="150800"/>
                  </a:lnTo>
                  <a:lnTo>
                    <a:pt x="7594130" y="163889"/>
                  </a:lnTo>
                  <a:lnTo>
                    <a:pt x="7748804" y="176848"/>
                  </a:lnTo>
                  <a:lnTo>
                    <a:pt x="7899898" y="189721"/>
                  </a:lnTo>
                  <a:lnTo>
                    <a:pt x="8048603" y="202537"/>
                  </a:lnTo>
                  <a:lnTo>
                    <a:pt x="8195719" y="215313"/>
                  </a:lnTo>
                  <a:lnTo>
                    <a:pt x="8342480" y="227359"/>
                  </a:lnTo>
                  <a:lnTo>
                    <a:pt x="8489004" y="238917"/>
                  </a:lnTo>
                  <a:lnTo>
                    <a:pt x="8635370" y="250150"/>
                  </a:lnTo>
                  <a:lnTo>
                    <a:pt x="8783040" y="261167"/>
                  </a:lnTo>
                  <a:lnTo>
                    <a:pt x="8931581" y="272040"/>
                  </a:lnTo>
                  <a:lnTo>
                    <a:pt x="9080705" y="282815"/>
                  </a:lnTo>
                  <a:lnTo>
                    <a:pt x="9223863" y="293527"/>
                  </a:lnTo>
                  <a:lnTo>
                    <a:pt x="9363048" y="304196"/>
                  </a:lnTo>
                  <a:lnTo>
                    <a:pt x="9499582" y="314836"/>
                  </a:lnTo>
                  <a:lnTo>
                    <a:pt x="9627999" y="325457"/>
                  </a:lnTo>
                  <a:lnTo>
                    <a:pt x="9751006" y="336066"/>
                  </a:lnTo>
                  <a:lnTo>
                    <a:pt x="9870403" y="346666"/>
                  </a:lnTo>
                  <a:lnTo>
                    <a:pt x="9950002" y="353733"/>
                  </a:lnTo>
                  <a:lnTo>
                    <a:pt x="10109200" y="36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650">
              <a:extLst>
                <a:ext uri="{FF2B5EF4-FFF2-40B4-BE49-F238E27FC236}">
                  <a16:creationId xmlns:a16="http://schemas.microsoft.com/office/drawing/2014/main" xmlns="" id="{33EEB0DC-D004-4B01-985A-DA1B766147A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615415" y="3086100"/>
              <a:ext cx="93486" cy="18790"/>
            </a:xfrm>
            <a:custGeom>
              <a:avLst/>
              <a:gdLst/>
              <a:ahLst/>
              <a:cxnLst/>
              <a:rect l="0" t="0" r="0" b="0"/>
              <a:pathLst>
                <a:path w="93486" h="18790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822" y="18462"/>
                  </a:lnTo>
                  <a:lnTo>
                    <a:pt x="5500" y="18789"/>
                  </a:lnTo>
                  <a:lnTo>
                    <a:pt x="30139" y="13223"/>
                  </a:lnTo>
                  <a:lnTo>
                    <a:pt x="64064" y="3030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555">
            <a:extLst>
              <a:ext uri="{FF2B5EF4-FFF2-40B4-BE49-F238E27FC236}">
                <a16:creationId xmlns:a16="http://schemas.microsoft.com/office/drawing/2014/main" xmlns="" id="{6F71CF6C-66DE-463F-A6F4-EABB05EFA615}"/>
              </a:ext>
            </a:extLst>
          </p:cNvPr>
          <p:cNvGrpSpPr/>
          <p:nvPr/>
        </p:nvGrpSpPr>
        <p:grpSpPr>
          <a:xfrm>
            <a:off x="8219879" y="2298700"/>
            <a:ext cx="2678822" cy="520701"/>
            <a:chOff x="8219879" y="2298700"/>
            <a:chExt cx="2678822" cy="520701"/>
          </a:xfrm>
        </p:grpSpPr>
        <p:sp>
          <p:nvSpPr>
            <p:cNvPr id="488" name="SMARTInkShape-2651">
              <a:extLst>
                <a:ext uri="{FF2B5EF4-FFF2-40B4-BE49-F238E27FC236}">
                  <a16:creationId xmlns:a16="http://schemas.microsoft.com/office/drawing/2014/main" xmlns="" id="{AB7A27B6-4D09-4FDD-B121-E7C1BCB4887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820400" y="2471915"/>
              <a:ext cx="78301" cy="303036"/>
            </a:xfrm>
            <a:custGeom>
              <a:avLst/>
              <a:gdLst/>
              <a:ahLst/>
              <a:cxnLst/>
              <a:rect l="0" t="0" r="0" b="0"/>
              <a:pathLst>
                <a:path w="78301" h="303036">
                  <a:moveTo>
                    <a:pt x="19050" y="10935"/>
                  </a:moveTo>
                  <a:lnTo>
                    <a:pt x="19050" y="10935"/>
                  </a:lnTo>
                  <a:lnTo>
                    <a:pt x="15679" y="4193"/>
                  </a:lnTo>
                  <a:lnTo>
                    <a:pt x="15393" y="2207"/>
                  </a:lnTo>
                  <a:lnTo>
                    <a:pt x="15906" y="883"/>
                  </a:lnTo>
                  <a:lnTo>
                    <a:pt x="16952" y="0"/>
                  </a:lnTo>
                  <a:lnTo>
                    <a:pt x="21882" y="901"/>
                  </a:lnTo>
                  <a:lnTo>
                    <a:pt x="25171" y="2129"/>
                  </a:lnTo>
                  <a:lnTo>
                    <a:pt x="39914" y="13970"/>
                  </a:lnTo>
                  <a:lnTo>
                    <a:pt x="57687" y="44368"/>
                  </a:lnTo>
                  <a:lnTo>
                    <a:pt x="72990" y="88026"/>
                  </a:lnTo>
                  <a:lnTo>
                    <a:pt x="78300" y="120222"/>
                  </a:lnTo>
                  <a:lnTo>
                    <a:pt x="77839" y="154051"/>
                  </a:lnTo>
                  <a:lnTo>
                    <a:pt x="68228" y="190253"/>
                  </a:lnTo>
                  <a:lnTo>
                    <a:pt x="54547" y="223747"/>
                  </a:lnTo>
                  <a:lnTo>
                    <a:pt x="32859" y="264726"/>
                  </a:lnTo>
                  <a:lnTo>
                    <a:pt x="14910" y="289097"/>
                  </a:lnTo>
                  <a:lnTo>
                    <a:pt x="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652">
              <a:extLst>
                <a:ext uri="{FF2B5EF4-FFF2-40B4-BE49-F238E27FC236}">
                  <a16:creationId xmlns:a16="http://schemas.microsoft.com/office/drawing/2014/main" xmlns="" id="{DEEC76B3-3521-48FF-A3BF-19AA3F3BB63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102848" y="2552700"/>
              <a:ext cx="120653" cy="160451"/>
            </a:xfrm>
            <a:custGeom>
              <a:avLst/>
              <a:gdLst/>
              <a:ahLst/>
              <a:cxnLst/>
              <a:rect l="0" t="0" r="0" b="0"/>
              <a:pathLst>
                <a:path w="120653" h="160451">
                  <a:moveTo>
                    <a:pt x="2" y="88900"/>
                  </a:moveTo>
                  <a:lnTo>
                    <a:pt x="2" y="88900"/>
                  </a:lnTo>
                  <a:lnTo>
                    <a:pt x="0" y="85529"/>
                  </a:lnTo>
                  <a:lnTo>
                    <a:pt x="3372" y="76691"/>
                  </a:lnTo>
                  <a:lnTo>
                    <a:pt x="5778" y="74410"/>
                  </a:lnTo>
                  <a:lnTo>
                    <a:pt x="12211" y="71877"/>
                  </a:lnTo>
                  <a:lnTo>
                    <a:pt x="27138" y="73822"/>
                  </a:lnTo>
                  <a:lnTo>
                    <a:pt x="41596" y="82237"/>
                  </a:lnTo>
                  <a:lnTo>
                    <a:pt x="54816" y="103781"/>
                  </a:lnTo>
                  <a:lnTo>
                    <a:pt x="60928" y="129136"/>
                  </a:lnTo>
                  <a:lnTo>
                    <a:pt x="59369" y="147781"/>
                  </a:lnTo>
                  <a:lnTo>
                    <a:pt x="54374" y="155756"/>
                  </a:lnTo>
                  <a:lnTo>
                    <a:pt x="51066" y="158871"/>
                  </a:lnTo>
                  <a:lnTo>
                    <a:pt x="48156" y="160242"/>
                  </a:lnTo>
                  <a:lnTo>
                    <a:pt x="45510" y="160450"/>
                  </a:lnTo>
                  <a:lnTo>
                    <a:pt x="43040" y="159883"/>
                  </a:lnTo>
                  <a:lnTo>
                    <a:pt x="41394" y="156683"/>
                  </a:lnTo>
                  <a:lnTo>
                    <a:pt x="39564" y="145602"/>
                  </a:lnTo>
                  <a:lnTo>
                    <a:pt x="41907" y="120125"/>
                  </a:lnTo>
                  <a:lnTo>
                    <a:pt x="59864" y="75547"/>
                  </a:lnTo>
                  <a:lnTo>
                    <a:pt x="94634" y="28101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653">
              <a:extLst>
                <a:ext uri="{FF2B5EF4-FFF2-40B4-BE49-F238E27FC236}">
                  <a16:creationId xmlns:a16="http://schemas.microsoft.com/office/drawing/2014/main" xmlns="" id="{276083E9-686B-42D4-8F99-1DCF64E1CAE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349847" y="2452321"/>
              <a:ext cx="108604" cy="266033"/>
            </a:xfrm>
            <a:custGeom>
              <a:avLst/>
              <a:gdLst/>
              <a:ahLst/>
              <a:cxnLst/>
              <a:rect l="0" t="0" r="0" b="0"/>
              <a:pathLst>
                <a:path w="108604" h="266033">
                  <a:moveTo>
                    <a:pt x="102253" y="17829"/>
                  </a:moveTo>
                  <a:lnTo>
                    <a:pt x="102253" y="17829"/>
                  </a:lnTo>
                  <a:lnTo>
                    <a:pt x="102253" y="14458"/>
                  </a:lnTo>
                  <a:lnTo>
                    <a:pt x="100372" y="10921"/>
                  </a:lnTo>
                  <a:lnTo>
                    <a:pt x="97890" y="6998"/>
                  </a:lnTo>
                  <a:lnTo>
                    <a:pt x="96786" y="2902"/>
                  </a:lnTo>
                  <a:lnTo>
                    <a:pt x="95079" y="1528"/>
                  </a:lnTo>
                  <a:lnTo>
                    <a:pt x="89420" y="0"/>
                  </a:lnTo>
                  <a:lnTo>
                    <a:pt x="85938" y="1004"/>
                  </a:lnTo>
                  <a:lnTo>
                    <a:pt x="78303" y="5883"/>
                  </a:lnTo>
                  <a:lnTo>
                    <a:pt x="41301" y="53083"/>
                  </a:lnTo>
                  <a:lnTo>
                    <a:pt x="17088" y="98830"/>
                  </a:lnTo>
                  <a:lnTo>
                    <a:pt x="2151" y="145860"/>
                  </a:lnTo>
                  <a:lnTo>
                    <a:pt x="0" y="187703"/>
                  </a:lnTo>
                  <a:lnTo>
                    <a:pt x="7200" y="223541"/>
                  </a:lnTo>
                  <a:lnTo>
                    <a:pt x="18144" y="241901"/>
                  </a:lnTo>
                  <a:lnTo>
                    <a:pt x="25014" y="249760"/>
                  </a:lnTo>
                  <a:lnTo>
                    <a:pt x="43935" y="260374"/>
                  </a:lnTo>
                  <a:lnTo>
                    <a:pt x="65751" y="266032"/>
                  </a:lnTo>
                  <a:lnTo>
                    <a:pt x="108603" y="26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654">
              <a:extLst>
                <a:ext uri="{FF2B5EF4-FFF2-40B4-BE49-F238E27FC236}">
                  <a16:creationId xmlns:a16="http://schemas.microsoft.com/office/drawing/2014/main" xmlns="" id="{164F4D4D-3833-498D-B1B4-DC5C24945E6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536866" y="2477644"/>
              <a:ext cx="150185" cy="233196"/>
            </a:xfrm>
            <a:custGeom>
              <a:avLst/>
              <a:gdLst/>
              <a:ahLst/>
              <a:cxnLst/>
              <a:rect l="0" t="0" r="0" b="0"/>
              <a:pathLst>
                <a:path w="150185" h="233196">
                  <a:moveTo>
                    <a:pt x="150184" y="11556"/>
                  </a:moveTo>
                  <a:lnTo>
                    <a:pt x="150184" y="11556"/>
                  </a:lnTo>
                  <a:lnTo>
                    <a:pt x="150184" y="2718"/>
                  </a:lnTo>
                  <a:lnTo>
                    <a:pt x="149479" y="1430"/>
                  </a:lnTo>
                  <a:lnTo>
                    <a:pt x="148303" y="572"/>
                  </a:lnTo>
                  <a:lnTo>
                    <a:pt x="146813" y="0"/>
                  </a:lnTo>
                  <a:lnTo>
                    <a:pt x="141395" y="1246"/>
                  </a:lnTo>
                  <a:lnTo>
                    <a:pt x="133579" y="3446"/>
                  </a:lnTo>
                  <a:lnTo>
                    <a:pt x="89662" y="12010"/>
                  </a:lnTo>
                  <a:lnTo>
                    <a:pt x="66968" y="23484"/>
                  </a:lnTo>
                  <a:lnTo>
                    <a:pt x="55129" y="35238"/>
                  </a:lnTo>
                  <a:lnTo>
                    <a:pt x="44807" y="62696"/>
                  </a:lnTo>
                  <a:lnTo>
                    <a:pt x="33828" y="108270"/>
                  </a:lnTo>
                  <a:lnTo>
                    <a:pt x="20948" y="147730"/>
                  </a:lnTo>
                  <a:lnTo>
                    <a:pt x="5259" y="193290"/>
                  </a:lnTo>
                  <a:lnTo>
                    <a:pt x="0" y="214040"/>
                  </a:lnTo>
                  <a:lnTo>
                    <a:pt x="671" y="219218"/>
                  </a:lnTo>
                  <a:lnTo>
                    <a:pt x="2533" y="223375"/>
                  </a:lnTo>
                  <a:lnTo>
                    <a:pt x="5182" y="226852"/>
                  </a:lnTo>
                  <a:lnTo>
                    <a:pt x="11889" y="230715"/>
                  </a:lnTo>
                  <a:lnTo>
                    <a:pt x="31066" y="233195"/>
                  </a:lnTo>
                  <a:lnTo>
                    <a:pt x="75301" y="221792"/>
                  </a:lnTo>
                  <a:lnTo>
                    <a:pt x="111159" y="210613"/>
                  </a:lnTo>
                  <a:lnTo>
                    <a:pt x="124784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655">
              <a:extLst>
                <a:ext uri="{FF2B5EF4-FFF2-40B4-BE49-F238E27FC236}">
                  <a16:creationId xmlns:a16="http://schemas.microsoft.com/office/drawing/2014/main" xmlns="" id="{E366B3D1-A224-4D10-9314-558184E03D5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541883" y="2607079"/>
              <a:ext cx="113418" cy="21822"/>
            </a:xfrm>
            <a:custGeom>
              <a:avLst/>
              <a:gdLst/>
              <a:ahLst/>
              <a:cxnLst/>
              <a:rect l="0" t="0" r="0" b="0"/>
              <a:pathLst>
                <a:path w="113418" h="21822">
                  <a:moveTo>
                    <a:pt x="5467" y="21821"/>
                  </a:moveTo>
                  <a:lnTo>
                    <a:pt x="5467" y="21821"/>
                  </a:lnTo>
                  <a:lnTo>
                    <a:pt x="2097" y="18450"/>
                  </a:lnTo>
                  <a:lnTo>
                    <a:pt x="441" y="13032"/>
                  </a:lnTo>
                  <a:lnTo>
                    <a:pt x="0" y="9612"/>
                  </a:lnTo>
                  <a:lnTo>
                    <a:pt x="1116" y="7331"/>
                  </a:lnTo>
                  <a:lnTo>
                    <a:pt x="3272" y="5812"/>
                  </a:lnTo>
                  <a:lnTo>
                    <a:pt x="23612" y="0"/>
                  </a:lnTo>
                  <a:lnTo>
                    <a:pt x="68081" y="1918"/>
                  </a:lnTo>
                  <a:lnTo>
                    <a:pt x="113417" y="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656">
              <a:extLst>
                <a:ext uri="{FF2B5EF4-FFF2-40B4-BE49-F238E27FC236}">
                  <a16:creationId xmlns:a16="http://schemas.microsoft.com/office/drawing/2014/main" xmlns="" id="{B3D43439-203D-4A0F-AD46-B648C042B93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725150" y="2724150"/>
              <a:ext cx="11768" cy="69851"/>
            </a:xfrm>
            <a:custGeom>
              <a:avLst/>
              <a:gdLst/>
              <a:ahLst/>
              <a:cxnLst/>
              <a:rect l="0" t="0" r="0" b="0"/>
              <a:pathLst>
                <a:path w="11768" h="69851">
                  <a:moveTo>
                    <a:pt x="0" y="0"/>
                  </a:moveTo>
                  <a:lnTo>
                    <a:pt x="0" y="0"/>
                  </a:lnTo>
                  <a:lnTo>
                    <a:pt x="8837" y="8838"/>
                  </a:lnTo>
                  <a:lnTo>
                    <a:pt x="10985" y="16628"/>
                  </a:lnTo>
                  <a:lnTo>
                    <a:pt x="11767" y="44967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657">
              <a:extLst>
                <a:ext uri="{FF2B5EF4-FFF2-40B4-BE49-F238E27FC236}">
                  <a16:creationId xmlns:a16="http://schemas.microsoft.com/office/drawing/2014/main" xmlns="" id="{26A8582B-B1D2-4637-A0AB-1409E430EF5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725150" y="2622550"/>
              <a:ext cx="43129" cy="42844"/>
            </a:xfrm>
            <a:custGeom>
              <a:avLst/>
              <a:gdLst/>
              <a:ahLst/>
              <a:cxnLst/>
              <a:rect l="0" t="0" r="0" b="0"/>
              <a:pathLst>
                <a:path w="43129" h="42844">
                  <a:moveTo>
                    <a:pt x="12700" y="0"/>
                  </a:moveTo>
                  <a:lnTo>
                    <a:pt x="12700" y="0"/>
                  </a:lnTo>
                  <a:lnTo>
                    <a:pt x="13405" y="10139"/>
                  </a:lnTo>
                  <a:lnTo>
                    <a:pt x="16071" y="17677"/>
                  </a:lnTo>
                  <a:lnTo>
                    <a:pt x="33093" y="39028"/>
                  </a:lnTo>
                  <a:lnTo>
                    <a:pt x="37757" y="42040"/>
                  </a:lnTo>
                  <a:lnTo>
                    <a:pt x="39988" y="42843"/>
                  </a:lnTo>
                  <a:lnTo>
                    <a:pt x="41476" y="41968"/>
                  </a:lnTo>
                  <a:lnTo>
                    <a:pt x="42468" y="39973"/>
                  </a:lnTo>
                  <a:lnTo>
                    <a:pt x="43128" y="37232"/>
                  </a:lnTo>
                  <a:lnTo>
                    <a:pt x="36336" y="26660"/>
                  </a:lnTo>
                  <a:lnTo>
                    <a:pt x="20408" y="10486"/>
                  </a:lnTo>
                  <a:lnTo>
                    <a:pt x="8634" y="310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658">
              <a:extLst>
                <a:ext uri="{FF2B5EF4-FFF2-40B4-BE49-F238E27FC236}">
                  <a16:creationId xmlns:a16="http://schemas.microsoft.com/office/drawing/2014/main" xmlns="" id="{46EDDE35-845C-4BE2-8915-EDA3861AE6B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994900" y="2425242"/>
              <a:ext cx="120939" cy="298564"/>
            </a:xfrm>
            <a:custGeom>
              <a:avLst/>
              <a:gdLst/>
              <a:ahLst/>
              <a:cxnLst/>
              <a:rect l="0" t="0" r="0" b="0"/>
              <a:pathLst>
                <a:path w="120939" h="298564">
                  <a:moveTo>
                    <a:pt x="0" y="76658"/>
                  </a:moveTo>
                  <a:lnTo>
                    <a:pt x="0" y="76658"/>
                  </a:lnTo>
                  <a:lnTo>
                    <a:pt x="0" y="80029"/>
                  </a:lnTo>
                  <a:lnTo>
                    <a:pt x="5467" y="107165"/>
                  </a:lnTo>
                  <a:lnTo>
                    <a:pt x="6176" y="148771"/>
                  </a:lnTo>
                  <a:lnTo>
                    <a:pt x="7004" y="185984"/>
                  </a:lnTo>
                  <a:lnTo>
                    <a:pt x="10699" y="227271"/>
                  </a:lnTo>
                  <a:lnTo>
                    <a:pt x="12305" y="273860"/>
                  </a:lnTo>
                  <a:lnTo>
                    <a:pt x="12622" y="297331"/>
                  </a:lnTo>
                  <a:lnTo>
                    <a:pt x="11941" y="298563"/>
                  </a:lnTo>
                  <a:lnTo>
                    <a:pt x="10783" y="297972"/>
                  </a:lnTo>
                  <a:lnTo>
                    <a:pt x="9306" y="296167"/>
                  </a:lnTo>
                  <a:lnTo>
                    <a:pt x="11766" y="252852"/>
                  </a:lnTo>
                  <a:lnTo>
                    <a:pt x="12422" y="205769"/>
                  </a:lnTo>
                  <a:lnTo>
                    <a:pt x="13281" y="169318"/>
                  </a:lnTo>
                  <a:lnTo>
                    <a:pt x="16015" y="129600"/>
                  </a:lnTo>
                  <a:lnTo>
                    <a:pt x="19583" y="92192"/>
                  </a:lnTo>
                  <a:lnTo>
                    <a:pt x="24931" y="59573"/>
                  </a:lnTo>
                  <a:lnTo>
                    <a:pt x="39138" y="26754"/>
                  </a:lnTo>
                  <a:lnTo>
                    <a:pt x="48204" y="13086"/>
                  </a:lnTo>
                  <a:lnTo>
                    <a:pt x="58817" y="4189"/>
                  </a:lnTo>
                  <a:lnTo>
                    <a:pt x="64612" y="829"/>
                  </a:lnTo>
                  <a:lnTo>
                    <a:pt x="71297" y="0"/>
                  </a:lnTo>
                  <a:lnTo>
                    <a:pt x="86251" y="2841"/>
                  </a:lnTo>
                  <a:lnTo>
                    <a:pt x="100424" y="12571"/>
                  </a:lnTo>
                  <a:lnTo>
                    <a:pt x="107165" y="19117"/>
                  </a:lnTo>
                  <a:lnTo>
                    <a:pt x="116536" y="37679"/>
                  </a:lnTo>
                  <a:lnTo>
                    <a:pt x="120938" y="58628"/>
                  </a:lnTo>
                  <a:lnTo>
                    <a:pt x="115482" y="86289"/>
                  </a:lnTo>
                  <a:lnTo>
                    <a:pt x="108710" y="103752"/>
                  </a:lnTo>
                  <a:lnTo>
                    <a:pt x="97234" y="117157"/>
                  </a:lnTo>
                  <a:lnTo>
                    <a:pt x="70243" y="133890"/>
                  </a:lnTo>
                  <a:lnTo>
                    <a:pt x="41916" y="139332"/>
                  </a:lnTo>
                  <a:lnTo>
                    <a:pt x="31750" y="140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659">
              <a:extLst>
                <a:ext uri="{FF2B5EF4-FFF2-40B4-BE49-F238E27FC236}">
                  <a16:creationId xmlns:a16="http://schemas.microsoft.com/office/drawing/2014/main" xmlns="" id="{391177FD-4299-45EE-92C8-2C82675DA79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794679" y="2635250"/>
              <a:ext cx="16072" cy="19051"/>
            </a:xfrm>
            <a:custGeom>
              <a:avLst/>
              <a:gdLst/>
              <a:ahLst/>
              <a:cxnLst/>
              <a:rect l="0" t="0" r="0" b="0"/>
              <a:pathLst>
                <a:path w="160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2308"/>
                  </a:lnTo>
                  <a:lnTo>
                    <a:pt x="1124" y="9616"/>
                  </a:lnTo>
                  <a:lnTo>
                    <a:pt x="16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660">
              <a:extLst>
                <a:ext uri="{FF2B5EF4-FFF2-40B4-BE49-F238E27FC236}">
                  <a16:creationId xmlns:a16="http://schemas.microsoft.com/office/drawing/2014/main" xmlns="" id="{ED01E899-A070-47E0-8D13-4B954DAD2EE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569450" y="2420233"/>
              <a:ext cx="112519" cy="316618"/>
            </a:xfrm>
            <a:custGeom>
              <a:avLst/>
              <a:gdLst/>
              <a:ahLst/>
              <a:cxnLst/>
              <a:rect l="0" t="0" r="0" b="0"/>
              <a:pathLst>
                <a:path w="112519" h="316618">
                  <a:moveTo>
                    <a:pt x="44450" y="5467"/>
                  </a:moveTo>
                  <a:lnTo>
                    <a:pt x="44450" y="5467"/>
                  </a:lnTo>
                  <a:lnTo>
                    <a:pt x="44448" y="2096"/>
                  </a:lnTo>
                  <a:lnTo>
                    <a:pt x="45155" y="1103"/>
                  </a:lnTo>
                  <a:lnTo>
                    <a:pt x="46331" y="441"/>
                  </a:lnTo>
                  <a:lnTo>
                    <a:pt x="47820" y="0"/>
                  </a:lnTo>
                  <a:lnTo>
                    <a:pt x="53239" y="5154"/>
                  </a:lnTo>
                  <a:lnTo>
                    <a:pt x="81721" y="44623"/>
                  </a:lnTo>
                  <a:lnTo>
                    <a:pt x="100648" y="91387"/>
                  </a:lnTo>
                  <a:lnTo>
                    <a:pt x="110820" y="124557"/>
                  </a:lnTo>
                  <a:lnTo>
                    <a:pt x="112518" y="159996"/>
                  </a:lnTo>
                  <a:lnTo>
                    <a:pt x="107863" y="194797"/>
                  </a:lnTo>
                  <a:lnTo>
                    <a:pt x="91932" y="238189"/>
                  </a:lnTo>
                  <a:lnTo>
                    <a:pt x="64790" y="275740"/>
                  </a:lnTo>
                  <a:lnTo>
                    <a:pt x="23695" y="304701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661">
              <a:extLst>
                <a:ext uri="{FF2B5EF4-FFF2-40B4-BE49-F238E27FC236}">
                  <a16:creationId xmlns:a16="http://schemas.microsoft.com/office/drawing/2014/main" xmlns="" id="{B003BF5B-60C0-4CE9-B6A0-C6E4DCC62AD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467850" y="2571750"/>
              <a:ext cx="40286" cy="28193"/>
            </a:xfrm>
            <a:custGeom>
              <a:avLst/>
              <a:gdLst/>
              <a:ahLst/>
              <a:cxnLst/>
              <a:rect l="0" t="0" r="0" b="0"/>
              <a:pathLst>
                <a:path w="40286" h="28193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17169" y="11933"/>
                  </a:lnTo>
                  <a:lnTo>
                    <a:pt x="15679" y="14306"/>
                  </a:lnTo>
                  <a:lnTo>
                    <a:pt x="16096" y="16593"/>
                  </a:lnTo>
                  <a:lnTo>
                    <a:pt x="20324" y="21015"/>
                  </a:lnTo>
                  <a:lnTo>
                    <a:pt x="30638" y="27472"/>
                  </a:lnTo>
                  <a:lnTo>
                    <a:pt x="33830" y="28192"/>
                  </a:lnTo>
                  <a:lnTo>
                    <a:pt x="36665" y="27967"/>
                  </a:lnTo>
                  <a:lnTo>
                    <a:pt x="39260" y="27111"/>
                  </a:lnTo>
                  <a:lnTo>
                    <a:pt x="40285" y="25130"/>
                  </a:lnTo>
                  <a:lnTo>
                    <a:pt x="39541" y="19165"/>
                  </a:lnTo>
                  <a:lnTo>
                    <a:pt x="34977" y="13692"/>
                  </a:lnTo>
                  <a:lnTo>
                    <a:pt x="31785" y="11245"/>
                  </a:lnTo>
                  <a:lnTo>
                    <a:pt x="22594" y="85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662">
              <a:extLst>
                <a:ext uri="{FF2B5EF4-FFF2-40B4-BE49-F238E27FC236}">
                  <a16:creationId xmlns:a16="http://schemas.microsoft.com/office/drawing/2014/main" xmlns="" id="{BFD1E128-47D9-4A2C-9B96-7F2499C9A41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283700" y="25717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50219" y="2160"/>
                  </a:lnTo>
                  <a:lnTo>
                    <a:pt x="88414" y="64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663">
              <a:extLst>
                <a:ext uri="{FF2B5EF4-FFF2-40B4-BE49-F238E27FC236}">
                  <a16:creationId xmlns:a16="http://schemas.microsoft.com/office/drawing/2014/main" xmlns="" id="{04AA9C54-9FE0-4518-87F4-3AEE335D079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290421" y="2432311"/>
              <a:ext cx="158380" cy="227816"/>
            </a:xfrm>
            <a:custGeom>
              <a:avLst/>
              <a:gdLst/>
              <a:ahLst/>
              <a:cxnLst/>
              <a:rect l="0" t="0" r="0" b="0"/>
              <a:pathLst>
                <a:path w="158380" h="227816">
                  <a:moveTo>
                    <a:pt x="158379" y="6089"/>
                  </a:moveTo>
                  <a:lnTo>
                    <a:pt x="158379" y="6089"/>
                  </a:lnTo>
                  <a:lnTo>
                    <a:pt x="155008" y="2718"/>
                  </a:lnTo>
                  <a:lnTo>
                    <a:pt x="151472" y="1063"/>
                  </a:lnTo>
                  <a:lnTo>
                    <a:pt x="140082" y="0"/>
                  </a:lnTo>
                  <a:lnTo>
                    <a:pt x="118466" y="5566"/>
                  </a:lnTo>
                  <a:lnTo>
                    <a:pt x="71687" y="26680"/>
                  </a:lnTo>
                  <a:lnTo>
                    <a:pt x="52982" y="42377"/>
                  </a:lnTo>
                  <a:lnTo>
                    <a:pt x="43345" y="58233"/>
                  </a:lnTo>
                  <a:lnTo>
                    <a:pt x="29385" y="98478"/>
                  </a:lnTo>
                  <a:lnTo>
                    <a:pt x="20819" y="136313"/>
                  </a:lnTo>
                  <a:lnTo>
                    <a:pt x="12333" y="179639"/>
                  </a:lnTo>
                  <a:lnTo>
                    <a:pt x="0" y="226571"/>
                  </a:lnTo>
                  <a:lnTo>
                    <a:pt x="1288" y="227160"/>
                  </a:lnTo>
                  <a:lnTo>
                    <a:pt x="6481" y="227815"/>
                  </a:lnTo>
                  <a:lnTo>
                    <a:pt x="46595" y="221841"/>
                  </a:lnTo>
                  <a:lnTo>
                    <a:pt x="86517" y="215191"/>
                  </a:lnTo>
                  <a:lnTo>
                    <a:pt x="132979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664">
              <a:extLst>
                <a:ext uri="{FF2B5EF4-FFF2-40B4-BE49-F238E27FC236}">
                  <a16:creationId xmlns:a16="http://schemas.microsoft.com/office/drawing/2014/main" xmlns="" id="{E8556C52-E0D4-4FD1-A2B8-0D86479733F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499600" y="2667000"/>
              <a:ext cx="6089" cy="69851"/>
            </a:xfrm>
            <a:custGeom>
              <a:avLst/>
              <a:gdLst/>
              <a:ahLst/>
              <a:cxnLst/>
              <a:rect l="0" t="0" r="0" b="0"/>
              <a:pathLst>
                <a:path w="6089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088" y="2376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665">
              <a:extLst>
                <a:ext uri="{FF2B5EF4-FFF2-40B4-BE49-F238E27FC236}">
                  <a16:creationId xmlns:a16="http://schemas.microsoft.com/office/drawing/2014/main" xmlns="" id="{FC995709-8C9B-40F3-B514-72F58258C5D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156722" y="2298700"/>
              <a:ext cx="6329" cy="520701"/>
            </a:xfrm>
            <a:custGeom>
              <a:avLst/>
              <a:gdLst/>
              <a:ahLst/>
              <a:cxnLst/>
              <a:rect l="0" t="0" r="0" b="0"/>
              <a:pathLst>
                <a:path w="6329" h="520701">
                  <a:moveTo>
                    <a:pt x="6328" y="0"/>
                  </a:moveTo>
                  <a:lnTo>
                    <a:pt x="6328" y="0"/>
                  </a:lnTo>
                  <a:lnTo>
                    <a:pt x="1302" y="43326"/>
                  </a:lnTo>
                  <a:lnTo>
                    <a:pt x="369" y="87861"/>
                  </a:lnTo>
                  <a:lnTo>
                    <a:pt x="152" y="125127"/>
                  </a:lnTo>
                  <a:lnTo>
                    <a:pt x="56" y="169912"/>
                  </a:lnTo>
                  <a:lnTo>
                    <a:pt x="30" y="193708"/>
                  </a:lnTo>
                  <a:lnTo>
                    <a:pt x="12" y="218038"/>
                  </a:lnTo>
                  <a:lnTo>
                    <a:pt x="0" y="242726"/>
                  </a:lnTo>
                  <a:lnTo>
                    <a:pt x="699" y="266945"/>
                  </a:lnTo>
                  <a:lnTo>
                    <a:pt x="3355" y="314551"/>
                  </a:lnTo>
                  <a:lnTo>
                    <a:pt x="5007" y="357817"/>
                  </a:lnTo>
                  <a:lnTo>
                    <a:pt x="5740" y="398213"/>
                  </a:lnTo>
                  <a:lnTo>
                    <a:pt x="6066" y="437334"/>
                  </a:lnTo>
                  <a:lnTo>
                    <a:pt x="6250" y="481574"/>
                  </a:lnTo>
                  <a:lnTo>
                    <a:pt x="6328" y="52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666">
              <a:extLst>
                <a:ext uri="{FF2B5EF4-FFF2-40B4-BE49-F238E27FC236}">
                  <a16:creationId xmlns:a16="http://schemas.microsoft.com/office/drawing/2014/main" xmlns="" id="{2463E6FB-13DA-4D5D-BB1F-758A56A51FA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883650" y="25590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5" y="27386"/>
                  </a:lnTo>
                  <a:lnTo>
                    <a:pt x="1881" y="26724"/>
                  </a:lnTo>
                  <a:lnTo>
                    <a:pt x="48185" y="16639"/>
                  </a:lnTo>
                  <a:lnTo>
                    <a:pt x="90398" y="71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667">
              <a:extLst>
                <a:ext uri="{FF2B5EF4-FFF2-40B4-BE49-F238E27FC236}">
                  <a16:creationId xmlns:a16="http://schemas.microsoft.com/office/drawing/2014/main" xmlns="" id="{E406974E-4C88-4EC8-B2C1-0CBD0F5CE24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864988" y="2421885"/>
              <a:ext cx="107563" cy="298886"/>
            </a:xfrm>
            <a:custGeom>
              <a:avLst/>
              <a:gdLst/>
              <a:ahLst/>
              <a:cxnLst/>
              <a:rect l="0" t="0" r="0" b="0"/>
              <a:pathLst>
                <a:path w="107563" h="298886">
                  <a:moveTo>
                    <a:pt x="44062" y="124465"/>
                  </a:moveTo>
                  <a:lnTo>
                    <a:pt x="44062" y="124465"/>
                  </a:lnTo>
                  <a:lnTo>
                    <a:pt x="44060" y="121094"/>
                  </a:lnTo>
                  <a:lnTo>
                    <a:pt x="43357" y="120807"/>
                  </a:lnTo>
                  <a:lnTo>
                    <a:pt x="40691" y="122369"/>
                  </a:lnTo>
                  <a:lnTo>
                    <a:pt x="39036" y="127296"/>
                  </a:lnTo>
                  <a:lnTo>
                    <a:pt x="30919" y="165810"/>
                  </a:lnTo>
                  <a:lnTo>
                    <a:pt x="26180" y="208910"/>
                  </a:lnTo>
                  <a:lnTo>
                    <a:pt x="15807" y="252415"/>
                  </a:lnTo>
                  <a:lnTo>
                    <a:pt x="920" y="298885"/>
                  </a:lnTo>
                  <a:lnTo>
                    <a:pt x="484" y="297895"/>
                  </a:lnTo>
                  <a:lnTo>
                    <a:pt x="0" y="291151"/>
                  </a:lnTo>
                  <a:lnTo>
                    <a:pt x="15360" y="247223"/>
                  </a:lnTo>
                  <a:lnTo>
                    <a:pt x="25660" y="213596"/>
                  </a:lnTo>
                  <a:lnTo>
                    <a:pt x="34942" y="172781"/>
                  </a:lnTo>
                  <a:lnTo>
                    <a:pt x="45653" y="130652"/>
                  </a:lnTo>
                  <a:lnTo>
                    <a:pt x="57469" y="90526"/>
                  </a:lnTo>
                  <a:lnTo>
                    <a:pt x="74611" y="42991"/>
                  </a:lnTo>
                  <a:lnTo>
                    <a:pt x="85490" y="15658"/>
                  </a:lnTo>
                  <a:lnTo>
                    <a:pt x="93284" y="6021"/>
                  </a:lnTo>
                  <a:lnTo>
                    <a:pt x="99569" y="1268"/>
                  </a:lnTo>
                  <a:lnTo>
                    <a:pt x="102233" y="0"/>
                  </a:lnTo>
                  <a:lnTo>
                    <a:pt x="103304" y="1977"/>
                  </a:lnTo>
                  <a:lnTo>
                    <a:pt x="105853" y="47418"/>
                  </a:lnTo>
                  <a:lnTo>
                    <a:pt x="107056" y="86506"/>
                  </a:lnTo>
                  <a:lnTo>
                    <a:pt x="107411" y="130073"/>
                  </a:lnTo>
                  <a:lnTo>
                    <a:pt x="107518" y="176299"/>
                  </a:lnTo>
                  <a:lnTo>
                    <a:pt x="107553" y="220834"/>
                  </a:lnTo>
                  <a:lnTo>
                    <a:pt x="107562" y="251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668">
              <a:extLst>
                <a:ext uri="{FF2B5EF4-FFF2-40B4-BE49-F238E27FC236}">
                  <a16:creationId xmlns:a16="http://schemas.microsoft.com/office/drawing/2014/main" xmlns="" id="{FCD3D5C8-D2B5-49CB-9DC5-48C4762EF4C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686790" y="2401338"/>
              <a:ext cx="101611" cy="316463"/>
            </a:xfrm>
            <a:custGeom>
              <a:avLst/>
              <a:gdLst/>
              <a:ahLst/>
              <a:cxnLst/>
              <a:rect l="0" t="0" r="0" b="0"/>
              <a:pathLst>
                <a:path w="101611" h="316463">
                  <a:moveTo>
                    <a:pt x="101610" y="18012"/>
                  </a:moveTo>
                  <a:lnTo>
                    <a:pt x="101610" y="18012"/>
                  </a:lnTo>
                  <a:lnTo>
                    <a:pt x="101610" y="0"/>
                  </a:lnTo>
                  <a:lnTo>
                    <a:pt x="94867" y="2640"/>
                  </a:lnTo>
                  <a:lnTo>
                    <a:pt x="57458" y="44130"/>
                  </a:lnTo>
                  <a:lnTo>
                    <a:pt x="34044" y="78667"/>
                  </a:lnTo>
                  <a:lnTo>
                    <a:pt x="14091" y="124022"/>
                  </a:lnTo>
                  <a:lnTo>
                    <a:pt x="3683" y="156614"/>
                  </a:lnTo>
                  <a:lnTo>
                    <a:pt x="0" y="203326"/>
                  </a:lnTo>
                  <a:lnTo>
                    <a:pt x="6748" y="241705"/>
                  </a:lnTo>
                  <a:lnTo>
                    <a:pt x="21057" y="275418"/>
                  </a:lnTo>
                  <a:lnTo>
                    <a:pt x="42073" y="301008"/>
                  </a:lnTo>
                  <a:lnTo>
                    <a:pt x="56100" y="309594"/>
                  </a:lnTo>
                  <a:lnTo>
                    <a:pt x="76210" y="316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669">
              <a:extLst>
                <a:ext uri="{FF2B5EF4-FFF2-40B4-BE49-F238E27FC236}">
                  <a16:creationId xmlns:a16="http://schemas.microsoft.com/office/drawing/2014/main" xmlns="" id="{606542F7-C903-4EEB-AC16-2FE15B3FE89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350250" y="2514600"/>
              <a:ext cx="196851" cy="191208"/>
            </a:xfrm>
            <a:custGeom>
              <a:avLst/>
              <a:gdLst/>
              <a:ahLst/>
              <a:cxnLst/>
              <a:rect l="0" t="0" r="0" b="0"/>
              <a:pathLst>
                <a:path w="196851" h="191208">
                  <a:moveTo>
                    <a:pt x="0" y="101600"/>
                  </a:moveTo>
                  <a:lnTo>
                    <a:pt x="0" y="101600"/>
                  </a:lnTo>
                  <a:lnTo>
                    <a:pt x="0" y="94858"/>
                  </a:lnTo>
                  <a:lnTo>
                    <a:pt x="3763" y="87785"/>
                  </a:lnTo>
                  <a:lnTo>
                    <a:pt x="6742" y="83923"/>
                  </a:lnTo>
                  <a:lnTo>
                    <a:pt x="15696" y="79633"/>
                  </a:lnTo>
                  <a:lnTo>
                    <a:pt x="26732" y="78431"/>
                  </a:lnTo>
                  <a:lnTo>
                    <a:pt x="38692" y="80249"/>
                  </a:lnTo>
                  <a:lnTo>
                    <a:pt x="64067" y="91981"/>
                  </a:lnTo>
                  <a:lnTo>
                    <a:pt x="78099" y="104851"/>
                  </a:lnTo>
                  <a:lnTo>
                    <a:pt x="88332" y="121389"/>
                  </a:lnTo>
                  <a:lnTo>
                    <a:pt x="95232" y="142851"/>
                  </a:lnTo>
                  <a:lnTo>
                    <a:pt x="95007" y="162737"/>
                  </a:lnTo>
                  <a:lnTo>
                    <a:pt x="88828" y="184155"/>
                  </a:lnTo>
                  <a:lnTo>
                    <a:pt x="86735" y="188387"/>
                  </a:lnTo>
                  <a:lnTo>
                    <a:pt x="84635" y="190502"/>
                  </a:lnTo>
                  <a:lnTo>
                    <a:pt x="82528" y="191207"/>
                  </a:lnTo>
                  <a:lnTo>
                    <a:pt x="80419" y="190971"/>
                  </a:lnTo>
                  <a:lnTo>
                    <a:pt x="79012" y="188697"/>
                  </a:lnTo>
                  <a:lnTo>
                    <a:pt x="77450" y="180526"/>
                  </a:lnTo>
                  <a:lnTo>
                    <a:pt x="87997" y="140709"/>
                  </a:lnTo>
                  <a:lnTo>
                    <a:pt x="100728" y="109104"/>
                  </a:lnTo>
                  <a:lnTo>
                    <a:pt x="121439" y="75772"/>
                  </a:lnTo>
                  <a:lnTo>
                    <a:pt x="158984" y="32799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670">
              <a:extLst>
                <a:ext uri="{FF2B5EF4-FFF2-40B4-BE49-F238E27FC236}">
                  <a16:creationId xmlns:a16="http://schemas.microsoft.com/office/drawing/2014/main" xmlns="" id="{16E403E9-3605-42BF-8A39-D3ABEA4EB95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219879" y="2364006"/>
              <a:ext cx="165102" cy="359047"/>
            </a:xfrm>
            <a:custGeom>
              <a:avLst/>
              <a:gdLst/>
              <a:ahLst/>
              <a:cxnLst/>
              <a:rect l="0" t="0" r="0" b="0"/>
              <a:pathLst>
                <a:path w="165102" h="359047">
                  <a:moveTo>
                    <a:pt x="3371" y="112494"/>
                  </a:moveTo>
                  <a:lnTo>
                    <a:pt x="3371" y="112494"/>
                  </a:lnTo>
                  <a:lnTo>
                    <a:pt x="3369" y="101559"/>
                  </a:lnTo>
                  <a:lnTo>
                    <a:pt x="2666" y="101676"/>
                  </a:lnTo>
                  <a:lnTo>
                    <a:pt x="0" y="103688"/>
                  </a:lnTo>
                  <a:lnTo>
                    <a:pt x="226" y="110697"/>
                  </a:lnTo>
                  <a:lnTo>
                    <a:pt x="6120" y="145927"/>
                  </a:lnTo>
                  <a:lnTo>
                    <a:pt x="12025" y="189585"/>
                  </a:lnTo>
                  <a:lnTo>
                    <a:pt x="16154" y="223662"/>
                  </a:lnTo>
                  <a:lnTo>
                    <a:pt x="20341" y="257858"/>
                  </a:lnTo>
                  <a:lnTo>
                    <a:pt x="25960" y="300909"/>
                  </a:lnTo>
                  <a:lnTo>
                    <a:pt x="26334" y="345856"/>
                  </a:lnTo>
                  <a:lnTo>
                    <a:pt x="23581" y="358498"/>
                  </a:lnTo>
                  <a:lnTo>
                    <a:pt x="23194" y="359046"/>
                  </a:lnTo>
                  <a:lnTo>
                    <a:pt x="19118" y="323420"/>
                  </a:lnTo>
                  <a:lnTo>
                    <a:pt x="16973" y="278707"/>
                  </a:lnTo>
                  <a:lnTo>
                    <a:pt x="16472" y="239754"/>
                  </a:lnTo>
                  <a:lnTo>
                    <a:pt x="16955" y="197981"/>
                  </a:lnTo>
                  <a:lnTo>
                    <a:pt x="19521" y="158250"/>
                  </a:lnTo>
                  <a:lnTo>
                    <a:pt x="26777" y="121306"/>
                  </a:lnTo>
                  <a:lnTo>
                    <a:pt x="37761" y="87483"/>
                  </a:lnTo>
                  <a:lnTo>
                    <a:pt x="60519" y="45346"/>
                  </a:lnTo>
                  <a:lnTo>
                    <a:pt x="89291" y="13027"/>
                  </a:lnTo>
                  <a:lnTo>
                    <a:pt x="109761" y="1729"/>
                  </a:lnTo>
                  <a:lnTo>
                    <a:pt x="128737" y="0"/>
                  </a:lnTo>
                  <a:lnTo>
                    <a:pt x="137748" y="1515"/>
                  </a:lnTo>
                  <a:lnTo>
                    <a:pt x="145167" y="5347"/>
                  </a:lnTo>
                  <a:lnTo>
                    <a:pt x="157171" y="17130"/>
                  </a:lnTo>
                  <a:lnTo>
                    <a:pt x="163450" y="35538"/>
                  </a:lnTo>
                  <a:lnTo>
                    <a:pt x="165101" y="69701"/>
                  </a:lnTo>
                  <a:lnTo>
                    <a:pt x="161329" y="92770"/>
                  </a:lnTo>
                  <a:lnTo>
                    <a:pt x="152596" y="112429"/>
                  </a:lnTo>
                  <a:lnTo>
                    <a:pt x="129039" y="135993"/>
                  </a:lnTo>
                  <a:lnTo>
                    <a:pt x="96344" y="149639"/>
                  </a:lnTo>
                  <a:lnTo>
                    <a:pt x="53146" y="154796"/>
                  </a:lnTo>
                  <a:lnTo>
                    <a:pt x="15344" y="150902"/>
                  </a:lnTo>
                  <a:lnTo>
                    <a:pt x="16071" y="150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9" name="SMARTInkShape-2671">
            <a:extLst>
              <a:ext uri="{FF2B5EF4-FFF2-40B4-BE49-F238E27FC236}">
                <a16:creationId xmlns:a16="http://schemas.microsoft.com/office/drawing/2014/main" xmlns="" id="{9C27F122-9BCC-4B74-8203-117AC7A0079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97597" y="2375161"/>
            <a:ext cx="408154" cy="393440"/>
          </a:xfrm>
          <a:custGeom>
            <a:avLst/>
            <a:gdLst/>
            <a:ahLst/>
            <a:cxnLst/>
            <a:rect l="0" t="0" r="0" b="0"/>
            <a:pathLst>
              <a:path w="408154" h="393440">
                <a:moveTo>
                  <a:pt x="217653" y="6089"/>
                </a:moveTo>
                <a:lnTo>
                  <a:pt x="217653" y="6089"/>
                </a:lnTo>
                <a:lnTo>
                  <a:pt x="221023" y="6089"/>
                </a:lnTo>
                <a:lnTo>
                  <a:pt x="224560" y="4207"/>
                </a:lnTo>
                <a:lnTo>
                  <a:pt x="229209" y="622"/>
                </a:lnTo>
                <a:lnTo>
                  <a:pt x="228885" y="327"/>
                </a:lnTo>
                <a:lnTo>
                  <a:pt x="226643" y="0"/>
                </a:lnTo>
                <a:lnTo>
                  <a:pt x="223295" y="1737"/>
                </a:lnTo>
                <a:lnTo>
                  <a:pt x="182630" y="32349"/>
                </a:lnTo>
                <a:lnTo>
                  <a:pt x="139552" y="53400"/>
                </a:lnTo>
                <a:lnTo>
                  <a:pt x="92158" y="81391"/>
                </a:lnTo>
                <a:lnTo>
                  <a:pt x="48617" y="107511"/>
                </a:lnTo>
                <a:lnTo>
                  <a:pt x="26771" y="126686"/>
                </a:lnTo>
                <a:lnTo>
                  <a:pt x="19928" y="137534"/>
                </a:lnTo>
                <a:lnTo>
                  <a:pt x="15534" y="152625"/>
                </a:lnTo>
                <a:lnTo>
                  <a:pt x="18696" y="159646"/>
                </a:lnTo>
                <a:lnTo>
                  <a:pt x="21515" y="163494"/>
                </a:lnTo>
                <a:lnTo>
                  <a:pt x="34055" y="169650"/>
                </a:lnTo>
                <a:lnTo>
                  <a:pt x="74220" y="179352"/>
                </a:lnTo>
                <a:lnTo>
                  <a:pt x="113849" y="185915"/>
                </a:lnTo>
                <a:lnTo>
                  <a:pt x="159803" y="196577"/>
                </a:lnTo>
                <a:lnTo>
                  <a:pt x="164270" y="198698"/>
                </a:lnTo>
                <a:lnTo>
                  <a:pt x="166541" y="201523"/>
                </a:lnTo>
                <a:lnTo>
                  <a:pt x="167351" y="204817"/>
                </a:lnTo>
                <a:lnTo>
                  <a:pt x="166369" y="212240"/>
                </a:lnTo>
                <a:lnTo>
                  <a:pt x="163580" y="220243"/>
                </a:lnTo>
                <a:lnTo>
                  <a:pt x="122049" y="257514"/>
                </a:lnTo>
                <a:lnTo>
                  <a:pt x="81700" y="289344"/>
                </a:lnTo>
                <a:lnTo>
                  <a:pt x="35948" y="326632"/>
                </a:lnTo>
                <a:lnTo>
                  <a:pt x="182" y="372697"/>
                </a:lnTo>
                <a:lnTo>
                  <a:pt x="0" y="376083"/>
                </a:lnTo>
                <a:lnTo>
                  <a:pt x="1289" y="379046"/>
                </a:lnTo>
                <a:lnTo>
                  <a:pt x="3561" y="381727"/>
                </a:lnTo>
                <a:lnTo>
                  <a:pt x="13610" y="384706"/>
                </a:lnTo>
                <a:lnTo>
                  <a:pt x="49800" y="386618"/>
                </a:lnTo>
                <a:lnTo>
                  <a:pt x="92111" y="383579"/>
                </a:lnTo>
                <a:lnTo>
                  <a:pt x="125873" y="380119"/>
                </a:lnTo>
                <a:lnTo>
                  <a:pt x="162045" y="375525"/>
                </a:lnTo>
                <a:lnTo>
                  <a:pt x="199288" y="368779"/>
                </a:lnTo>
                <a:lnTo>
                  <a:pt x="233245" y="362959"/>
                </a:lnTo>
                <a:lnTo>
                  <a:pt x="276364" y="359478"/>
                </a:lnTo>
                <a:lnTo>
                  <a:pt x="315798" y="361252"/>
                </a:lnTo>
                <a:lnTo>
                  <a:pt x="359337" y="375446"/>
                </a:lnTo>
                <a:lnTo>
                  <a:pt x="408153" y="3934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" name="SMARTInkShape-Group557">
            <a:extLst>
              <a:ext uri="{FF2B5EF4-FFF2-40B4-BE49-F238E27FC236}">
                <a16:creationId xmlns:a16="http://schemas.microsoft.com/office/drawing/2014/main" xmlns="" id="{1038FB3D-FF26-4D63-B409-9C48AF817BF0}"/>
              </a:ext>
            </a:extLst>
          </p:cNvPr>
          <p:cNvGrpSpPr/>
          <p:nvPr/>
        </p:nvGrpSpPr>
        <p:grpSpPr>
          <a:xfrm>
            <a:off x="6800850" y="2498830"/>
            <a:ext cx="247651" cy="148782"/>
            <a:chOff x="6800850" y="2498830"/>
            <a:chExt cx="247651" cy="148782"/>
          </a:xfrm>
        </p:grpSpPr>
        <p:sp>
          <p:nvSpPr>
            <p:cNvPr id="510" name="SMARTInkShape-2672">
              <a:extLst>
                <a:ext uri="{FF2B5EF4-FFF2-40B4-BE49-F238E27FC236}">
                  <a16:creationId xmlns:a16="http://schemas.microsoft.com/office/drawing/2014/main" xmlns="" id="{6C71ABF1-EABB-4571-840A-393DAFDDAAF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800850" y="2616200"/>
              <a:ext cx="247651" cy="31412"/>
            </a:xfrm>
            <a:custGeom>
              <a:avLst/>
              <a:gdLst/>
              <a:ahLst/>
              <a:cxnLst/>
              <a:rect l="0" t="0" r="0" b="0"/>
              <a:pathLst>
                <a:path w="247651" h="31412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881" y="25957"/>
                  </a:lnTo>
                  <a:lnTo>
                    <a:pt x="3370" y="27888"/>
                  </a:lnTo>
                  <a:lnTo>
                    <a:pt x="8788" y="30033"/>
                  </a:lnTo>
                  <a:lnTo>
                    <a:pt x="40620" y="31411"/>
                  </a:lnTo>
                  <a:lnTo>
                    <a:pt x="87060" y="24907"/>
                  </a:lnTo>
                  <a:lnTo>
                    <a:pt x="122654" y="17890"/>
                  </a:lnTo>
                  <a:lnTo>
                    <a:pt x="158934" y="11479"/>
                  </a:lnTo>
                  <a:lnTo>
                    <a:pt x="193875" y="863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673">
              <a:extLst>
                <a:ext uri="{FF2B5EF4-FFF2-40B4-BE49-F238E27FC236}">
                  <a16:creationId xmlns:a16="http://schemas.microsoft.com/office/drawing/2014/main" xmlns="" id="{BDA3EF57-0798-4CF4-8975-B6F0CE0B813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813550" y="2498830"/>
              <a:ext cx="133351" cy="9421"/>
            </a:xfrm>
            <a:custGeom>
              <a:avLst/>
              <a:gdLst/>
              <a:ahLst/>
              <a:cxnLst/>
              <a:rect l="0" t="0" r="0" b="0"/>
              <a:pathLst>
                <a:path w="133351" h="9421">
                  <a:moveTo>
                    <a:pt x="0" y="9420"/>
                  </a:moveTo>
                  <a:lnTo>
                    <a:pt x="0" y="9420"/>
                  </a:lnTo>
                  <a:lnTo>
                    <a:pt x="40800" y="2512"/>
                  </a:lnTo>
                  <a:lnTo>
                    <a:pt x="75284" y="0"/>
                  </a:lnTo>
                  <a:lnTo>
                    <a:pt x="1333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558">
            <a:extLst>
              <a:ext uri="{FF2B5EF4-FFF2-40B4-BE49-F238E27FC236}">
                <a16:creationId xmlns:a16="http://schemas.microsoft.com/office/drawing/2014/main" xmlns="" id="{338D8816-CBDE-4A0A-85E1-4382F0187413}"/>
              </a:ext>
            </a:extLst>
          </p:cNvPr>
          <p:cNvGrpSpPr/>
          <p:nvPr/>
        </p:nvGrpSpPr>
        <p:grpSpPr>
          <a:xfrm>
            <a:off x="5695367" y="2256920"/>
            <a:ext cx="798296" cy="378561"/>
            <a:chOff x="5695367" y="2256920"/>
            <a:chExt cx="798296" cy="378561"/>
          </a:xfrm>
        </p:grpSpPr>
        <p:sp>
          <p:nvSpPr>
            <p:cNvPr id="513" name="SMARTInkShape-2674">
              <a:extLst>
                <a:ext uri="{FF2B5EF4-FFF2-40B4-BE49-F238E27FC236}">
                  <a16:creationId xmlns:a16="http://schemas.microsoft.com/office/drawing/2014/main" xmlns="" id="{C6231ABF-BAD3-4396-B30C-1E86A9EDC29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120949" y="2338099"/>
              <a:ext cx="83002" cy="297382"/>
            </a:xfrm>
            <a:custGeom>
              <a:avLst/>
              <a:gdLst/>
              <a:ahLst/>
              <a:cxnLst/>
              <a:rect l="0" t="0" r="0" b="0"/>
              <a:pathLst>
                <a:path w="83002" h="297382">
                  <a:moveTo>
                    <a:pt x="83001" y="24101"/>
                  </a:moveTo>
                  <a:lnTo>
                    <a:pt x="83001" y="24101"/>
                  </a:lnTo>
                  <a:lnTo>
                    <a:pt x="82999" y="17359"/>
                  </a:lnTo>
                  <a:lnTo>
                    <a:pt x="81119" y="12167"/>
                  </a:lnTo>
                  <a:lnTo>
                    <a:pt x="78637" y="7508"/>
                  </a:lnTo>
                  <a:lnTo>
                    <a:pt x="77534" y="3086"/>
                  </a:lnTo>
                  <a:lnTo>
                    <a:pt x="76534" y="1624"/>
                  </a:lnTo>
                  <a:lnTo>
                    <a:pt x="75161" y="650"/>
                  </a:lnTo>
                  <a:lnTo>
                    <a:pt x="73541" y="0"/>
                  </a:lnTo>
                  <a:lnTo>
                    <a:pt x="71756" y="273"/>
                  </a:lnTo>
                  <a:lnTo>
                    <a:pt x="67891" y="2457"/>
                  </a:lnTo>
                  <a:lnTo>
                    <a:pt x="43250" y="46918"/>
                  </a:lnTo>
                  <a:lnTo>
                    <a:pt x="28733" y="92480"/>
                  </a:lnTo>
                  <a:lnTo>
                    <a:pt x="19841" y="129751"/>
                  </a:lnTo>
                  <a:lnTo>
                    <a:pt x="11184" y="168423"/>
                  </a:lnTo>
                  <a:lnTo>
                    <a:pt x="2635" y="204426"/>
                  </a:lnTo>
                  <a:lnTo>
                    <a:pt x="0" y="249686"/>
                  </a:lnTo>
                  <a:lnTo>
                    <a:pt x="7060" y="279795"/>
                  </a:lnTo>
                  <a:lnTo>
                    <a:pt x="14207" y="291318"/>
                  </a:lnTo>
                  <a:lnTo>
                    <a:pt x="18089" y="295379"/>
                  </a:lnTo>
                  <a:lnTo>
                    <a:pt x="23498" y="297381"/>
                  </a:lnTo>
                  <a:lnTo>
                    <a:pt x="51251" y="29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675">
              <a:extLst>
                <a:ext uri="{FF2B5EF4-FFF2-40B4-BE49-F238E27FC236}">
                  <a16:creationId xmlns:a16="http://schemas.microsoft.com/office/drawing/2014/main" xmlns="" id="{F8DB0ABE-7E27-47AD-9398-B41D3CA76F5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797550" y="2406650"/>
              <a:ext cx="146051" cy="160969"/>
            </a:xfrm>
            <a:custGeom>
              <a:avLst/>
              <a:gdLst/>
              <a:ahLst/>
              <a:cxnLst/>
              <a:rect l="0" t="0" r="0" b="0"/>
              <a:pathLst>
                <a:path w="146051" h="160969">
                  <a:moveTo>
                    <a:pt x="0" y="82550"/>
                  </a:moveTo>
                  <a:lnTo>
                    <a:pt x="0" y="82550"/>
                  </a:lnTo>
                  <a:lnTo>
                    <a:pt x="8839" y="73712"/>
                  </a:lnTo>
                  <a:lnTo>
                    <a:pt x="18510" y="73448"/>
                  </a:lnTo>
                  <a:lnTo>
                    <a:pt x="31510" y="76388"/>
                  </a:lnTo>
                  <a:lnTo>
                    <a:pt x="44344" y="82398"/>
                  </a:lnTo>
                  <a:lnTo>
                    <a:pt x="55221" y="95418"/>
                  </a:lnTo>
                  <a:lnTo>
                    <a:pt x="60097" y="103828"/>
                  </a:lnTo>
                  <a:lnTo>
                    <a:pt x="63634" y="120699"/>
                  </a:lnTo>
                  <a:lnTo>
                    <a:pt x="60156" y="151156"/>
                  </a:lnTo>
                  <a:lnTo>
                    <a:pt x="57743" y="155804"/>
                  </a:lnTo>
                  <a:lnTo>
                    <a:pt x="54723" y="158902"/>
                  </a:lnTo>
                  <a:lnTo>
                    <a:pt x="51299" y="160968"/>
                  </a:lnTo>
                  <a:lnTo>
                    <a:pt x="48311" y="160229"/>
                  </a:lnTo>
                  <a:lnTo>
                    <a:pt x="45612" y="157619"/>
                  </a:lnTo>
                  <a:lnTo>
                    <a:pt x="40734" y="148370"/>
                  </a:lnTo>
                  <a:lnTo>
                    <a:pt x="36213" y="134851"/>
                  </a:lnTo>
                  <a:lnTo>
                    <a:pt x="39813" y="101261"/>
                  </a:lnTo>
                  <a:lnTo>
                    <a:pt x="51797" y="77931"/>
                  </a:lnTo>
                  <a:lnTo>
                    <a:pt x="88235" y="3420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676">
              <a:extLst>
                <a:ext uri="{FF2B5EF4-FFF2-40B4-BE49-F238E27FC236}">
                  <a16:creationId xmlns:a16="http://schemas.microsoft.com/office/drawing/2014/main" xmlns="" id="{57FF2237-6CA3-4E62-8D34-C92BE75D056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695367" y="2256920"/>
              <a:ext cx="104386" cy="328395"/>
            </a:xfrm>
            <a:custGeom>
              <a:avLst/>
              <a:gdLst/>
              <a:ahLst/>
              <a:cxnLst/>
              <a:rect l="0" t="0" r="0" b="0"/>
              <a:pathLst>
                <a:path w="104386" h="328395">
                  <a:moveTo>
                    <a:pt x="6933" y="117980"/>
                  </a:moveTo>
                  <a:lnTo>
                    <a:pt x="6933" y="117980"/>
                  </a:lnTo>
                  <a:lnTo>
                    <a:pt x="6933" y="114322"/>
                  </a:lnTo>
                  <a:lnTo>
                    <a:pt x="6933" y="115884"/>
                  </a:lnTo>
                  <a:lnTo>
                    <a:pt x="18866" y="144071"/>
                  </a:lnTo>
                  <a:lnTo>
                    <a:pt x="25755" y="179098"/>
                  </a:lnTo>
                  <a:lnTo>
                    <a:pt x="34147" y="220756"/>
                  </a:lnTo>
                  <a:lnTo>
                    <a:pt x="39926" y="264378"/>
                  </a:lnTo>
                  <a:lnTo>
                    <a:pt x="39052" y="302939"/>
                  </a:lnTo>
                  <a:lnTo>
                    <a:pt x="38142" y="320128"/>
                  </a:lnTo>
                  <a:lnTo>
                    <a:pt x="35385" y="327768"/>
                  </a:lnTo>
                  <a:lnTo>
                    <a:pt x="33662" y="328394"/>
                  </a:lnTo>
                  <a:lnTo>
                    <a:pt x="31807" y="327401"/>
                  </a:lnTo>
                  <a:lnTo>
                    <a:pt x="29866" y="325327"/>
                  </a:lnTo>
                  <a:lnTo>
                    <a:pt x="20975" y="283690"/>
                  </a:lnTo>
                  <a:lnTo>
                    <a:pt x="14115" y="246192"/>
                  </a:lnTo>
                  <a:lnTo>
                    <a:pt x="6362" y="201774"/>
                  </a:lnTo>
                  <a:lnTo>
                    <a:pt x="330" y="154516"/>
                  </a:lnTo>
                  <a:lnTo>
                    <a:pt x="0" y="107642"/>
                  </a:lnTo>
                  <a:lnTo>
                    <a:pt x="5968" y="70347"/>
                  </a:lnTo>
                  <a:lnTo>
                    <a:pt x="19347" y="29313"/>
                  </a:lnTo>
                  <a:lnTo>
                    <a:pt x="23676" y="18652"/>
                  </a:lnTo>
                  <a:lnTo>
                    <a:pt x="30089" y="10839"/>
                  </a:lnTo>
                  <a:lnTo>
                    <a:pt x="46622" y="277"/>
                  </a:lnTo>
                  <a:lnTo>
                    <a:pt x="55265" y="0"/>
                  </a:lnTo>
                  <a:lnTo>
                    <a:pt x="72394" y="7218"/>
                  </a:lnTo>
                  <a:lnTo>
                    <a:pt x="94532" y="33891"/>
                  </a:lnTo>
                  <a:lnTo>
                    <a:pt x="104385" y="75348"/>
                  </a:lnTo>
                  <a:lnTo>
                    <a:pt x="100563" y="113266"/>
                  </a:lnTo>
                  <a:lnTo>
                    <a:pt x="87121" y="143473"/>
                  </a:lnTo>
                  <a:lnTo>
                    <a:pt x="73852" y="157768"/>
                  </a:lnTo>
                  <a:lnTo>
                    <a:pt x="59253" y="167413"/>
                  </a:lnTo>
                  <a:lnTo>
                    <a:pt x="45708" y="171700"/>
                  </a:lnTo>
                  <a:lnTo>
                    <a:pt x="34515" y="171724"/>
                  </a:lnTo>
                  <a:lnTo>
                    <a:pt x="19633" y="168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677">
              <a:extLst>
                <a:ext uri="{FF2B5EF4-FFF2-40B4-BE49-F238E27FC236}">
                  <a16:creationId xmlns:a16="http://schemas.microsoft.com/office/drawing/2014/main" xmlns="" id="{FB8FAA5E-BB04-469B-8748-A66F29B5ACF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275125" y="2359834"/>
              <a:ext cx="106626" cy="255866"/>
            </a:xfrm>
            <a:custGeom>
              <a:avLst/>
              <a:gdLst/>
              <a:ahLst/>
              <a:cxnLst/>
              <a:rect l="0" t="0" r="0" b="0"/>
              <a:pathLst>
                <a:path w="106626" h="255866">
                  <a:moveTo>
                    <a:pt x="49475" y="72216"/>
                  </a:moveTo>
                  <a:lnTo>
                    <a:pt x="49475" y="72216"/>
                  </a:lnTo>
                  <a:lnTo>
                    <a:pt x="40636" y="81054"/>
                  </a:lnTo>
                  <a:lnTo>
                    <a:pt x="34548" y="97256"/>
                  </a:lnTo>
                  <a:lnTo>
                    <a:pt x="30534" y="134495"/>
                  </a:lnTo>
                  <a:lnTo>
                    <a:pt x="24891" y="173141"/>
                  </a:lnTo>
                  <a:lnTo>
                    <a:pt x="12582" y="220720"/>
                  </a:lnTo>
                  <a:lnTo>
                    <a:pt x="1656" y="254180"/>
                  </a:lnTo>
                  <a:lnTo>
                    <a:pt x="662" y="255614"/>
                  </a:lnTo>
                  <a:lnTo>
                    <a:pt x="0" y="255865"/>
                  </a:lnTo>
                  <a:lnTo>
                    <a:pt x="11000" y="219694"/>
                  </a:lnTo>
                  <a:lnTo>
                    <a:pt x="22474" y="181687"/>
                  </a:lnTo>
                  <a:lnTo>
                    <a:pt x="30654" y="147916"/>
                  </a:lnTo>
                  <a:lnTo>
                    <a:pt x="38993" y="110799"/>
                  </a:lnTo>
                  <a:lnTo>
                    <a:pt x="47402" y="75488"/>
                  </a:lnTo>
                  <a:lnTo>
                    <a:pt x="60072" y="33988"/>
                  </a:lnTo>
                  <a:lnTo>
                    <a:pt x="73250" y="0"/>
                  </a:lnTo>
                  <a:lnTo>
                    <a:pt x="73792" y="789"/>
                  </a:lnTo>
                  <a:lnTo>
                    <a:pt x="80554" y="39587"/>
                  </a:lnTo>
                  <a:lnTo>
                    <a:pt x="90042" y="74542"/>
                  </a:lnTo>
                  <a:lnTo>
                    <a:pt x="96929" y="116571"/>
                  </a:lnTo>
                  <a:lnTo>
                    <a:pt x="99284" y="162342"/>
                  </a:lnTo>
                  <a:lnTo>
                    <a:pt x="100079" y="206723"/>
                  </a:lnTo>
                  <a:lnTo>
                    <a:pt x="100893" y="220897"/>
                  </a:lnTo>
                  <a:lnTo>
                    <a:pt x="106625" y="237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678">
              <a:extLst>
                <a:ext uri="{FF2B5EF4-FFF2-40B4-BE49-F238E27FC236}">
                  <a16:creationId xmlns:a16="http://schemas.microsoft.com/office/drawing/2014/main" xmlns="" id="{0C155F8F-7D82-4505-BB1B-E264B8E1A14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432548" y="2350383"/>
              <a:ext cx="61115" cy="278518"/>
            </a:xfrm>
            <a:custGeom>
              <a:avLst/>
              <a:gdLst/>
              <a:ahLst/>
              <a:cxnLst/>
              <a:rect l="0" t="0" r="0" b="0"/>
              <a:pathLst>
                <a:path w="61115" h="27851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4" y="441"/>
                  </a:lnTo>
                  <a:lnTo>
                    <a:pt x="3373" y="0"/>
                  </a:lnTo>
                  <a:lnTo>
                    <a:pt x="15582" y="9492"/>
                  </a:lnTo>
                  <a:lnTo>
                    <a:pt x="39376" y="47576"/>
                  </a:lnTo>
                  <a:lnTo>
                    <a:pt x="54425" y="73806"/>
                  </a:lnTo>
                  <a:lnTo>
                    <a:pt x="61114" y="103808"/>
                  </a:lnTo>
                  <a:lnTo>
                    <a:pt x="61030" y="136663"/>
                  </a:lnTo>
                  <a:lnTo>
                    <a:pt x="56288" y="172432"/>
                  </a:lnTo>
                  <a:lnTo>
                    <a:pt x="47596" y="205733"/>
                  </a:lnTo>
                  <a:lnTo>
                    <a:pt x="30802" y="246603"/>
                  </a:lnTo>
                  <a:lnTo>
                    <a:pt x="12702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679">
              <a:extLst>
                <a:ext uri="{FF2B5EF4-FFF2-40B4-BE49-F238E27FC236}">
                  <a16:creationId xmlns:a16="http://schemas.microsoft.com/office/drawing/2014/main" xmlns="" id="{E403CD41-BFBD-4628-B735-9F3EFD3D262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259280" y="2514600"/>
              <a:ext cx="116121" cy="11818"/>
            </a:xfrm>
            <a:custGeom>
              <a:avLst/>
              <a:gdLst/>
              <a:ahLst/>
              <a:cxnLst/>
              <a:rect l="0" t="0" r="0" b="0"/>
              <a:pathLst>
                <a:path w="116121" h="11818">
                  <a:moveTo>
                    <a:pt x="8170" y="6350"/>
                  </a:moveTo>
                  <a:lnTo>
                    <a:pt x="8170" y="6350"/>
                  </a:lnTo>
                  <a:lnTo>
                    <a:pt x="147" y="10714"/>
                  </a:lnTo>
                  <a:lnTo>
                    <a:pt x="0" y="11376"/>
                  </a:lnTo>
                  <a:lnTo>
                    <a:pt x="607" y="11817"/>
                  </a:lnTo>
                  <a:lnTo>
                    <a:pt x="47180" y="9251"/>
                  </a:lnTo>
                  <a:lnTo>
                    <a:pt x="88011" y="3839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559">
            <a:extLst>
              <a:ext uri="{FF2B5EF4-FFF2-40B4-BE49-F238E27FC236}">
                <a16:creationId xmlns:a16="http://schemas.microsoft.com/office/drawing/2014/main" xmlns="" id="{1EA23825-6223-4B7E-9DDD-1ECF2CBA3753}"/>
              </a:ext>
            </a:extLst>
          </p:cNvPr>
          <p:cNvGrpSpPr/>
          <p:nvPr/>
        </p:nvGrpSpPr>
        <p:grpSpPr>
          <a:xfrm>
            <a:off x="7896265" y="1536962"/>
            <a:ext cx="530186" cy="250160"/>
            <a:chOff x="7896265" y="1536962"/>
            <a:chExt cx="530186" cy="250160"/>
          </a:xfrm>
        </p:grpSpPr>
        <p:sp>
          <p:nvSpPr>
            <p:cNvPr id="520" name="SMARTInkShape-2680">
              <a:extLst>
                <a:ext uri="{FF2B5EF4-FFF2-40B4-BE49-F238E27FC236}">
                  <a16:creationId xmlns:a16="http://schemas.microsoft.com/office/drawing/2014/main" xmlns="" id="{4EF01373-71F1-425B-83A3-871941BF8A3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417611" y="1670050"/>
              <a:ext cx="8840" cy="25401"/>
            </a:xfrm>
            <a:custGeom>
              <a:avLst/>
              <a:gdLst/>
              <a:ahLst/>
              <a:cxnLst/>
              <a:rect l="0" t="0" r="0" b="0"/>
              <a:pathLst>
                <a:path w="8840" h="2540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1" y="3763"/>
                  </a:lnTo>
                  <a:lnTo>
                    <a:pt x="0" y="6742"/>
                  </a:lnTo>
                  <a:lnTo>
                    <a:pt x="124" y="10139"/>
                  </a:lnTo>
                  <a:lnTo>
                    <a:pt x="883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681">
              <a:extLst>
                <a:ext uri="{FF2B5EF4-FFF2-40B4-BE49-F238E27FC236}">
                  <a16:creationId xmlns:a16="http://schemas.microsoft.com/office/drawing/2014/main" xmlns="" id="{CC6A8C64-2CD4-4DA6-94F8-4A329F248D3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896265" y="1536962"/>
              <a:ext cx="432330" cy="250160"/>
            </a:xfrm>
            <a:custGeom>
              <a:avLst/>
              <a:gdLst/>
              <a:ahLst/>
              <a:cxnLst/>
              <a:rect l="0" t="0" r="0" b="0"/>
              <a:pathLst>
                <a:path w="432330" h="250160">
                  <a:moveTo>
                    <a:pt x="98385" y="6088"/>
                  </a:moveTo>
                  <a:lnTo>
                    <a:pt x="98385" y="6088"/>
                  </a:lnTo>
                  <a:lnTo>
                    <a:pt x="95014" y="2717"/>
                  </a:lnTo>
                  <a:lnTo>
                    <a:pt x="91478" y="1062"/>
                  </a:lnTo>
                  <a:lnTo>
                    <a:pt x="86828" y="0"/>
                  </a:lnTo>
                  <a:lnTo>
                    <a:pt x="78928" y="41836"/>
                  </a:lnTo>
                  <a:lnTo>
                    <a:pt x="75625" y="74187"/>
                  </a:lnTo>
                  <a:lnTo>
                    <a:pt x="74159" y="109732"/>
                  </a:lnTo>
                  <a:lnTo>
                    <a:pt x="71625" y="146696"/>
                  </a:lnTo>
                  <a:lnTo>
                    <a:pt x="69558" y="182175"/>
                  </a:lnTo>
                  <a:lnTo>
                    <a:pt x="72362" y="223127"/>
                  </a:lnTo>
                  <a:lnTo>
                    <a:pt x="75765" y="239192"/>
                  </a:lnTo>
                  <a:lnTo>
                    <a:pt x="78366" y="244041"/>
                  </a:lnTo>
                  <a:lnTo>
                    <a:pt x="81511" y="247273"/>
                  </a:lnTo>
                  <a:lnTo>
                    <a:pt x="86652" y="250159"/>
                  </a:lnTo>
                  <a:lnTo>
                    <a:pt x="87035" y="249941"/>
                  </a:lnTo>
                  <a:lnTo>
                    <a:pt x="60403" y="204855"/>
                  </a:lnTo>
                  <a:lnTo>
                    <a:pt x="34908" y="170025"/>
                  </a:lnTo>
                  <a:lnTo>
                    <a:pt x="2431" y="141775"/>
                  </a:lnTo>
                  <a:lnTo>
                    <a:pt x="548" y="138879"/>
                  </a:lnTo>
                  <a:lnTo>
                    <a:pt x="0" y="136243"/>
                  </a:lnTo>
                  <a:lnTo>
                    <a:pt x="339" y="133780"/>
                  </a:lnTo>
                  <a:lnTo>
                    <a:pt x="1272" y="131433"/>
                  </a:lnTo>
                  <a:lnTo>
                    <a:pt x="2598" y="129868"/>
                  </a:lnTo>
                  <a:lnTo>
                    <a:pt x="5954" y="128129"/>
                  </a:lnTo>
                  <a:lnTo>
                    <a:pt x="44752" y="116680"/>
                  </a:lnTo>
                  <a:lnTo>
                    <a:pt x="85962" y="101023"/>
                  </a:lnTo>
                  <a:lnTo>
                    <a:pt x="128073" y="77601"/>
                  </a:lnTo>
                  <a:lnTo>
                    <a:pt x="166901" y="45346"/>
                  </a:lnTo>
                  <a:lnTo>
                    <a:pt x="161690" y="92663"/>
                  </a:lnTo>
                  <a:lnTo>
                    <a:pt x="156966" y="133497"/>
                  </a:lnTo>
                  <a:lnTo>
                    <a:pt x="151098" y="178913"/>
                  </a:lnTo>
                  <a:lnTo>
                    <a:pt x="144676" y="221293"/>
                  </a:lnTo>
                  <a:lnTo>
                    <a:pt x="143381" y="233306"/>
                  </a:lnTo>
                  <a:lnTo>
                    <a:pt x="143199" y="233767"/>
                  </a:lnTo>
                  <a:lnTo>
                    <a:pt x="159462" y="193413"/>
                  </a:lnTo>
                  <a:lnTo>
                    <a:pt x="174339" y="174245"/>
                  </a:lnTo>
                  <a:lnTo>
                    <a:pt x="181061" y="169019"/>
                  </a:lnTo>
                  <a:lnTo>
                    <a:pt x="188812" y="166077"/>
                  </a:lnTo>
                  <a:lnTo>
                    <a:pt x="190419" y="168486"/>
                  </a:lnTo>
                  <a:lnTo>
                    <a:pt x="202236" y="209440"/>
                  </a:lnTo>
                  <a:lnTo>
                    <a:pt x="217363" y="231347"/>
                  </a:lnTo>
                  <a:lnTo>
                    <a:pt x="233121" y="241538"/>
                  </a:lnTo>
                  <a:lnTo>
                    <a:pt x="243168" y="242906"/>
                  </a:lnTo>
                  <a:lnTo>
                    <a:pt x="247825" y="242283"/>
                  </a:lnTo>
                  <a:lnTo>
                    <a:pt x="267860" y="231294"/>
                  </a:lnTo>
                  <a:lnTo>
                    <a:pt x="284929" y="211261"/>
                  </a:lnTo>
                  <a:lnTo>
                    <a:pt x="290654" y="197465"/>
                  </a:lnTo>
                  <a:lnTo>
                    <a:pt x="294330" y="171361"/>
                  </a:lnTo>
                  <a:lnTo>
                    <a:pt x="292515" y="166365"/>
                  </a:lnTo>
                  <a:lnTo>
                    <a:pt x="284854" y="158931"/>
                  </a:lnTo>
                  <a:lnTo>
                    <a:pt x="281259" y="158078"/>
                  </a:lnTo>
                  <a:lnTo>
                    <a:pt x="278155" y="158920"/>
                  </a:lnTo>
                  <a:lnTo>
                    <a:pt x="272828" y="163619"/>
                  </a:lnTo>
                  <a:lnTo>
                    <a:pt x="268108" y="170411"/>
                  </a:lnTo>
                  <a:lnTo>
                    <a:pt x="267420" y="180015"/>
                  </a:lnTo>
                  <a:lnTo>
                    <a:pt x="270173" y="191339"/>
                  </a:lnTo>
                  <a:lnTo>
                    <a:pt x="276100" y="203427"/>
                  </a:lnTo>
                  <a:lnTo>
                    <a:pt x="279655" y="207497"/>
                  </a:lnTo>
                  <a:lnTo>
                    <a:pt x="287370" y="212020"/>
                  </a:lnTo>
                  <a:lnTo>
                    <a:pt x="296275" y="214566"/>
                  </a:lnTo>
                  <a:lnTo>
                    <a:pt x="304869" y="209517"/>
                  </a:lnTo>
                  <a:lnTo>
                    <a:pt x="331921" y="188507"/>
                  </a:lnTo>
                  <a:lnTo>
                    <a:pt x="334509" y="187672"/>
                  </a:lnTo>
                  <a:lnTo>
                    <a:pt x="336235" y="187822"/>
                  </a:lnTo>
                  <a:lnTo>
                    <a:pt x="337385" y="188627"/>
                  </a:lnTo>
                  <a:lnTo>
                    <a:pt x="339667" y="227493"/>
                  </a:lnTo>
                  <a:lnTo>
                    <a:pt x="340387" y="221690"/>
                  </a:lnTo>
                  <a:lnTo>
                    <a:pt x="351926" y="188949"/>
                  </a:lnTo>
                  <a:lnTo>
                    <a:pt x="375190" y="156315"/>
                  </a:lnTo>
                  <a:lnTo>
                    <a:pt x="391597" y="145536"/>
                  </a:lnTo>
                  <a:lnTo>
                    <a:pt x="397578" y="144914"/>
                  </a:lnTo>
                  <a:lnTo>
                    <a:pt x="409865" y="147987"/>
                  </a:lnTo>
                  <a:lnTo>
                    <a:pt x="425312" y="157650"/>
                  </a:lnTo>
                  <a:lnTo>
                    <a:pt x="430658" y="169169"/>
                  </a:lnTo>
                  <a:lnTo>
                    <a:pt x="432329" y="183696"/>
                  </a:lnTo>
                  <a:lnTo>
                    <a:pt x="426984" y="227336"/>
                  </a:lnTo>
                  <a:lnTo>
                    <a:pt x="422235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682">
              <a:extLst>
                <a:ext uri="{FF2B5EF4-FFF2-40B4-BE49-F238E27FC236}">
                  <a16:creationId xmlns:a16="http://schemas.microsoft.com/office/drawing/2014/main" xmlns="" id="{31D5D677-6481-4F58-B87D-31E3DE34C78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420100" y="1771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560">
            <a:extLst>
              <a:ext uri="{FF2B5EF4-FFF2-40B4-BE49-F238E27FC236}">
                <a16:creationId xmlns:a16="http://schemas.microsoft.com/office/drawing/2014/main" xmlns="" id="{70E56AAA-7313-45F2-ABBB-BB82AEEA49F4}"/>
              </a:ext>
            </a:extLst>
          </p:cNvPr>
          <p:cNvGrpSpPr/>
          <p:nvPr/>
        </p:nvGrpSpPr>
        <p:grpSpPr>
          <a:xfrm>
            <a:off x="6979102" y="1549400"/>
            <a:ext cx="590099" cy="279401"/>
            <a:chOff x="6979102" y="1549400"/>
            <a:chExt cx="590099" cy="279401"/>
          </a:xfrm>
        </p:grpSpPr>
        <p:sp>
          <p:nvSpPr>
            <p:cNvPr id="524" name="SMARTInkShape-2683">
              <a:extLst>
                <a:ext uri="{FF2B5EF4-FFF2-40B4-BE49-F238E27FC236}">
                  <a16:creationId xmlns:a16="http://schemas.microsoft.com/office/drawing/2014/main" xmlns="" id="{B40062E5-6F84-447D-9818-6152C1C2C1F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124700" y="1695450"/>
              <a:ext cx="101601" cy="96021"/>
            </a:xfrm>
            <a:custGeom>
              <a:avLst/>
              <a:gdLst/>
              <a:ahLst/>
              <a:cxnLst/>
              <a:rect l="0" t="0" r="0" b="0"/>
              <a:pathLst>
                <a:path w="101601" h="96021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0" y="3894"/>
                  </a:lnTo>
                  <a:lnTo>
                    <a:pt x="16592" y="48133"/>
                  </a:lnTo>
                  <a:lnTo>
                    <a:pt x="23888" y="72509"/>
                  </a:lnTo>
                  <a:lnTo>
                    <a:pt x="34673" y="88590"/>
                  </a:lnTo>
                  <a:lnTo>
                    <a:pt x="42691" y="95347"/>
                  </a:lnTo>
                  <a:lnTo>
                    <a:pt x="46101" y="96020"/>
                  </a:lnTo>
                  <a:lnTo>
                    <a:pt x="49078" y="95058"/>
                  </a:lnTo>
                  <a:lnTo>
                    <a:pt x="51769" y="93005"/>
                  </a:lnTo>
                  <a:lnTo>
                    <a:pt x="62299" y="76633"/>
                  </a:lnTo>
                  <a:lnTo>
                    <a:pt x="74499" y="3948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684">
              <a:extLst>
                <a:ext uri="{FF2B5EF4-FFF2-40B4-BE49-F238E27FC236}">
                  <a16:creationId xmlns:a16="http://schemas.microsoft.com/office/drawing/2014/main" xmlns="" id="{7A768745-BAC8-4E13-94E0-A010168505B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240841" y="1678244"/>
              <a:ext cx="144210" cy="107043"/>
            </a:xfrm>
            <a:custGeom>
              <a:avLst/>
              <a:gdLst/>
              <a:ahLst/>
              <a:cxnLst/>
              <a:rect l="0" t="0" r="0" b="0"/>
              <a:pathLst>
                <a:path w="144210" h="107043">
                  <a:moveTo>
                    <a:pt x="4509" y="36256"/>
                  </a:moveTo>
                  <a:lnTo>
                    <a:pt x="4509" y="36256"/>
                  </a:lnTo>
                  <a:lnTo>
                    <a:pt x="4509" y="39627"/>
                  </a:lnTo>
                  <a:lnTo>
                    <a:pt x="5214" y="40620"/>
                  </a:lnTo>
                  <a:lnTo>
                    <a:pt x="6390" y="41282"/>
                  </a:lnTo>
                  <a:lnTo>
                    <a:pt x="13347" y="42345"/>
                  </a:lnTo>
                  <a:lnTo>
                    <a:pt x="26178" y="39157"/>
                  </a:lnTo>
                  <a:lnTo>
                    <a:pt x="33659" y="33783"/>
                  </a:lnTo>
                  <a:lnTo>
                    <a:pt x="36642" y="30374"/>
                  </a:lnTo>
                  <a:lnTo>
                    <a:pt x="39956" y="20942"/>
                  </a:lnTo>
                  <a:lnTo>
                    <a:pt x="40725" y="11105"/>
                  </a:lnTo>
                  <a:lnTo>
                    <a:pt x="38715" y="4382"/>
                  </a:lnTo>
                  <a:lnTo>
                    <a:pt x="36485" y="2306"/>
                  </a:lnTo>
                  <a:lnTo>
                    <a:pt x="30245" y="0"/>
                  </a:lnTo>
                  <a:lnTo>
                    <a:pt x="20886" y="2739"/>
                  </a:lnTo>
                  <a:lnTo>
                    <a:pt x="15427" y="5445"/>
                  </a:lnTo>
                  <a:lnTo>
                    <a:pt x="7479" y="14095"/>
                  </a:lnTo>
                  <a:lnTo>
                    <a:pt x="2301" y="25701"/>
                  </a:lnTo>
                  <a:lnTo>
                    <a:pt x="0" y="40267"/>
                  </a:lnTo>
                  <a:lnTo>
                    <a:pt x="10334" y="80955"/>
                  </a:lnTo>
                  <a:lnTo>
                    <a:pt x="12626" y="89339"/>
                  </a:lnTo>
                  <a:lnTo>
                    <a:pt x="20816" y="100535"/>
                  </a:lnTo>
                  <a:lnTo>
                    <a:pt x="30101" y="106452"/>
                  </a:lnTo>
                  <a:lnTo>
                    <a:pt x="33564" y="107042"/>
                  </a:lnTo>
                  <a:lnTo>
                    <a:pt x="36579" y="106730"/>
                  </a:lnTo>
                  <a:lnTo>
                    <a:pt x="50935" y="99549"/>
                  </a:lnTo>
                  <a:lnTo>
                    <a:pt x="68594" y="85113"/>
                  </a:lnTo>
                  <a:lnTo>
                    <a:pt x="75324" y="71611"/>
                  </a:lnTo>
                  <a:lnTo>
                    <a:pt x="80394" y="39347"/>
                  </a:lnTo>
                  <a:lnTo>
                    <a:pt x="79793" y="39022"/>
                  </a:lnTo>
                  <a:lnTo>
                    <a:pt x="77245" y="40543"/>
                  </a:lnTo>
                  <a:lnTo>
                    <a:pt x="75641" y="47334"/>
                  </a:lnTo>
                  <a:lnTo>
                    <a:pt x="68648" y="92885"/>
                  </a:lnTo>
                  <a:lnTo>
                    <a:pt x="68293" y="102817"/>
                  </a:lnTo>
                  <a:lnTo>
                    <a:pt x="67492" y="105324"/>
                  </a:lnTo>
                  <a:lnTo>
                    <a:pt x="66253" y="106290"/>
                  </a:lnTo>
                  <a:lnTo>
                    <a:pt x="64722" y="106229"/>
                  </a:lnTo>
                  <a:lnTo>
                    <a:pt x="64406" y="104777"/>
                  </a:lnTo>
                  <a:lnTo>
                    <a:pt x="65938" y="99400"/>
                  </a:lnTo>
                  <a:lnTo>
                    <a:pt x="85503" y="60675"/>
                  </a:lnTo>
                  <a:lnTo>
                    <a:pt x="107056" y="22944"/>
                  </a:lnTo>
                  <a:lnTo>
                    <a:pt x="124028" y="6128"/>
                  </a:lnTo>
                  <a:lnTo>
                    <a:pt x="131242" y="1699"/>
                  </a:lnTo>
                  <a:lnTo>
                    <a:pt x="134153" y="1929"/>
                  </a:lnTo>
                  <a:lnTo>
                    <a:pt x="136799" y="3493"/>
                  </a:lnTo>
                  <a:lnTo>
                    <a:pt x="139269" y="5948"/>
                  </a:lnTo>
                  <a:lnTo>
                    <a:pt x="142012" y="14319"/>
                  </a:lnTo>
                  <a:lnTo>
                    <a:pt x="144016" y="56167"/>
                  </a:lnTo>
                  <a:lnTo>
                    <a:pt x="144209" y="106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685">
              <a:extLst>
                <a:ext uri="{FF2B5EF4-FFF2-40B4-BE49-F238E27FC236}">
                  <a16:creationId xmlns:a16="http://schemas.microsoft.com/office/drawing/2014/main" xmlns="" id="{319E2BE5-2740-40DA-A451-3AAFFED6E87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437552" y="1549400"/>
              <a:ext cx="68149" cy="245370"/>
            </a:xfrm>
            <a:custGeom>
              <a:avLst/>
              <a:gdLst/>
              <a:ahLst/>
              <a:cxnLst/>
              <a:rect l="0" t="0" r="0" b="0"/>
              <a:pathLst>
                <a:path w="68149" h="245370">
                  <a:moveTo>
                    <a:pt x="36398" y="0"/>
                  </a:moveTo>
                  <a:lnTo>
                    <a:pt x="36398" y="0"/>
                  </a:lnTo>
                  <a:lnTo>
                    <a:pt x="33027" y="3371"/>
                  </a:lnTo>
                  <a:lnTo>
                    <a:pt x="32739" y="5775"/>
                  </a:lnTo>
                  <a:lnTo>
                    <a:pt x="34300" y="12209"/>
                  </a:lnTo>
                  <a:lnTo>
                    <a:pt x="27256" y="48822"/>
                  </a:lnTo>
                  <a:lnTo>
                    <a:pt x="24047" y="88706"/>
                  </a:lnTo>
                  <a:lnTo>
                    <a:pt x="18235" y="131803"/>
                  </a:lnTo>
                  <a:lnTo>
                    <a:pt x="8596" y="174441"/>
                  </a:lnTo>
                  <a:lnTo>
                    <a:pt x="540" y="217406"/>
                  </a:lnTo>
                  <a:lnTo>
                    <a:pt x="0" y="231385"/>
                  </a:lnTo>
                  <a:lnTo>
                    <a:pt x="2112" y="239951"/>
                  </a:lnTo>
                  <a:lnTo>
                    <a:pt x="5074" y="242517"/>
                  </a:lnTo>
                  <a:lnTo>
                    <a:pt x="14009" y="245369"/>
                  </a:lnTo>
                  <a:lnTo>
                    <a:pt x="26918" y="242873"/>
                  </a:lnTo>
                  <a:lnTo>
                    <a:pt x="34311" y="240232"/>
                  </a:lnTo>
                  <a:lnTo>
                    <a:pt x="46289" y="229772"/>
                  </a:lnTo>
                  <a:lnTo>
                    <a:pt x="55611" y="215715"/>
                  </a:lnTo>
                  <a:lnTo>
                    <a:pt x="6814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686">
              <a:extLst>
                <a:ext uri="{FF2B5EF4-FFF2-40B4-BE49-F238E27FC236}">
                  <a16:creationId xmlns:a16="http://schemas.microsoft.com/office/drawing/2014/main" xmlns="" id="{AFC446CF-8E3F-46F9-9180-947353A9573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402205" y="1670050"/>
              <a:ext cx="97146" cy="25401"/>
            </a:xfrm>
            <a:custGeom>
              <a:avLst/>
              <a:gdLst/>
              <a:ahLst/>
              <a:cxnLst/>
              <a:rect l="0" t="0" r="0" b="0"/>
              <a:pathLst>
                <a:path w="97146" h="25401">
                  <a:moveTo>
                    <a:pt x="39995" y="25400"/>
                  </a:moveTo>
                  <a:lnTo>
                    <a:pt x="39995" y="25400"/>
                  </a:lnTo>
                  <a:lnTo>
                    <a:pt x="4231" y="17561"/>
                  </a:lnTo>
                  <a:lnTo>
                    <a:pt x="111" y="14860"/>
                  </a:lnTo>
                  <a:lnTo>
                    <a:pt x="0" y="14140"/>
                  </a:lnTo>
                  <a:lnTo>
                    <a:pt x="632" y="13660"/>
                  </a:lnTo>
                  <a:lnTo>
                    <a:pt x="43879" y="3946"/>
                  </a:lnTo>
                  <a:lnTo>
                    <a:pt x="971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687">
              <a:extLst>
                <a:ext uri="{FF2B5EF4-FFF2-40B4-BE49-F238E27FC236}">
                  <a16:creationId xmlns:a16="http://schemas.microsoft.com/office/drawing/2014/main" xmlns="" id="{D116FD00-46E4-4BB8-8E83-6D21042D974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556500" y="17843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700" y="1011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688">
              <a:extLst>
                <a:ext uri="{FF2B5EF4-FFF2-40B4-BE49-F238E27FC236}">
                  <a16:creationId xmlns:a16="http://schemas.microsoft.com/office/drawing/2014/main" xmlns="" id="{D428EEE0-88C9-441D-9A96-C20510F1974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979102" y="1668051"/>
              <a:ext cx="145599" cy="123477"/>
            </a:xfrm>
            <a:custGeom>
              <a:avLst/>
              <a:gdLst/>
              <a:ahLst/>
              <a:cxnLst/>
              <a:rect l="0" t="0" r="0" b="0"/>
              <a:pathLst>
                <a:path w="145599" h="123477">
                  <a:moveTo>
                    <a:pt x="5898" y="46449"/>
                  </a:moveTo>
                  <a:lnTo>
                    <a:pt x="5898" y="46449"/>
                  </a:lnTo>
                  <a:lnTo>
                    <a:pt x="9268" y="49820"/>
                  </a:lnTo>
                  <a:lnTo>
                    <a:pt x="11673" y="50107"/>
                  </a:lnTo>
                  <a:lnTo>
                    <a:pt x="33034" y="43699"/>
                  </a:lnTo>
                  <a:lnTo>
                    <a:pt x="54233" y="31053"/>
                  </a:lnTo>
                  <a:lnTo>
                    <a:pt x="57878" y="24896"/>
                  </a:lnTo>
                  <a:lnTo>
                    <a:pt x="58895" y="17969"/>
                  </a:lnTo>
                  <a:lnTo>
                    <a:pt x="58163" y="10529"/>
                  </a:lnTo>
                  <a:lnTo>
                    <a:pt x="56262" y="5569"/>
                  </a:lnTo>
                  <a:lnTo>
                    <a:pt x="53587" y="2262"/>
                  </a:lnTo>
                  <a:lnTo>
                    <a:pt x="50390" y="58"/>
                  </a:lnTo>
                  <a:lnTo>
                    <a:pt x="45437" y="0"/>
                  </a:lnTo>
                  <a:lnTo>
                    <a:pt x="32407" y="3697"/>
                  </a:lnTo>
                  <a:lnTo>
                    <a:pt x="19091" y="15689"/>
                  </a:lnTo>
                  <a:lnTo>
                    <a:pt x="7527" y="33484"/>
                  </a:lnTo>
                  <a:lnTo>
                    <a:pt x="37" y="55503"/>
                  </a:lnTo>
                  <a:lnTo>
                    <a:pt x="0" y="75638"/>
                  </a:lnTo>
                  <a:lnTo>
                    <a:pt x="1965" y="84958"/>
                  </a:lnTo>
                  <a:lnTo>
                    <a:pt x="11676" y="100959"/>
                  </a:lnTo>
                  <a:lnTo>
                    <a:pt x="18217" y="108189"/>
                  </a:lnTo>
                  <a:lnTo>
                    <a:pt x="36774" y="118104"/>
                  </a:lnTo>
                  <a:lnTo>
                    <a:pt x="58426" y="123451"/>
                  </a:lnTo>
                  <a:lnTo>
                    <a:pt x="79809" y="123476"/>
                  </a:lnTo>
                  <a:lnTo>
                    <a:pt x="99190" y="117372"/>
                  </a:lnTo>
                  <a:lnTo>
                    <a:pt x="116505" y="106898"/>
                  </a:lnTo>
                  <a:lnTo>
                    <a:pt x="145598" y="78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561">
            <a:extLst>
              <a:ext uri="{FF2B5EF4-FFF2-40B4-BE49-F238E27FC236}">
                <a16:creationId xmlns:a16="http://schemas.microsoft.com/office/drawing/2014/main" xmlns="" id="{D8BE64E7-6956-4636-AA59-BD095F46F998}"/>
              </a:ext>
            </a:extLst>
          </p:cNvPr>
          <p:cNvGrpSpPr/>
          <p:nvPr/>
        </p:nvGrpSpPr>
        <p:grpSpPr>
          <a:xfrm>
            <a:off x="6227004" y="1639706"/>
            <a:ext cx="440497" cy="155639"/>
            <a:chOff x="6227004" y="1639706"/>
            <a:chExt cx="440497" cy="155639"/>
          </a:xfrm>
        </p:grpSpPr>
        <p:sp>
          <p:nvSpPr>
            <p:cNvPr id="531" name="SMARTInkShape-2689">
              <a:extLst>
                <a:ext uri="{FF2B5EF4-FFF2-40B4-BE49-F238E27FC236}">
                  <a16:creationId xmlns:a16="http://schemas.microsoft.com/office/drawing/2014/main" xmlns="" id="{A7A5B34D-0A6D-440C-A11B-5CC076BD474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227004" y="1639706"/>
              <a:ext cx="68482" cy="155639"/>
            </a:xfrm>
            <a:custGeom>
              <a:avLst/>
              <a:gdLst/>
              <a:ahLst/>
              <a:cxnLst/>
              <a:rect l="0" t="0" r="0" b="0"/>
              <a:pathLst>
                <a:path w="68482" h="155639">
                  <a:moveTo>
                    <a:pt x="53146" y="17644"/>
                  </a:moveTo>
                  <a:lnTo>
                    <a:pt x="53146" y="17644"/>
                  </a:lnTo>
                  <a:lnTo>
                    <a:pt x="49775" y="10902"/>
                  </a:lnTo>
                  <a:lnTo>
                    <a:pt x="44357" y="5710"/>
                  </a:lnTo>
                  <a:lnTo>
                    <a:pt x="37951" y="1757"/>
                  </a:lnTo>
                  <a:lnTo>
                    <a:pt x="32752" y="0"/>
                  </a:lnTo>
                  <a:lnTo>
                    <a:pt x="19116" y="2382"/>
                  </a:lnTo>
                  <a:lnTo>
                    <a:pt x="11445" y="7568"/>
                  </a:lnTo>
                  <a:lnTo>
                    <a:pt x="772" y="22395"/>
                  </a:lnTo>
                  <a:lnTo>
                    <a:pt x="0" y="34337"/>
                  </a:lnTo>
                  <a:lnTo>
                    <a:pt x="2715" y="48347"/>
                  </a:lnTo>
                  <a:lnTo>
                    <a:pt x="12881" y="68134"/>
                  </a:lnTo>
                  <a:lnTo>
                    <a:pt x="34923" y="91901"/>
                  </a:lnTo>
                  <a:lnTo>
                    <a:pt x="63838" y="115460"/>
                  </a:lnTo>
                  <a:lnTo>
                    <a:pt x="68481" y="126735"/>
                  </a:lnTo>
                  <a:lnTo>
                    <a:pt x="68309" y="131999"/>
                  </a:lnTo>
                  <a:lnTo>
                    <a:pt x="64353" y="141611"/>
                  </a:lnTo>
                  <a:lnTo>
                    <a:pt x="50366" y="148705"/>
                  </a:lnTo>
                  <a:lnTo>
                    <a:pt x="20376" y="155638"/>
                  </a:lnTo>
                  <a:lnTo>
                    <a:pt x="16483" y="154795"/>
                  </a:lnTo>
                  <a:lnTo>
                    <a:pt x="13887" y="152823"/>
                  </a:lnTo>
                  <a:lnTo>
                    <a:pt x="12158" y="150096"/>
                  </a:lnTo>
                  <a:lnTo>
                    <a:pt x="12415" y="146162"/>
                  </a:lnTo>
                  <a:lnTo>
                    <a:pt x="21396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690">
              <a:extLst>
                <a:ext uri="{FF2B5EF4-FFF2-40B4-BE49-F238E27FC236}">
                  <a16:creationId xmlns:a16="http://schemas.microsoft.com/office/drawing/2014/main" xmlns="" id="{375FE902-DBF6-4487-97E6-B4A75806753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329752" y="1685729"/>
              <a:ext cx="71336" cy="107839"/>
            </a:xfrm>
            <a:custGeom>
              <a:avLst/>
              <a:gdLst/>
              <a:ahLst/>
              <a:cxnLst/>
              <a:rect l="0" t="0" r="0" b="0"/>
              <a:pathLst>
                <a:path w="71336" h="107839">
                  <a:moveTo>
                    <a:pt x="71048" y="3371"/>
                  </a:moveTo>
                  <a:lnTo>
                    <a:pt x="71048" y="3371"/>
                  </a:lnTo>
                  <a:lnTo>
                    <a:pt x="60935" y="0"/>
                  </a:lnTo>
                  <a:lnTo>
                    <a:pt x="52207" y="226"/>
                  </a:lnTo>
                  <a:lnTo>
                    <a:pt x="28365" y="9492"/>
                  </a:lnTo>
                  <a:lnTo>
                    <a:pt x="11442" y="24234"/>
                  </a:lnTo>
                  <a:lnTo>
                    <a:pt x="862" y="48750"/>
                  </a:lnTo>
                  <a:lnTo>
                    <a:pt x="0" y="74986"/>
                  </a:lnTo>
                  <a:lnTo>
                    <a:pt x="8191" y="90233"/>
                  </a:lnTo>
                  <a:lnTo>
                    <a:pt x="14327" y="97262"/>
                  </a:lnTo>
                  <a:lnTo>
                    <a:pt x="28671" y="105073"/>
                  </a:lnTo>
                  <a:lnTo>
                    <a:pt x="43042" y="107838"/>
                  </a:lnTo>
                  <a:lnTo>
                    <a:pt x="54133" y="106716"/>
                  </a:lnTo>
                  <a:lnTo>
                    <a:pt x="63765" y="100102"/>
                  </a:lnTo>
                  <a:lnTo>
                    <a:pt x="68310" y="95375"/>
                  </a:lnTo>
                  <a:lnTo>
                    <a:pt x="70633" y="89401"/>
                  </a:lnTo>
                  <a:lnTo>
                    <a:pt x="71335" y="75238"/>
                  </a:lnTo>
                  <a:lnTo>
                    <a:pt x="64391" y="54769"/>
                  </a:lnTo>
                  <a:lnTo>
                    <a:pt x="45038" y="30300"/>
                  </a:lnTo>
                  <a:lnTo>
                    <a:pt x="30658" y="17209"/>
                  </a:lnTo>
                  <a:lnTo>
                    <a:pt x="26598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691">
              <a:extLst>
                <a:ext uri="{FF2B5EF4-FFF2-40B4-BE49-F238E27FC236}">
                  <a16:creationId xmlns:a16="http://schemas.microsoft.com/office/drawing/2014/main" xmlns="" id="{C9A1ED88-DFFD-4358-B866-A7E6FC56BA9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445250" y="1687637"/>
              <a:ext cx="222251" cy="106211"/>
            </a:xfrm>
            <a:custGeom>
              <a:avLst/>
              <a:gdLst/>
              <a:ahLst/>
              <a:cxnLst/>
              <a:rect l="0" t="0" r="0" b="0"/>
              <a:pathLst>
                <a:path w="222251" h="106211">
                  <a:moveTo>
                    <a:pt x="0" y="1463"/>
                  </a:moveTo>
                  <a:lnTo>
                    <a:pt x="0" y="1463"/>
                  </a:lnTo>
                  <a:lnTo>
                    <a:pt x="0" y="13672"/>
                  </a:lnTo>
                  <a:lnTo>
                    <a:pt x="14305" y="55266"/>
                  </a:lnTo>
                  <a:lnTo>
                    <a:pt x="15061" y="69825"/>
                  </a:lnTo>
                  <a:lnTo>
                    <a:pt x="12838" y="100096"/>
                  </a:lnTo>
                  <a:lnTo>
                    <a:pt x="12086" y="99674"/>
                  </a:lnTo>
                  <a:lnTo>
                    <a:pt x="9370" y="95442"/>
                  </a:lnTo>
                  <a:lnTo>
                    <a:pt x="11456" y="85094"/>
                  </a:lnTo>
                  <a:lnTo>
                    <a:pt x="28189" y="43677"/>
                  </a:lnTo>
                  <a:lnTo>
                    <a:pt x="42836" y="14080"/>
                  </a:lnTo>
                  <a:lnTo>
                    <a:pt x="43375" y="14813"/>
                  </a:lnTo>
                  <a:lnTo>
                    <a:pt x="43733" y="16713"/>
                  </a:lnTo>
                  <a:lnTo>
                    <a:pt x="38343" y="61202"/>
                  </a:lnTo>
                  <a:lnTo>
                    <a:pt x="38121" y="75893"/>
                  </a:lnTo>
                  <a:lnTo>
                    <a:pt x="41478" y="70396"/>
                  </a:lnTo>
                  <a:lnTo>
                    <a:pt x="61574" y="27026"/>
                  </a:lnTo>
                  <a:lnTo>
                    <a:pt x="77366" y="1876"/>
                  </a:lnTo>
                  <a:lnTo>
                    <a:pt x="79799" y="327"/>
                  </a:lnTo>
                  <a:lnTo>
                    <a:pt x="82127" y="0"/>
                  </a:lnTo>
                  <a:lnTo>
                    <a:pt x="84384" y="488"/>
                  </a:lnTo>
                  <a:lnTo>
                    <a:pt x="85889" y="2930"/>
                  </a:lnTo>
                  <a:lnTo>
                    <a:pt x="88305" y="23938"/>
                  </a:lnTo>
                  <a:lnTo>
                    <a:pt x="86843" y="45046"/>
                  </a:lnTo>
                  <a:lnTo>
                    <a:pt x="83397" y="71142"/>
                  </a:lnTo>
                  <a:lnTo>
                    <a:pt x="86173" y="86941"/>
                  </a:lnTo>
                  <a:lnTo>
                    <a:pt x="87787" y="90198"/>
                  </a:lnTo>
                  <a:lnTo>
                    <a:pt x="89568" y="92370"/>
                  </a:lnTo>
                  <a:lnTo>
                    <a:pt x="91463" y="93818"/>
                  </a:lnTo>
                  <a:lnTo>
                    <a:pt x="101093" y="91663"/>
                  </a:lnTo>
                  <a:lnTo>
                    <a:pt x="130271" y="75411"/>
                  </a:lnTo>
                  <a:lnTo>
                    <a:pt x="151487" y="57946"/>
                  </a:lnTo>
                  <a:lnTo>
                    <a:pt x="160931" y="43735"/>
                  </a:lnTo>
                  <a:lnTo>
                    <a:pt x="168334" y="23631"/>
                  </a:lnTo>
                  <a:lnTo>
                    <a:pt x="169359" y="14137"/>
                  </a:lnTo>
                  <a:lnTo>
                    <a:pt x="167463" y="7567"/>
                  </a:lnTo>
                  <a:lnTo>
                    <a:pt x="164558" y="6238"/>
                  </a:lnTo>
                  <a:lnTo>
                    <a:pt x="155687" y="6642"/>
                  </a:lnTo>
                  <a:lnTo>
                    <a:pt x="144690" y="12937"/>
                  </a:lnTo>
                  <a:lnTo>
                    <a:pt x="138793" y="17579"/>
                  </a:lnTo>
                  <a:lnTo>
                    <a:pt x="132242" y="30263"/>
                  </a:lnTo>
                  <a:lnTo>
                    <a:pt x="128035" y="61401"/>
                  </a:lnTo>
                  <a:lnTo>
                    <a:pt x="130678" y="82957"/>
                  </a:lnTo>
                  <a:lnTo>
                    <a:pt x="137806" y="94362"/>
                  </a:lnTo>
                  <a:lnTo>
                    <a:pt x="142671" y="99379"/>
                  </a:lnTo>
                  <a:lnTo>
                    <a:pt x="157483" y="104953"/>
                  </a:lnTo>
                  <a:lnTo>
                    <a:pt x="187537" y="106210"/>
                  </a:lnTo>
                  <a:lnTo>
                    <a:pt x="222250" y="103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562">
            <a:extLst>
              <a:ext uri="{FF2B5EF4-FFF2-40B4-BE49-F238E27FC236}">
                <a16:creationId xmlns:a16="http://schemas.microsoft.com/office/drawing/2014/main" xmlns="" id="{62014A4E-FC6C-455E-A504-56D3CF4C265D}"/>
              </a:ext>
            </a:extLst>
          </p:cNvPr>
          <p:cNvGrpSpPr/>
          <p:nvPr/>
        </p:nvGrpSpPr>
        <p:grpSpPr>
          <a:xfrm>
            <a:off x="5338382" y="1475952"/>
            <a:ext cx="568624" cy="331467"/>
            <a:chOff x="5338382" y="1475952"/>
            <a:chExt cx="568624" cy="331467"/>
          </a:xfrm>
        </p:grpSpPr>
        <p:sp>
          <p:nvSpPr>
            <p:cNvPr id="535" name="SMARTInkShape-2692">
              <a:extLst>
                <a:ext uri="{FF2B5EF4-FFF2-40B4-BE49-F238E27FC236}">
                  <a16:creationId xmlns:a16="http://schemas.microsoft.com/office/drawing/2014/main" xmlns="" id="{ECBB65F0-BBAA-42DE-9867-F63673A264A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360646" y="1475952"/>
              <a:ext cx="125755" cy="331467"/>
            </a:xfrm>
            <a:custGeom>
              <a:avLst/>
              <a:gdLst/>
              <a:ahLst/>
              <a:cxnLst/>
              <a:rect l="0" t="0" r="0" b="0"/>
              <a:pathLst>
                <a:path w="125755" h="331467">
                  <a:moveTo>
                    <a:pt x="30504" y="130598"/>
                  </a:moveTo>
                  <a:lnTo>
                    <a:pt x="30504" y="130598"/>
                  </a:lnTo>
                  <a:lnTo>
                    <a:pt x="30504" y="125131"/>
                  </a:lnTo>
                  <a:lnTo>
                    <a:pt x="27133" y="131252"/>
                  </a:lnTo>
                  <a:lnTo>
                    <a:pt x="24037" y="171310"/>
                  </a:lnTo>
                  <a:lnTo>
                    <a:pt x="19259" y="213138"/>
                  </a:lnTo>
                  <a:lnTo>
                    <a:pt x="13375" y="260260"/>
                  </a:lnTo>
                  <a:lnTo>
                    <a:pt x="7164" y="302993"/>
                  </a:lnTo>
                  <a:lnTo>
                    <a:pt x="624" y="330300"/>
                  </a:lnTo>
                  <a:lnTo>
                    <a:pt x="0" y="331466"/>
                  </a:lnTo>
                  <a:lnTo>
                    <a:pt x="7707" y="291428"/>
                  </a:lnTo>
                  <a:lnTo>
                    <a:pt x="13316" y="257111"/>
                  </a:lnTo>
                  <a:lnTo>
                    <a:pt x="15810" y="213637"/>
                  </a:lnTo>
                  <a:lnTo>
                    <a:pt x="18591" y="189485"/>
                  </a:lnTo>
                  <a:lnTo>
                    <a:pt x="22562" y="164212"/>
                  </a:lnTo>
                  <a:lnTo>
                    <a:pt x="27326" y="138190"/>
                  </a:lnTo>
                  <a:lnTo>
                    <a:pt x="33324" y="113787"/>
                  </a:lnTo>
                  <a:lnTo>
                    <a:pt x="47515" y="67858"/>
                  </a:lnTo>
                  <a:lnTo>
                    <a:pt x="64629" y="22559"/>
                  </a:lnTo>
                  <a:lnTo>
                    <a:pt x="75265" y="1377"/>
                  </a:lnTo>
                  <a:lnTo>
                    <a:pt x="77984" y="0"/>
                  </a:lnTo>
                  <a:lnTo>
                    <a:pt x="80501" y="1200"/>
                  </a:lnTo>
                  <a:lnTo>
                    <a:pt x="82886" y="4116"/>
                  </a:lnTo>
                  <a:lnTo>
                    <a:pt x="87418" y="46399"/>
                  </a:lnTo>
                  <a:lnTo>
                    <a:pt x="90607" y="81417"/>
                  </a:lnTo>
                  <a:lnTo>
                    <a:pt x="92493" y="120499"/>
                  </a:lnTo>
                  <a:lnTo>
                    <a:pt x="94038" y="161387"/>
                  </a:lnTo>
                  <a:lnTo>
                    <a:pt x="97077" y="203078"/>
                  </a:lnTo>
                  <a:lnTo>
                    <a:pt x="102660" y="237600"/>
                  </a:lnTo>
                  <a:lnTo>
                    <a:pt x="111856" y="277073"/>
                  </a:lnTo>
                  <a:lnTo>
                    <a:pt x="125754" y="314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693">
              <a:extLst>
                <a:ext uri="{FF2B5EF4-FFF2-40B4-BE49-F238E27FC236}">
                  <a16:creationId xmlns:a16="http://schemas.microsoft.com/office/drawing/2014/main" xmlns="" id="{B589CA7A-2FA9-42E6-BF20-3D5DB5C3E8D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338382" y="1670050"/>
              <a:ext cx="141669" cy="44451"/>
            </a:xfrm>
            <a:custGeom>
              <a:avLst/>
              <a:gdLst/>
              <a:ahLst/>
              <a:cxnLst/>
              <a:rect l="0" t="0" r="0" b="0"/>
              <a:pathLst>
                <a:path w="141669" h="44451">
                  <a:moveTo>
                    <a:pt x="21018" y="44450"/>
                  </a:moveTo>
                  <a:lnTo>
                    <a:pt x="21018" y="44450"/>
                  </a:lnTo>
                  <a:lnTo>
                    <a:pt x="7220" y="43744"/>
                  </a:lnTo>
                  <a:lnTo>
                    <a:pt x="1245" y="41079"/>
                  </a:lnTo>
                  <a:lnTo>
                    <a:pt x="75" y="40086"/>
                  </a:lnTo>
                  <a:lnTo>
                    <a:pt x="0" y="39424"/>
                  </a:lnTo>
                  <a:lnTo>
                    <a:pt x="18434" y="31619"/>
                  </a:lnTo>
                  <a:lnTo>
                    <a:pt x="56157" y="20501"/>
                  </a:lnTo>
                  <a:lnTo>
                    <a:pt x="88848" y="12404"/>
                  </a:lnTo>
                  <a:lnTo>
                    <a:pt x="14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694">
              <a:extLst>
                <a:ext uri="{FF2B5EF4-FFF2-40B4-BE49-F238E27FC236}">
                  <a16:creationId xmlns:a16="http://schemas.microsoft.com/office/drawing/2014/main" xmlns="" id="{C379F113-8A20-4A10-BBC1-3B811142B45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810250" y="16700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1881" y="4457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695">
              <a:extLst>
                <a:ext uri="{FF2B5EF4-FFF2-40B4-BE49-F238E27FC236}">
                  <a16:creationId xmlns:a16="http://schemas.microsoft.com/office/drawing/2014/main" xmlns="" id="{B68D402F-77B0-4616-97F6-A53D3D4F2BF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789527" y="1606550"/>
              <a:ext cx="14374" cy="31751"/>
            </a:xfrm>
            <a:custGeom>
              <a:avLst/>
              <a:gdLst/>
              <a:ahLst/>
              <a:cxnLst/>
              <a:rect l="0" t="0" r="0" b="0"/>
              <a:pathLst>
                <a:path w="14374" h="31751">
                  <a:moveTo>
                    <a:pt x="8023" y="31750"/>
                  </a:moveTo>
                  <a:lnTo>
                    <a:pt x="8023" y="31750"/>
                  </a:lnTo>
                  <a:lnTo>
                    <a:pt x="1282" y="21637"/>
                  </a:lnTo>
                  <a:lnTo>
                    <a:pt x="0" y="17247"/>
                  </a:lnTo>
                  <a:lnTo>
                    <a:pt x="460" y="8606"/>
                  </a:lnTo>
                  <a:lnTo>
                    <a:pt x="2275" y="5737"/>
                  </a:lnTo>
                  <a:lnTo>
                    <a:pt x="4896" y="3825"/>
                  </a:lnTo>
                  <a:lnTo>
                    <a:pt x="14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696">
              <a:extLst>
                <a:ext uri="{FF2B5EF4-FFF2-40B4-BE49-F238E27FC236}">
                  <a16:creationId xmlns:a16="http://schemas.microsoft.com/office/drawing/2014/main" xmlns="" id="{D5549A1A-D0FB-4306-AAC3-AAB513EE1F0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841774" y="1639444"/>
              <a:ext cx="65232" cy="138557"/>
            </a:xfrm>
            <a:custGeom>
              <a:avLst/>
              <a:gdLst/>
              <a:ahLst/>
              <a:cxnLst/>
              <a:rect l="0" t="0" r="0" b="0"/>
              <a:pathLst>
                <a:path w="65232" h="138557">
                  <a:moveTo>
                    <a:pt x="57376" y="11556"/>
                  </a:moveTo>
                  <a:lnTo>
                    <a:pt x="57376" y="11556"/>
                  </a:lnTo>
                  <a:lnTo>
                    <a:pt x="36328" y="2717"/>
                  </a:lnTo>
                  <a:lnTo>
                    <a:pt x="18683" y="0"/>
                  </a:lnTo>
                  <a:lnTo>
                    <a:pt x="3422" y="2566"/>
                  </a:lnTo>
                  <a:lnTo>
                    <a:pt x="0" y="4033"/>
                  </a:lnTo>
                  <a:lnTo>
                    <a:pt x="76" y="4424"/>
                  </a:lnTo>
                  <a:lnTo>
                    <a:pt x="3552" y="11716"/>
                  </a:lnTo>
                  <a:lnTo>
                    <a:pt x="45053" y="52184"/>
                  </a:lnTo>
                  <a:lnTo>
                    <a:pt x="56132" y="67713"/>
                  </a:lnTo>
                  <a:lnTo>
                    <a:pt x="63408" y="84022"/>
                  </a:lnTo>
                  <a:lnTo>
                    <a:pt x="65231" y="98796"/>
                  </a:lnTo>
                  <a:lnTo>
                    <a:pt x="62983" y="111713"/>
                  </a:lnTo>
                  <a:lnTo>
                    <a:pt x="57281" y="122157"/>
                  </a:lnTo>
                  <a:lnTo>
                    <a:pt x="46280" y="129621"/>
                  </a:lnTo>
                  <a:lnTo>
                    <a:pt x="26102" y="135909"/>
                  </a:lnTo>
                  <a:lnTo>
                    <a:pt x="6576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563">
            <a:extLst>
              <a:ext uri="{FF2B5EF4-FFF2-40B4-BE49-F238E27FC236}">
                <a16:creationId xmlns:a16="http://schemas.microsoft.com/office/drawing/2014/main" xmlns="" id="{E86C0E81-23DB-4A38-A2ED-05CF7D2BDC8B}"/>
              </a:ext>
            </a:extLst>
          </p:cNvPr>
          <p:cNvGrpSpPr/>
          <p:nvPr/>
        </p:nvGrpSpPr>
        <p:grpSpPr>
          <a:xfrm>
            <a:off x="9346043" y="776652"/>
            <a:ext cx="2132222" cy="506339"/>
            <a:chOff x="9346043" y="776652"/>
            <a:chExt cx="2132222" cy="506339"/>
          </a:xfrm>
        </p:grpSpPr>
        <p:sp>
          <p:nvSpPr>
            <p:cNvPr id="541" name="SMARTInkShape-2697">
              <a:extLst>
                <a:ext uri="{FF2B5EF4-FFF2-40B4-BE49-F238E27FC236}">
                  <a16:creationId xmlns:a16="http://schemas.microsoft.com/office/drawing/2014/main" xmlns="" id="{F4F28EC3-E972-45E8-A125-1B9B2B2AFF0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346043" y="969539"/>
              <a:ext cx="134508" cy="135362"/>
            </a:xfrm>
            <a:custGeom>
              <a:avLst/>
              <a:gdLst/>
              <a:ahLst/>
              <a:cxnLst/>
              <a:rect l="0" t="0" r="0" b="0"/>
              <a:pathLst>
                <a:path w="134508" h="135362">
                  <a:moveTo>
                    <a:pt x="96407" y="33761"/>
                  </a:moveTo>
                  <a:lnTo>
                    <a:pt x="96407" y="33761"/>
                  </a:lnTo>
                  <a:lnTo>
                    <a:pt x="96405" y="23648"/>
                  </a:lnTo>
                  <a:lnTo>
                    <a:pt x="94290" y="19258"/>
                  </a:lnTo>
                  <a:lnTo>
                    <a:pt x="86294" y="10617"/>
                  </a:lnTo>
                  <a:lnTo>
                    <a:pt x="69893" y="1190"/>
                  </a:lnTo>
                  <a:lnTo>
                    <a:pt x="57812" y="0"/>
                  </a:lnTo>
                  <a:lnTo>
                    <a:pt x="51626" y="670"/>
                  </a:lnTo>
                  <a:lnTo>
                    <a:pt x="39110" y="8941"/>
                  </a:lnTo>
                  <a:lnTo>
                    <a:pt x="26492" y="24847"/>
                  </a:lnTo>
                  <a:lnTo>
                    <a:pt x="8898" y="64124"/>
                  </a:lnTo>
                  <a:lnTo>
                    <a:pt x="0" y="101083"/>
                  </a:lnTo>
                  <a:lnTo>
                    <a:pt x="173" y="118715"/>
                  </a:lnTo>
                  <a:lnTo>
                    <a:pt x="2617" y="124264"/>
                  </a:lnTo>
                  <a:lnTo>
                    <a:pt x="6364" y="127963"/>
                  </a:lnTo>
                  <a:lnTo>
                    <a:pt x="10977" y="130429"/>
                  </a:lnTo>
                  <a:lnTo>
                    <a:pt x="16171" y="129956"/>
                  </a:lnTo>
                  <a:lnTo>
                    <a:pt x="27584" y="123787"/>
                  </a:lnTo>
                  <a:lnTo>
                    <a:pt x="56561" y="96573"/>
                  </a:lnTo>
                  <a:lnTo>
                    <a:pt x="75628" y="73818"/>
                  </a:lnTo>
                  <a:lnTo>
                    <a:pt x="77615" y="73871"/>
                  </a:lnTo>
                  <a:lnTo>
                    <a:pt x="83587" y="75812"/>
                  </a:lnTo>
                  <a:lnTo>
                    <a:pt x="120561" y="116713"/>
                  </a:lnTo>
                  <a:lnTo>
                    <a:pt x="134507" y="13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698">
              <a:extLst>
                <a:ext uri="{FF2B5EF4-FFF2-40B4-BE49-F238E27FC236}">
                  <a16:creationId xmlns:a16="http://schemas.microsoft.com/office/drawing/2014/main" xmlns="" id="{1C376C60-CB64-4417-8A1C-8FA7CDC427A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810750" y="915264"/>
              <a:ext cx="106119" cy="367727"/>
            </a:xfrm>
            <a:custGeom>
              <a:avLst/>
              <a:gdLst/>
              <a:ahLst/>
              <a:cxnLst/>
              <a:rect l="0" t="0" r="0" b="0"/>
              <a:pathLst>
                <a:path w="106119" h="367727">
                  <a:moveTo>
                    <a:pt x="0" y="126136"/>
                  </a:moveTo>
                  <a:lnTo>
                    <a:pt x="0" y="126136"/>
                  </a:lnTo>
                  <a:lnTo>
                    <a:pt x="3370" y="119394"/>
                  </a:lnTo>
                  <a:lnTo>
                    <a:pt x="4363" y="118819"/>
                  </a:lnTo>
                  <a:lnTo>
                    <a:pt x="5026" y="119847"/>
                  </a:lnTo>
                  <a:lnTo>
                    <a:pt x="13141" y="158858"/>
                  </a:lnTo>
                  <a:lnTo>
                    <a:pt x="19181" y="201919"/>
                  </a:lnTo>
                  <a:lnTo>
                    <a:pt x="23341" y="236723"/>
                  </a:lnTo>
                  <a:lnTo>
                    <a:pt x="27543" y="273358"/>
                  </a:lnTo>
                  <a:lnTo>
                    <a:pt x="27132" y="319570"/>
                  </a:lnTo>
                  <a:lnTo>
                    <a:pt x="15575" y="364695"/>
                  </a:lnTo>
                  <a:lnTo>
                    <a:pt x="14618" y="367726"/>
                  </a:lnTo>
                  <a:lnTo>
                    <a:pt x="13274" y="366923"/>
                  </a:lnTo>
                  <a:lnTo>
                    <a:pt x="9897" y="358506"/>
                  </a:lnTo>
                  <a:lnTo>
                    <a:pt x="7048" y="317146"/>
                  </a:lnTo>
                  <a:lnTo>
                    <a:pt x="6662" y="282761"/>
                  </a:lnTo>
                  <a:lnTo>
                    <a:pt x="4607" y="238315"/>
                  </a:lnTo>
                  <a:lnTo>
                    <a:pt x="3070" y="213622"/>
                  </a:lnTo>
                  <a:lnTo>
                    <a:pt x="4163" y="187988"/>
                  </a:lnTo>
                  <a:lnTo>
                    <a:pt x="7010" y="161726"/>
                  </a:lnTo>
                  <a:lnTo>
                    <a:pt x="11023" y="135046"/>
                  </a:lnTo>
                  <a:lnTo>
                    <a:pt x="17365" y="90350"/>
                  </a:lnTo>
                  <a:lnTo>
                    <a:pt x="23239" y="54492"/>
                  </a:lnTo>
                  <a:lnTo>
                    <a:pt x="35187" y="19849"/>
                  </a:lnTo>
                  <a:lnTo>
                    <a:pt x="45978" y="5755"/>
                  </a:lnTo>
                  <a:lnTo>
                    <a:pt x="52522" y="2138"/>
                  </a:lnTo>
                  <a:lnTo>
                    <a:pt x="67324" y="0"/>
                  </a:lnTo>
                  <a:lnTo>
                    <a:pt x="74516" y="3240"/>
                  </a:lnTo>
                  <a:lnTo>
                    <a:pt x="88152" y="16247"/>
                  </a:lnTo>
                  <a:lnTo>
                    <a:pt x="104356" y="56887"/>
                  </a:lnTo>
                  <a:lnTo>
                    <a:pt x="106118" y="89244"/>
                  </a:lnTo>
                  <a:lnTo>
                    <a:pt x="100080" y="120323"/>
                  </a:lnTo>
                  <a:lnTo>
                    <a:pt x="85636" y="145895"/>
                  </a:lnTo>
                  <a:lnTo>
                    <a:pt x="67459" y="163375"/>
                  </a:lnTo>
                  <a:lnTo>
                    <a:pt x="49032" y="173731"/>
                  </a:lnTo>
                  <a:lnTo>
                    <a:pt x="33786" y="175982"/>
                  </a:lnTo>
                  <a:lnTo>
                    <a:pt x="21837" y="172749"/>
                  </a:lnTo>
                  <a:lnTo>
                    <a:pt x="6350" y="164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699">
              <a:extLst>
                <a:ext uri="{FF2B5EF4-FFF2-40B4-BE49-F238E27FC236}">
                  <a16:creationId xmlns:a16="http://schemas.microsoft.com/office/drawing/2014/main" xmlns="" id="{865562E7-F8A7-4B69-9513-1A17F1960E7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963910" y="958186"/>
              <a:ext cx="94491" cy="114965"/>
            </a:xfrm>
            <a:custGeom>
              <a:avLst/>
              <a:gdLst/>
              <a:ahLst/>
              <a:cxnLst/>
              <a:rect l="0" t="0" r="0" b="0"/>
              <a:pathLst>
                <a:path w="94491" h="114965">
                  <a:moveTo>
                    <a:pt x="88140" y="38764"/>
                  </a:moveTo>
                  <a:lnTo>
                    <a:pt x="88140" y="38764"/>
                  </a:lnTo>
                  <a:lnTo>
                    <a:pt x="67091" y="12249"/>
                  </a:lnTo>
                  <a:lnTo>
                    <a:pt x="52820" y="726"/>
                  </a:lnTo>
                  <a:lnTo>
                    <a:pt x="47659" y="0"/>
                  </a:lnTo>
                  <a:lnTo>
                    <a:pt x="36282" y="2956"/>
                  </a:lnTo>
                  <a:lnTo>
                    <a:pt x="14604" y="19295"/>
                  </a:lnTo>
                  <a:lnTo>
                    <a:pt x="4186" y="37872"/>
                  </a:lnTo>
                  <a:lnTo>
                    <a:pt x="421" y="48753"/>
                  </a:lnTo>
                  <a:lnTo>
                    <a:pt x="0" y="68368"/>
                  </a:lnTo>
                  <a:lnTo>
                    <a:pt x="7697" y="93397"/>
                  </a:lnTo>
                  <a:lnTo>
                    <a:pt x="11228" y="100586"/>
                  </a:lnTo>
                  <a:lnTo>
                    <a:pt x="16405" y="104673"/>
                  </a:lnTo>
                  <a:lnTo>
                    <a:pt x="29681" y="107333"/>
                  </a:lnTo>
                  <a:lnTo>
                    <a:pt x="43109" y="104282"/>
                  </a:lnTo>
                  <a:lnTo>
                    <a:pt x="49652" y="101492"/>
                  </a:lnTo>
                  <a:lnTo>
                    <a:pt x="58805" y="92749"/>
                  </a:lnTo>
                  <a:lnTo>
                    <a:pt x="64517" y="82513"/>
                  </a:lnTo>
                  <a:lnTo>
                    <a:pt x="68488" y="66859"/>
                  </a:lnTo>
                  <a:lnTo>
                    <a:pt x="65541" y="75075"/>
                  </a:lnTo>
                  <a:lnTo>
                    <a:pt x="66723" y="79905"/>
                  </a:lnTo>
                  <a:lnTo>
                    <a:pt x="81949" y="100983"/>
                  </a:lnTo>
                  <a:lnTo>
                    <a:pt x="94490" y="114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700">
              <a:extLst>
                <a:ext uri="{FF2B5EF4-FFF2-40B4-BE49-F238E27FC236}">
                  <a16:creationId xmlns:a16="http://schemas.microsoft.com/office/drawing/2014/main" xmlns="" id="{9673CB6B-E310-40BF-8F72-2F210EB44BF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372765" y="776652"/>
              <a:ext cx="105500" cy="321442"/>
            </a:xfrm>
            <a:custGeom>
              <a:avLst/>
              <a:gdLst/>
              <a:ahLst/>
              <a:cxnLst/>
              <a:rect l="0" t="0" r="0" b="0"/>
              <a:pathLst>
                <a:path w="105500" h="321442">
                  <a:moveTo>
                    <a:pt x="82635" y="220298"/>
                  </a:moveTo>
                  <a:lnTo>
                    <a:pt x="82635" y="220298"/>
                  </a:lnTo>
                  <a:lnTo>
                    <a:pt x="81930" y="210159"/>
                  </a:lnTo>
                  <a:lnTo>
                    <a:pt x="79264" y="202621"/>
                  </a:lnTo>
                  <a:lnTo>
                    <a:pt x="73846" y="196449"/>
                  </a:lnTo>
                  <a:lnTo>
                    <a:pt x="70426" y="193815"/>
                  </a:lnTo>
                  <a:lnTo>
                    <a:pt x="66733" y="192765"/>
                  </a:lnTo>
                  <a:lnTo>
                    <a:pt x="58870" y="193480"/>
                  </a:lnTo>
                  <a:lnTo>
                    <a:pt x="39767" y="204591"/>
                  </a:lnTo>
                  <a:lnTo>
                    <a:pt x="19603" y="231401"/>
                  </a:lnTo>
                  <a:lnTo>
                    <a:pt x="3595" y="266156"/>
                  </a:lnTo>
                  <a:lnTo>
                    <a:pt x="0" y="287011"/>
                  </a:lnTo>
                  <a:lnTo>
                    <a:pt x="1941" y="310855"/>
                  </a:lnTo>
                  <a:lnTo>
                    <a:pt x="3439" y="316653"/>
                  </a:lnTo>
                  <a:lnTo>
                    <a:pt x="5848" y="319812"/>
                  </a:lnTo>
                  <a:lnTo>
                    <a:pt x="8867" y="321213"/>
                  </a:lnTo>
                  <a:lnTo>
                    <a:pt x="12290" y="321441"/>
                  </a:lnTo>
                  <a:lnTo>
                    <a:pt x="21736" y="316051"/>
                  </a:lnTo>
                  <a:lnTo>
                    <a:pt x="32991" y="305188"/>
                  </a:lnTo>
                  <a:lnTo>
                    <a:pt x="57462" y="265707"/>
                  </a:lnTo>
                  <a:lnTo>
                    <a:pt x="76351" y="221288"/>
                  </a:lnTo>
                  <a:lnTo>
                    <a:pt x="87603" y="183343"/>
                  </a:lnTo>
                  <a:lnTo>
                    <a:pt x="94956" y="135905"/>
                  </a:lnTo>
                  <a:lnTo>
                    <a:pt x="100575" y="89892"/>
                  </a:lnTo>
                  <a:lnTo>
                    <a:pt x="104720" y="49451"/>
                  </a:lnTo>
                  <a:lnTo>
                    <a:pt x="105499" y="4151"/>
                  </a:lnTo>
                  <a:lnTo>
                    <a:pt x="104229" y="0"/>
                  </a:lnTo>
                  <a:lnTo>
                    <a:pt x="101968" y="55"/>
                  </a:lnTo>
                  <a:lnTo>
                    <a:pt x="95697" y="7642"/>
                  </a:lnTo>
                  <a:lnTo>
                    <a:pt x="84231" y="44635"/>
                  </a:lnTo>
                  <a:lnTo>
                    <a:pt x="77936" y="83664"/>
                  </a:lnTo>
                  <a:lnTo>
                    <a:pt x="72785" y="128528"/>
                  </a:lnTo>
                  <a:lnTo>
                    <a:pt x="68144" y="174337"/>
                  </a:lnTo>
                  <a:lnTo>
                    <a:pt x="67494" y="214923"/>
                  </a:lnTo>
                  <a:lnTo>
                    <a:pt x="70260" y="249659"/>
                  </a:lnTo>
                  <a:lnTo>
                    <a:pt x="79752" y="286226"/>
                  </a:lnTo>
                  <a:lnTo>
                    <a:pt x="95335" y="30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701">
              <a:extLst>
                <a:ext uri="{FF2B5EF4-FFF2-40B4-BE49-F238E27FC236}">
                  <a16:creationId xmlns:a16="http://schemas.microsoft.com/office/drawing/2014/main" xmlns="" id="{76A15389-4F70-4220-A0ED-085108485E5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246617" y="986942"/>
              <a:ext cx="71472" cy="117900"/>
            </a:xfrm>
            <a:custGeom>
              <a:avLst/>
              <a:gdLst/>
              <a:ahLst/>
              <a:cxnLst/>
              <a:rect l="0" t="0" r="0" b="0"/>
              <a:pathLst>
                <a:path w="71472" h="117900">
                  <a:moveTo>
                    <a:pt x="24633" y="3658"/>
                  </a:moveTo>
                  <a:lnTo>
                    <a:pt x="24633" y="3658"/>
                  </a:lnTo>
                  <a:lnTo>
                    <a:pt x="21263" y="287"/>
                  </a:lnTo>
                  <a:lnTo>
                    <a:pt x="20270" y="0"/>
                  </a:lnTo>
                  <a:lnTo>
                    <a:pt x="19607" y="513"/>
                  </a:lnTo>
                  <a:lnTo>
                    <a:pt x="15173" y="16521"/>
                  </a:lnTo>
                  <a:lnTo>
                    <a:pt x="12574" y="56293"/>
                  </a:lnTo>
                  <a:lnTo>
                    <a:pt x="8646" y="102712"/>
                  </a:lnTo>
                  <a:lnTo>
                    <a:pt x="3120" y="116812"/>
                  </a:lnTo>
                  <a:lnTo>
                    <a:pt x="1823" y="117899"/>
                  </a:lnTo>
                  <a:lnTo>
                    <a:pt x="960" y="117213"/>
                  </a:lnTo>
                  <a:lnTo>
                    <a:pt x="0" y="110571"/>
                  </a:lnTo>
                  <a:lnTo>
                    <a:pt x="872" y="86293"/>
                  </a:lnTo>
                  <a:lnTo>
                    <a:pt x="10145" y="54013"/>
                  </a:lnTo>
                  <a:lnTo>
                    <a:pt x="34563" y="15132"/>
                  </a:lnTo>
                  <a:lnTo>
                    <a:pt x="45274" y="8758"/>
                  </a:lnTo>
                  <a:lnTo>
                    <a:pt x="55679" y="6630"/>
                  </a:lnTo>
                  <a:lnTo>
                    <a:pt x="62655" y="8036"/>
                  </a:lnTo>
                  <a:lnTo>
                    <a:pt x="68109" y="18539"/>
                  </a:lnTo>
                  <a:lnTo>
                    <a:pt x="71471" y="34261"/>
                  </a:lnTo>
                  <a:lnTo>
                    <a:pt x="69083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702">
              <a:extLst>
                <a:ext uri="{FF2B5EF4-FFF2-40B4-BE49-F238E27FC236}">
                  <a16:creationId xmlns:a16="http://schemas.microsoft.com/office/drawing/2014/main" xmlns="" id="{2E03EDC4-BA55-4781-82B0-061CDAFDADC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077269" y="966474"/>
              <a:ext cx="117782" cy="144777"/>
            </a:xfrm>
            <a:custGeom>
              <a:avLst/>
              <a:gdLst/>
              <a:ahLst/>
              <a:cxnLst/>
              <a:rect l="0" t="0" r="0" b="0"/>
              <a:pathLst>
                <a:path w="117782" h="144777">
                  <a:moveTo>
                    <a:pt x="92381" y="36826"/>
                  </a:moveTo>
                  <a:lnTo>
                    <a:pt x="92381" y="36826"/>
                  </a:lnTo>
                  <a:lnTo>
                    <a:pt x="92379" y="16432"/>
                  </a:lnTo>
                  <a:lnTo>
                    <a:pt x="90970" y="14058"/>
                  </a:lnTo>
                  <a:lnTo>
                    <a:pt x="82243" y="7345"/>
                  </a:lnTo>
                  <a:lnTo>
                    <a:pt x="74704" y="3027"/>
                  </a:lnTo>
                  <a:lnTo>
                    <a:pt x="59157" y="0"/>
                  </a:lnTo>
                  <a:lnTo>
                    <a:pt x="47276" y="3055"/>
                  </a:lnTo>
                  <a:lnTo>
                    <a:pt x="41144" y="5846"/>
                  </a:lnTo>
                  <a:lnTo>
                    <a:pt x="22403" y="26627"/>
                  </a:lnTo>
                  <a:lnTo>
                    <a:pt x="6813" y="58499"/>
                  </a:lnTo>
                  <a:lnTo>
                    <a:pt x="0" y="91382"/>
                  </a:lnTo>
                  <a:lnTo>
                    <a:pt x="1352" y="116726"/>
                  </a:lnTo>
                  <a:lnTo>
                    <a:pt x="6299" y="127135"/>
                  </a:lnTo>
                  <a:lnTo>
                    <a:pt x="9592" y="130899"/>
                  </a:lnTo>
                  <a:lnTo>
                    <a:pt x="13199" y="131997"/>
                  </a:lnTo>
                  <a:lnTo>
                    <a:pt x="17017" y="131318"/>
                  </a:lnTo>
                  <a:lnTo>
                    <a:pt x="20971" y="129454"/>
                  </a:lnTo>
                  <a:lnTo>
                    <a:pt x="36650" y="113347"/>
                  </a:lnTo>
                  <a:lnTo>
                    <a:pt x="51332" y="87329"/>
                  </a:lnTo>
                  <a:lnTo>
                    <a:pt x="61286" y="55967"/>
                  </a:lnTo>
                  <a:lnTo>
                    <a:pt x="63184" y="53820"/>
                  </a:lnTo>
                  <a:lnTo>
                    <a:pt x="65156" y="54506"/>
                  </a:lnTo>
                  <a:lnTo>
                    <a:pt x="69228" y="60911"/>
                  </a:lnTo>
                  <a:lnTo>
                    <a:pt x="86605" y="105249"/>
                  </a:lnTo>
                  <a:lnTo>
                    <a:pt x="95459" y="121564"/>
                  </a:lnTo>
                  <a:lnTo>
                    <a:pt x="117781" y="14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703">
              <a:extLst>
                <a:ext uri="{FF2B5EF4-FFF2-40B4-BE49-F238E27FC236}">
                  <a16:creationId xmlns:a16="http://schemas.microsoft.com/office/drawing/2014/main" xmlns="" id="{6F08817D-EB85-48F2-BD7F-05C462C8356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801350" y="111125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88900" y="0"/>
                  </a:moveTo>
                  <a:lnTo>
                    <a:pt x="88900" y="0"/>
                  </a:lnTo>
                  <a:lnTo>
                    <a:pt x="45561" y="3685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704">
              <a:extLst>
                <a:ext uri="{FF2B5EF4-FFF2-40B4-BE49-F238E27FC236}">
                  <a16:creationId xmlns:a16="http://schemas.microsoft.com/office/drawing/2014/main" xmlns="" id="{F353483A-1F81-48C3-91EA-0582F58477E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684952" y="932384"/>
              <a:ext cx="105314" cy="159817"/>
            </a:xfrm>
            <a:custGeom>
              <a:avLst/>
              <a:gdLst/>
              <a:ahLst/>
              <a:cxnLst/>
              <a:rect l="0" t="0" r="0" b="0"/>
              <a:pathLst>
                <a:path w="105314" h="159817">
                  <a:moveTo>
                    <a:pt x="27498" y="1066"/>
                  </a:moveTo>
                  <a:lnTo>
                    <a:pt x="27498" y="1066"/>
                  </a:lnTo>
                  <a:lnTo>
                    <a:pt x="30868" y="7808"/>
                  </a:lnTo>
                  <a:lnTo>
                    <a:pt x="32965" y="22114"/>
                  </a:lnTo>
                  <a:lnTo>
                    <a:pt x="27899" y="56050"/>
                  </a:lnTo>
                  <a:lnTo>
                    <a:pt x="14040" y="91080"/>
                  </a:lnTo>
                  <a:lnTo>
                    <a:pt x="12" y="110313"/>
                  </a:lnTo>
                  <a:lnTo>
                    <a:pt x="0" y="110586"/>
                  </a:lnTo>
                  <a:lnTo>
                    <a:pt x="11795" y="99213"/>
                  </a:lnTo>
                  <a:lnTo>
                    <a:pt x="42520" y="54765"/>
                  </a:lnTo>
                  <a:lnTo>
                    <a:pt x="77062" y="10881"/>
                  </a:lnTo>
                  <a:lnTo>
                    <a:pt x="87391" y="2371"/>
                  </a:lnTo>
                  <a:lnTo>
                    <a:pt x="91416" y="525"/>
                  </a:lnTo>
                  <a:lnTo>
                    <a:pt x="94804" y="0"/>
                  </a:lnTo>
                  <a:lnTo>
                    <a:pt x="97770" y="355"/>
                  </a:lnTo>
                  <a:lnTo>
                    <a:pt x="100451" y="3414"/>
                  </a:lnTo>
                  <a:lnTo>
                    <a:pt x="105313" y="14339"/>
                  </a:lnTo>
                  <a:lnTo>
                    <a:pt x="105275" y="39728"/>
                  </a:lnTo>
                  <a:lnTo>
                    <a:pt x="93870" y="84981"/>
                  </a:lnTo>
                  <a:lnTo>
                    <a:pt x="79910" y="130923"/>
                  </a:lnTo>
                  <a:lnTo>
                    <a:pt x="71948" y="15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705">
              <a:extLst>
                <a:ext uri="{FF2B5EF4-FFF2-40B4-BE49-F238E27FC236}">
                  <a16:creationId xmlns:a16="http://schemas.microsoft.com/office/drawing/2014/main" xmlns="" id="{BF268F08-05DA-46FA-A779-C19A99E3DB6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594556" y="940683"/>
              <a:ext cx="71395" cy="118221"/>
            </a:xfrm>
            <a:custGeom>
              <a:avLst/>
              <a:gdLst/>
              <a:ahLst/>
              <a:cxnLst/>
              <a:rect l="0" t="0" r="0" b="0"/>
              <a:pathLst>
                <a:path w="71395" h="118221">
                  <a:moveTo>
                    <a:pt x="60744" y="5467"/>
                  </a:moveTo>
                  <a:lnTo>
                    <a:pt x="60744" y="5467"/>
                  </a:lnTo>
                  <a:lnTo>
                    <a:pt x="40022" y="441"/>
                  </a:lnTo>
                  <a:lnTo>
                    <a:pt x="34230" y="0"/>
                  </a:lnTo>
                  <a:lnTo>
                    <a:pt x="22149" y="3272"/>
                  </a:lnTo>
                  <a:lnTo>
                    <a:pt x="15963" y="6121"/>
                  </a:lnTo>
                  <a:lnTo>
                    <a:pt x="7212" y="16811"/>
                  </a:lnTo>
                  <a:lnTo>
                    <a:pt x="1674" y="32381"/>
                  </a:lnTo>
                  <a:lnTo>
                    <a:pt x="0" y="74989"/>
                  </a:lnTo>
                  <a:lnTo>
                    <a:pt x="4113" y="94927"/>
                  </a:lnTo>
                  <a:lnTo>
                    <a:pt x="12997" y="110844"/>
                  </a:lnTo>
                  <a:lnTo>
                    <a:pt x="19036" y="115229"/>
                  </a:lnTo>
                  <a:lnTo>
                    <a:pt x="33270" y="118220"/>
                  </a:lnTo>
                  <a:lnTo>
                    <a:pt x="47123" y="113435"/>
                  </a:lnTo>
                  <a:lnTo>
                    <a:pt x="53780" y="109196"/>
                  </a:lnTo>
                  <a:lnTo>
                    <a:pt x="63059" y="96959"/>
                  </a:lnTo>
                  <a:lnTo>
                    <a:pt x="68828" y="81408"/>
                  </a:lnTo>
                  <a:lnTo>
                    <a:pt x="71394" y="62737"/>
                  </a:lnTo>
                  <a:lnTo>
                    <a:pt x="68771" y="46443"/>
                  </a:lnTo>
                  <a:lnTo>
                    <a:pt x="54394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706">
              <a:extLst>
                <a:ext uri="{FF2B5EF4-FFF2-40B4-BE49-F238E27FC236}">
                  <a16:creationId xmlns:a16="http://schemas.microsoft.com/office/drawing/2014/main" xmlns="" id="{2D916C74-910C-4805-A8EB-02D89122F68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572750" y="8699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707">
              <a:extLst>
                <a:ext uri="{FF2B5EF4-FFF2-40B4-BE49-F238E27FC236}">
                  <a16:creationId xmlns:a16="http://schemas.microsoft.com/office/drawing/2014/main" xmlns="" id="{5E222554-8075-4A30-AB78-CF18756055C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521950" y="92710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31750" y="0"/>
                  </a:moveTo>
                  <a:lnTo>
                    <a:pt x="31750" y="0"/>
                  </a:lnTo>
                  <a:lnTo>
                    <a:pt x="20919" y="38974"/>
                  </a:lnTo>
                  <a:lnTo>
                    <a:pt x="10769" y="8021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708">
              <a:extLst>
                <a:ext uri="{FF2B5EF4-FFF2-40B4-BE49-F238E27FC236}">
                  <a16:creationId xmlns:a16="http://schemas.microsoft.com/office/drawing/2014/main" xmlns="" id="{7C10ACFF-9E83-4FB0-9782-E74BFCB1784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405167" y="933450"/>
              <a:ext cx="65984" cy="25401"/>
            </a:xfrm>
            <a:custGeom>
              <a:avLst/>
              <a:gdLst/>
              <a:ahLst/>
              <a:cxnLst/>
              <a:rect l="0" t="0" r="0" b="0"/>
              <a:pathLst>
                <a:path w="65984" h="25401">
                  <a:moveTo>
                    <a:pt x="15183" y="25400"/>
                  </a:moveTo>
                  <a:lnTo>
                    <a:pt x="15183" y="25400"/>
                  </a:lnTo>
                  <a:lnTo>
                    <a:pt x="3250" y="20374"/>
                  </a:lnTo>
                  <a:lnTo>
                    <a:pt x="878" y="19933"/>
                  </a:lnTo>
                  <a:lnTo>
                    <a:pt x="0" y="18933"/>
                  </a:lnTo>
                  <a:lnTo>
                    <a:pt x="123" y="17561"/>
                  </a:lnTo>
                  <a:lnTo>
                    <a:pt x="909" y="15940"/>
                  </a:lnTo>
                  <a:lnTo>
                    <a:pt x="15500" y="10289"/>
                  </a:lnTo>
                  <a:lnTo>
                    <a:pt x="65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709">
              <a:extLst>
                <a:ext uri="{FF2B5EF4-FFF2-40B4-BE49-F238E27FC236}">
                  <a16:creationId xmlns:a16="http://schemas.microsoft.com/office/drawing/2014/main" xmlns="" id="{77B028F0-6022-4CFD-9ED0-4E2BC886A99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437578" y="798279"/>
              <a:ext cx="64440" cy="259519"/>
            </a:xfrm>
            <a:custGeom>
              <a:avLst/>
              <a:gdLst/>
              <a:ahLst/>
              <a:cxnLst/>
              <a:rect l="0" t="0" r="0" b="0"/>
              <a:pathLst>
                <a:path w="64440" h="259519">
                  <a:moveTo>
                    <a:pt x="58972" y="8171"/>
                  </a:moveTo>
                  <a:lnTo>
                    <a:pt x="58972" y="8171"/>
                  </a:lnTo>
                  <a:lnTo>
                    <a:pt x="63335" y="149"/>
                  </a:lnTo>
                  <a:lnTo>
                    <a:pt x="63998" y="0"/>
                  </a:lnTo>
                  <a:lnTo>
                    <a:pt x="64439" y="607"/>
                  </a:lnTo>
                  <a:lnTo>
                    <a:pt x="51391" y="43724"/>
                  </a:lnTo>
                  <a:lnTo>
                    <a:pt x="42902" y="75478"/>
                  </a:lnTo>
                  <a:lnTo>
                    <a:pt x="32074" y="108406"/>
                  </a:lnTo>
                  <a:lnTo>
                    <a:pt x="22086" y="141855"/>
                  </a:lnTo>
                  <a:lnTo>
                    <a:pt x="10413" y="188657"/>
                  </a:lnTo>
                  <a:lnTo>
                    <a:pt x="148" y="235655"/>
                  </a:lnTo>
                  <a:lnTo>
                    <a:pt x="0" y="243083"/>
                  </a:lnTo>
                  <a:lnTo>
                    <a:pt x="1312" y="248740"/>
                  </a:lnTo>
                  <a:lnTo>
                    <a:pt x="3599" y="253217"/>
                  </a:lnTo>
                  <a:lnTo>
                    <a:pt x="7946" y="256202"/>
                  </a:lnTo>
                  <a:lnTo>
                    <a:pt x="20300" y="259518"/>
                  </a:lnTo>
                  <a:lnTo>
                    <a:pt x="26841" y="258286"/>
                  </a:lnTo>
                  <a:lnTo>
                    <a:pt x="52622" y="2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710">
              <a:extLst>
                <a:ext uri="{FF2B5EF4-FFF2-40B4-BE49-F238E27FC236}">
                  <a16:creationId xmlns:a16="http://schemas.microsoft.com/office/drawing/2014/main" xmlns="" id="{0034D65B-65B0-47D5-A55A-4FF96A60FA7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375900" y="8763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13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711">
              <a:extLst>
                <a:ext uri="{FF2B5EF4-FFF2-40B4-BE49-F238E27FC236}">
                  <a16:creationId xmlns:a16="http://schemas.microsoft.com/office/drawing/2014/main" xmlns="" id="{1801C6E2-B110-4944-BDC5-2CA5554580F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347016" y="971550"/>
              <a:ext cx="9835" cy="88901"/>
            </a:xfrm>
            <a:custGeom>
              <a:avLst/>
              <a:gdLst/>
              <a:ahLst/>
              <a:cxnLst/>
              <a:rect l="0" t="0" r="0" b="0"/>
              <a:pathLst>
                <a:path w="9835" h="88901">
                  <a:moveTo>
                    <a:pt x="9834" y="0"/>
                  </a:moveTo>
                  <a:lnTo>
                    <a:pt x="9834" y="0"/>
                  </a:lnTo>
                  <a:lnTo>
                    <a:pt x="3366" y="46983"/>
                  </a:lnTo>
                  <a:lnTo>
                    <a:pt x="0" y="68013"/>
                  </a:lnTo>
                  <a:lnTo>
                    <a:pt x="348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712">
              <a:extLst>
                <a:ext uri="{FF2B5EF4-FFF2-40B4-BE49-F238E27FC236}">
                  <a16:creationId xmlns:a16="http://schemas.microsoft.com/office/drawing/2014/main" xmlns="" id="{EE3934A6-CF11-4B76-A2A0-4820EEACD17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198983" y="939800"/>
              <a:ext cx="119768" cy="25401"/>
            </a:xfrm>
            <a:custGeom>
              <a:avLst/>
              <a:gdLst/>
              <a:ahLst/>
              <a:cxnLst/>
              <a:rect l="0" t="0" r="0" b="0"/>
              <a:pathLst>
                <a:path w="1197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4661" y="10289"/>
                  </a:lnTo>
                  <a:lnTo>
                    <a:pt x="88733" y="4146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713">
              <a:extLst>
                <a:ext uri="{FF2B5EF4-FFF2-40B4-BE49-F238E27FC236}">
                  <a16:creationId xmlns:a16="http://schemas.microsoft.com/office/drawing/2014/main" xmlns="" id="{3E26C7A3-3602-4B34-8157-E0D1619A740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252590" y="794633"/>
              <a:ext cx="40761" cy="269654"/>
            </a:xfrm>
            <a:custGeom>
              <a:avLst/>
              <a:gdLst/>
              <a:ahLst/>
              <a:cxnLst/>
              <a:rect l="0" t="0" r="0" b="0"/>
              <a:pathLst>
                <a:path w="40761" h="269654">
                  <a:moveTo>
                    <a:pt x="40760" y="5467"/>
                  </a:moveTo>
                  <a:lnTo>
                    <a:pt x="40760" y="5467"/>
                  </a:lnTo>
                  <a:lnTo>
                    <a:pt x="37389" y="2096"/>
                  </a:lnTo>
                  <a:lnTo>
                    <a:pt x="37101" y="1103"/>
                  </a:lnTo>
                  <a:lnTo>
                    <a:pt x="37615" y="441"/>
                  </a:lnTo>
                  <a:lnTo>
                    <a:pt x="38664" y="0"/>
                  </a:lnTo>
                  <a:lnTo>
                    <a:pt x="35459" y="42560"/>
                  </a:lnTo>
                  <a:lnTo>
                    <a:pt x="30957" y="87013"/>
                  </a:lnTo>
                  <a:lnTo>
                    <a:pt x="22998" y="122848"/>
                  </a:lnTo>
                  <a:lnTo>
                    <a:pt x="10052" y="162294"/>
                  </a:lnTo>
                  <a:lnTo>
                    <a:pt x="2417" y="197699"/>
                  </a:lnTo>
                  <a:lnTo>
                    <a:pt x="0" y="237873"/>
                  </a:lnTo>
                  <a:lnTo>
                    <a:pt x="2889" y="254808"/>
                  </a:lnTo>
                  <a:lnTo>
                    <a:pt x="8877" y="267039"/>
                  </a:lnTo>
                  <a:lnTo>
                    <a:pt x="13155" y="269454"/>
                  </a:lnTo>
                  <a:lnTo>
                    <a:pt x="18123" y="269653"/>
                  </a:lnTo>
                  <a:lnTo>
                    <a:pt x="3441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714">
              <a:extLst>
                <a:ext uri="{FF2B5EF4-FFF2-40B4-BE49-F238E27FC236}">
                  <a16:creationId xmlns:a16="http://schemas.microsoft.com/office/drawing/2014/main" xmlns="" id="{848BD3F9-4F33-4015-9C5F-539B00364F7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071100" y="908050"/>
              <a:ext cx="120651" cy="164669"/>
            </a:xfrm>
            <a:custGeom>
              <a:avLst/>
              <a:gdLst/>
              <a:ahLst/>
              <a:cxnLst/>
              <a:rect l="0" t="0" r="0" b="0"/>
              <a:pathLst>
                <a:path w="120651" h="164669">
                  <a:moveTo>
                    <a:pt x="0" y="63500"/>
                  </a:moveTo>
                  <a:lnTo>
                    <a:pt x="0" y="63500"/>
                  </a:lnTo>
                  <a:lnTo>
                    <a:pt x="3371" y="56758"/>
                  </a:lnTo>
                  <a:lnTo>
                    <a:pt x="3657" y="54066"/>
                  </a:lnTo>
                  <a:lnTo>
                    <a:pt x="2094" y="49194"/>
                  </a:lnTo>
                  <a:lnTo>
                    <a:pt x="2808" y="47613"/>
                  </a:lnTo>
                  <a:lnTo>
                    <a:pt x="4694" y="46558"/>
                  </a:lnTo>
                  <a:lnTo>
                    <a:pt x="7363" y="45856"/>
                  </a:lnTo>
                  <a:lnTo>
                    <a:pt x="15972" y="50719"/>
                  </a:lnTo>
                  <a:lnTo>
                    <a:pt x="26854" y="61347"/>
                  </a:lnTo>
                  <a:lnTo>
                    <a:pt x="49206" y="98797"/>
                  </a:lnTo>
                  <a:lnTo>
                    <a:pt x="64048" y="140009"/>
                  </a:lnTo>
                  <a:lnTo>
                    <a:pt x="64570" y="147667"/>
                  </a:lnTo>
                  <a:lnTo>
                    <a:pt x="61389" y="159939"/>
                  </a:lnTo>
                  <a:lnTo>
                    <a:pt x="59269" y="163070"/>
                  </a:lnTo>
                  <a:lnTo>
                    <a:pt x="57152" y="164452"/>
                  </a:lnTo>
                  <a:lnTo>
                    <a:pt x="55033" y="164668"/>
                  </a:lnTo>
                  <a:lnTo>
                    <a:pt x="48919" y="159264"/>
                  </a:lnTo>
                  <a:lnTo>
                    <a:pt x="45313" y="154859"/>
                  </a:lnTo>
                  <a:lnTo>
                    <a:pt x="45069" y="138676"/>
                  </a:lnTo>
                  <a:lnTo>
                    <a:pt x="56628" y="102002"/>
                  </a:lnTo>
                  <a:lnTo>
                    <a:pt x="76046" y="61032"/>
                  </a:lnTo>
                  <a:lnTo>
                    <a:pt x="104940" y="1895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564">
            <a:extLst>
              <a:ext uri="{FF2B5EF4-FFF2-40B4-BE49-F238E27FC236}">
                <a16:creationId xmlns:a16="http://schemas.microsoft.com/office/drawing/2014/main" xmlns="" id="{39EB9F63-8BE1-4A38-B834-D9033F383E5E}"/>
              </a:ext>
            </a:extLst>
          </p:cNvPr>
          <p:cNvGrpSpPr/>
          <p:nvPr/>
        </p:nvGrpSpPr>
        <p:grpSpPr>
          <a:xfrm>
            <a:off x="8356598" y="735956"/>
            <a:ext cx="590553" cy="387995"/>
            <a:chOff x="8356598" y="735956"/>
            <a:chExt cx="590553" cy="387995"/>
          </a:xfrm>
        </p:grpSpPr>
        <p:sp>
          <p:nvSpPr>
            <p:cNvPr id="560" name="SMARTInkShape-2715">
              <a:extLst>
                <a:ext uri="{FF2B5EF4-FFF2-40B4-BE49-F238E27FC236}">
                  <a16:creationId xmlns:a16="http://schemas.microsoft.com/office/drawing/2014/main" xmlns="" id="{1F0B1A4D-FFA4-4A60-B97E-A9EA4565C87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784830" y="967967"/>
              <a:ext cx="162321" cy="111534"/>
            </a:xfrm>
            <a:custGeom>
              <a:avLst/>
              <a:gdLst/>
              <a:ahLst/>
              <a:cxnLst/>
              <a:rect l="0" t="0" r="0" b="0"/>
              <a:pathLst>
                <a:path w="162321" h="111534">
                  <a:moveTo>
                    <a:pt x="9920" y="16283"/>
                  </a:moveTo>
                  <a:lnTo>
                    <a:pt x="9920" y="16283"/>
                  </a:lnTo>
                  <a:lnTo>
                    <a:pt x="13290" y="23025"/>
                  </a:lnTo>
                  <a:lnTo>
                    <a:pt x="11183" y="33861"/>
                  </a:lnTo>
                  <a:lnTo>
                    <a:pt x="5825" y="55828"/>
                  </a:lnTo>
                  <a:lnTo>
                    <a:pt x="331" y="101525"/>
                  </a:lnTo>
                  <a:lnTo>
                    <a:pt x="0" y="104155"/>
                  </a:lnTo>
                  <a:lnTo>
                    <a:pt x="485" y="105204"/>
                  </a:lnTo>
                  <a:lnTo>
                    <a:pt x="1514" y="105197"/>
                  </a:lnTo>
                  <a:lnTo>
                    <a:pt x="25144" y="57799"/>
                  </a:lnTo>
                  <a:lnTo>
                    <a:pt x="42418" y="33758"/>
                  </a:lnTo>
                  <a:lnTo>
                    <a:pt x="57179" y="21461"/>
                  </a:lnTo>
                  <a:lnTo>
                    <a:pt x="60476" y="19735"/>
                  </a:lnTo>
                  <a:lnTo>
                    <a:pt x="61969" y="19995"/>
                  </a:lnTo>
                  <a:lnTo>
                    <a:pt x="62258" y="21580"/>
                  </a:lnTo>
                  <a:lnTo>
                    <a:pt x="54560" y="68782"/>
                  </a:lnTo>
                  <a:lnTo>
                    <a:pt x="54498" y="68921"/>
                  </a:lnTo>
                  <a:lnTo>
                    <a:pt x="54454" y="68308"/>
                  </a:lnTo>
                  <a:lnTo>
                    <a:pt x="57766" y="60704"/>
                  </a:lnTo>
                  <a:lnTo>
                    <a:pt x="96699" y="18601"/>
                  </a:lnTo>
                  <a:lnTo>
                    <a:pt x="112381" y="4191"/>
                  </a:lnTo>
                  <a:lnTo>
                    <a:pt x="121545" y="326"/>
                  </a:lnTo>
                  <a:lnTo>
                    <a:pt x="125259" y="0"/>
                  </a:lnTo>
                  <a:lnTo>
                    <a:pt x="131267" y="1520"/>
                  </a:lnTo>
                  <a:lnTo>
                    <a:pt x="148729" y="9714"/>
                  </a:lnTo>
                  <a:lnTo>
                    <a:pt x="153259" y="15431"/>
                  </a:lnTo>
                  <a:lnTo>
                    <a:pt x="158293" y="31191"/>
                  </a:lnTo>
                  <a:lnTo>
                    <a:pt x="156764" y="73445"/>
                  </a:lnTo>
                  <a:lnTo>
                    <a:pt x="158087" y="95074"/>
                  </a:lnTo>
                  <a:lnTo>
                    <a:pt x="162320" y="11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716">
              <a:extLst>
                <a:ext uri="{FF2B5EF4-FFF2-40B4-BE49-F238E27FC236}">
                  <a16:creationId xmlns:a16="http://schemas.microsoft.com/office/drawing/2014/main" xmlns="" id="{F4EF94BB-2492-4C31-99D9-F1264FE4294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655050" y="971550"/>
              <a:ext cx="101601" cy="136311"/>
            </a:xfrm>
            <a:custGeom>
              <a:avLst/>
              <a:gdLst/>
              <a:ahLst/>
              <a:cxnLst/>
              <a:rect l="0" t="0" r="0" b="0"/>
              <a:pathLst>
                <a:path w="101601" h="13631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15696" y="15905"/>
                  </a:lnTo>
                  <a:lnTo>
                    <a:pt x="21049" y="16954"/>
                  </a:lnTo>
                  <a:lnTo>
                    <a:pt x="30756" y="23763"/>
                  </a:lnTo>
                  <a:lnTo>
                    <a:pt x="51858" y="48752"/>
                  </a:lnTo>
                  <a:lnTo>
                    <a:pt x="63422" y="79356"/>
                  </a:lnTo>
                  <a:lnTo>
                    <a:pt x="64575" y="108493"/>
                  </a:lnTo>
                  <a:lnTo>
                    <a:pt x="60215" y="122538"/>
                  </a:lnTo>
                  <a:lnTo>
                    <a:pt x="57077" y="128258"/>
                  </a:lnTo>
                  <a:lnTo>
                    <a:pt x="53572" y="132072"/>
                  </a:lnTo>
                  <a:lnTo>
                    <a:pt x="45917" y="136310"/>
                  </a:lnTo>
                  <a:lnTo>
                    <a:pt x="41901" y="136029"/>
                  </a:lnTo>
                  <a:lnTo>
                    <a:pt x="33675" y="131954"/>
                  </a:lnTo>
                  <a:lnTo>
                    <a:pt x="31622" y="127480"/>
                  </a:lnTo>
                  <a:lnTo>
                    <a:pt x="31222" y="114984"/>
                  </a:lnTo>
                  <a:lnTo>
                    <a:pt x="38336" y="81969"/>
                  </a:lnTo>
                  <a:lnTo>
                    <a:pt x="59492" y="4427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717">
              <a:extLst>
                <a:ext uri="{FF2B5EF4-FFF2-40B4-BE49-F238E27FC236}">
                  <a16:creationId xmlns:a16="http://schemas.microsoft.com/office/drawing/2014/main" xmlns="" id="{0E0C888C-37FF-4273-8711-B36ABFF373E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508354" y="996950"/>
              <a:ext cx="111745" cy="113850"/>
            </a:xfrm>
            <a:custGeom>
              <a:avLst/>
              <a:gdLst/>
              <a:ahLst/>
              <a:cxnLst/>
              <a:rect l="0" t="0" r="0" b="0"/>
              <a:pathLst>
                <a:path w="111745" h="113850">
                  <a:moveTo>
                    <a:pt x="76846" y="0"/>
                  </a:moveTo>
                  <a:lnTo>
                    <a:pt x="76846" y="0"/>
                  </a:lnTo>
                  <a:lnTo>
                    <a:pt x="51498" y="6481"/>
                  </a:lnTo>
                  <a:lnTo>
                    <a:pt x="32654" y="15580"/>
                  </a:lnTo>
                  <a:lnTo>
                    <a:pt x="18165" y="28562"/>
                  </a:lnTo>
                  <a:lnTo>
                    <a:pt x="7726" y="43738"/>
                  </a:lnTo>
                  <a:lnTo>
                    <a:pt x="735" y="59891"/>
                  </a:lnTo>
                  <a:lnTo>
                    <a:pt x="0" y="67444"/>
                  </a:lnTo>
                  <a:lnTo>
                    <a:pt x="2945" y="81481"/>
                  </a:lnTo>
                  <a:lnTo>
                    <a:pt x="12721" y="94775"/>
                  </a:lnTo>
                  <a:lnTo>
                    <a:pt x="27179" y="106328"/>
                  </a:lnTo>
                  <a:lnTo>
                    <a:pt x="45364" y="113814"/>
                  </a:lnTo>
                  <a:lnTo>
                    <a:pt x="68969" y="113849"/>
                  </a:lnTo>
                  <a:lnTo>
                    <a:pt x="91689" y="108455"/>
                  </a:lnTo>
                  <a:lnTo>
                    <a:pt x="104139" y="99002"/>
                  </a:lnTo>
                  <a:lnTo>
                    <a:pt x="110143" y="87745"/>
                  </a:lnTo>
                  <a:lnTo>
                    <a:pt x="111744" y="81780"/>
                  </a:lnTo>
                  <a:lnTo>
                    <a:pt x="107878" y="65745"/>
                  </a:lnTo>
                  <a:lnTo>
                    <a:pt x="103885" y="56530"/>
                  </a:lnTo>
                  <a:lnTo>
                    <a:pt x="90039" y="40647"/>
                  </a:lnTo>
                  <a:lnTo>
                    <a:pt x="68055" y="25449"/>
                  </a:lnTo>
                  <a:lnTo>
                    <a:pt x="4509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718">
              <a:extLst>
                <a:ext uri="{FF2B5EF4-FFF2-40B4-BE49-F238E27FC236}">
                  <a16:creationId xmlns:a16="http://schemas.microsoft.com/office/drawing/2014/main" xmlns="" id="{11BD9D90-0CF0-4600-BEEA-61CD6854103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356598" y="1003300"/>
              <a:ext cx="171453" cy="44451"/>
            </a:xfrm>
            <a:custGeom>
              <a:avLst/>
              <a:gdLst/>
              <a:ahLst/>
              <a:cxnLst/>
              <a:rect l="0" t="0" r="0" b="0"/>
              <a:pathLst>
                <a:path w="171453" h="44451">
                  <a:moveTo>
                    <a:pt x="2" y="44450"/>
                  </a:moveTo>
                  <a:lnTo>
                    <a:pt x="2" y="44450"/>
                  </a:lnTo>
                  <a:lnTo>
                    <a:pt x="0" y="37708"/>
                  </a:lnTo>
                  <a:lnTo>
                    <a:pt x="1883" y="32516"/>
                  </a:lnTo>
                  <a:lnTo>
                    <a:pt x="3372" y="30144"/>
                  </a:lnTo>
                  <a:lnTo>
                    <a:pt x="18953" y="20064"/>
                  </a:lnTo>
                  <a:lnTo>
                    <a:pt x="61051" y="5427"/>
                  </a:lnTo>
                  <a:lnTo>
                    <a:pt x="106127" y="1608"/>
                  </a:lnTo>
                  <a:lnTo>
                    <a:pt x="149587" y="476"/>
                  </a:lnTo>
                  <a:lnTo>
                    <a:pt x="171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719">
              <a:extLst>
                <a:ext uri="{FF2B5EF4-FFF2-40B4-BE49-F238E27FC236}">
                  <a16:creationId xmlns:a16="http://schemas.microsoft.com/office/drawing/2014/main" xmlns="" id="{9AABF5DD-3EF1-4F1D-9129-3B3EE5EAAE7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427216" y="735956"/>
              <a:ext cx="81785" cy="387995"/>
            </a:xfrm>
            <a:custGeom>
              <a:avLst/>
              <a:gdLst/>
              <a:ahLst/>
              <a:cxnLst/>
              <a:rect l="0" t="0" r="0" b="0"/>
              <a:pathLst>
                <a:path w="81785" h="387995">
                  <a:moveTo>
                    <a:pt x="81784" y="26044"/>
                  </a:moveTo>
                  <a:lnTo>
                    <a:pt x="81784" y="26044"/>
                  </a:lnTo>
                  <a:lnTo>
                    <a:pt x="64108" y="2900"/>
                  </a:lnTo>
                  <a:lnTo>
                    <a:pt x="60122" y="737"/>
                  </a:lnTo>
                  <a:lnTo>
                    <a:pt x="56054" y="0"/>
                  </a:lnTo>
                  <a:lnTo>
                    <a:pt x="36014" y="3888"/>
                  </a:lnTo>
                  <a:lnTo>
                    <a:pt x="25928" y="16902"/>
                  </a:lnTo>
                  <a:lnTo>
                    <a:pt x="7956" y="63122"/>
                  </a:lnTo>
                  <a:lnTo>
                    <a:pt x="3111" y="94734"/>
                  </a:lnTo>
                  <a:lnTo>
                    <a:pt x="956" y="130656"/>
                  </a:lnTo>
                  <a:lnTo>
                    <a:pt x="0" y="170140"/>
                  </a:lnTo>
                  <a:lnTo>
                    <a:pt x="1456" y="209326"/>
                  </a:lnTo>
                  <a:lnTo>
                    <a:pt x="4455" y="247908"/>
                  </a:lnTo>
                  <a:lnTo>
                    <a:pt x="8139" y="286222"/>
                  </a:lnTo>
                  <a:lnTo>
                    <a:pt x="14180" y="333380"/>
                  </a:lnTo>
                  <a:lnTo>
                    <a:pt x="18284" y="38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565">
            <a:extLst>
              <a:ext uri="{FF2B5EF4-FFF2-40B4-BE49-F238E27FC236}">
                <a16:creationId xmlns:a16="http://schemas.microsoft.com/office/drawing/2014/main" xmlns="" id="{E5F5810D-7F07-48DC-A266-BAC1F6823789}"/>
              </a:ext>
            </a:extLst>
          </p:cNvPr>
          <p:cNvGrpSpPr/>
          <p:nvPr/>
        </p:nvGrpSpPr>
        <p:grpSpPr>
          <a:xfrm>
            <a:off x="5837893" y="738704"/>
            <a:ext cx="2120351" cy="505897"/>
            <a:chOff x="5837893" y="738704"/>
            <a:chExt cx="2120351" cy="505897"/>
          </a:xfrm>
        </p:grpSpPr>
        <p:sp>
          <p:nvSpPr>
            <p:cNvPr id="566" name="SMARTInkShape-2720">
              <a:extLst>
                <a:ext uri="{FF2B5EF4-FFF2-40B4-BE49-F238E27FC236}">
                  <a16:creationId xmlns:a16="http://schemas.microsoft.com/office/drawing/2014/main" xmlns="" id="{F746DEE4-612B-42BA-945B-2D06BFD0294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239000" y="115570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76200" y="0"/>
                  </a:moveTo>
                  <a:lnTo>
                    <a:pt x="76200" y="0"/>
                  </a:lnTo>
                  <a:lnTo>
                    <a:pt x="76200" y="6742"/>
                  </a:lnTo>
                  <a:lnTo>
                    <a:pt x="42124" y="4925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721">
              <a:extLst>
                <a:ext uri="{FF2B5EF4-FFF2-40B4-BE49-F238E27FC236}">
                  <a16:creationId xmlns:a16="http://schemas.microsoft.com/office/drawing/2014/main" xmlns="" id="{01B923FE-66A8-40A8-9A74-1D89EB49665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467651" y="877406"/>
              <a:ext cx="196800" cy="279886"/>
            </a:xfrm>
            <a:custGeom>
              <a:avLst/>
              <a:gdLst/>
              <a:ahLst/>
              <a:cxnLst/>
              <a:rect l="0" t="0" r="0" b="0"/>
              <a:pathLst>
                <a:path w="196800" h="279886">
                  <a:moveTo>
                    <a:pt x="152349" y="17944"/>
                  </a:moveTo>
                  <a:lnTo>
                    <a:pt x="152349" y="17944"/>
                  </a:lnTo>
                  <a:lnTo>
                    <a:pt x="152349" y="5735"/>
                  </a:lnTo>
                  <a:lnTo>
                    <a:pt x="150937" y="3454"/>
                  </a:lnTo>
                  <a:lnTo>
                    <a:pt x="148586" y="1934"/>
                  </a:lnTo>
                  <a:lnTo>
                    <a:pt x="141504" y="245"/>
                  </a:lnTo>
                  <a:lnTo>
                    <a:pt x="124911" y="0"/>
                  </a:lnTo>
                  <a:lnTo>
                    <a:pt x="78606" y="10466"/>
                  </a:lnTo>
                  <a:lnTo>
                    <a:pt x="44723" y="28936"/>
                  </a:lnTo>
                  <a:lnTo>
                    <a:pt x="28816" y="44719"/>
                  </a:lnTo>
                  <a:lnTo>
                    <a:pt x="18536" y="66173"/>
                  </a:lnTo>
                  <a:lnTo>
                    <a:pt x="8741" y="103775"/>
                  </a:lnTo>
                  <a:lnTo>
                    <a:pt x="1895" y="147055"/>
                  </a:lnTo>
                  <a:lnTo>
                    <a:pt x="332" y="192790"/>
                  </a:lnTo>
                  <a:lnTo>
                    <a:pt x="0" y="237645"/>
                  </a:lnTo>
                  <a:lnTo>
                    <a:pt x="1844" y="256607"/>
                  </a:lnTo>
                  <a:lnTo>
                    <a:pt x="3329" y="261719"/>
                  </a:lnTo>
                  <a:lnTo>
                    <a:pt x="8741" y="269281"/>
                  </a:lnTo>
                  <a:lnTo>
                    <a:pt x="12161" y="272285"/>
                  </a:lnTo>
                  <a:lnTo>
                    <a:pt x="33828" y="279885"/>
                  </a:lnTo>
                  <a:lnTo>
                    <a:pt x="78529" y="278634"/>
                  </a:lnTo>
                  <a:lnTo>
                    <a:pt x="119109" y="273534"/>
                  </a:lnTo>
                  <a:lnTo>
                    <a:pt x="156846" y="266849"/>
                  </a:lnTo>
                  <a:lnTo>
                    <a:pt x="196799" y="25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722">
              <a:extLst>
                <a:ext uri="{FF2B5EF4-FFF2-40B4-BE49-F238E27FC236}">
                  <a16:creationId xmlns:a16="http://schemas.microsoft.com/office/drawing/2014/main" xmlns="" id="{8C7FE62F-AE4A-4069-AF17-7305771D710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473950" y="10541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5" y="12142"/>
                  </a:lnTo>
                  <a:lnTo>
                    <a:pt x="15914" y="8924"/>
                  </a:lnTo>
                  <a:lnTo>
                    <a:pt x="53029" y="497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723">
              <a:extLst>
                <a:ext uri="{FF2B5EF4-FFF2-40B4-BE49-F238E27FC236}">
                  <a16:creationId xmlns:a16="http://schemas.microsoft.com/office/drawing/2014/main" xmlns="" id="{F05E5F77-50CA-49B2-8047-3320B0A130D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703693" y="1070039"/>
              <a:ext cx="94108" cy="109155"/>
            </a:xfrm>
            <a:custGeom>
              <a:avLst/>
              <a:gdLst/>
              <a:ahLst/>
              <a:cxnLst/>
              <a:rect l="0" t="0" r="0" b="0"/>
              <a:pathLst>
                <a:path w="94108" h="109155">
                  <a:moveTo>
                    <a:pt x="11557" y="34861"/>
                  </a:moveTo>
                  <a:lnTo>
                    <a:pt x="11557" y="34861"/>
                  </a:lnTo>
                  <a:lnTo>
                    <a:pt x="11557" y="81640"/>
                  </a:lnTo>
                  <a:lnTo>
                    <a:pt x="10852" y="97640"/>
                  </a:lnTo>
                  <a:lnTo>
                    <a:pt x="8186" y="104626"/>
                  </a:lnTo>
                  <a:lnTo>
                    <a:pt x="6488" y="106771"/>
                  </a:lnTo>
                  <a:lnTo>
                    <a:pt x="2718" y="109154"/>
                  </a:lnTo>
                  <a:lnTo>
                    <a:pt x="1431" y="106968"/>
                  </a:lnTo>
                  <a:lnTo>
                    <a:pt x="0" y="97012"/>
                  </a:lnTo>
                  <a:lnTo>
                    <a:pt x="5937" y="75540"/>
                  </a:lnTo>
                  <a:lnTo>
                    <a:pt x="21997" y="43001"/>
                  </a:lnTo>
                  <a:lnTo>
                    <a:pt x="55570" y="7693"/>
                  </a:lnTo>
                  <a:lnTo>
                    <a:pt x="68512" y="1620"/>
                  </a:lnTo>
                  <a:lnTo>
                    <a:pt x="74928" y="0"/>
                  </a:lnTo>
                  <a:lnTo>
                    <a:pt x="80615" y="1037"/>
                  </a:lnTo>
                  <a:lnTo>
                    <a:pt x="90698" y="7834"/>
                  </a:lnTo>
                  <a:lnTo>
                    <a:pt x="93245" y="14021"/>
                  </a:lnTo>
                  <a:lnTo>
                    <a:pt x="93460" y="38877"/>
                  </a:lnTo>
                  <a:lnTo>
                    <a:pt x="88647" y="81399"/>
                  </a:lnTo>
                  <a:lnTo>
                    <a:pt x="90034" y="92704"/>
                  </a:lnTo>
                  <a:lnTo>
                    <a:pt x="94107" y="104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724">
              <a:extLst>
                <a:ext uri="{FF2B5EF4-FFF2-40B4-BE49-F238E27FC236}">
                  <a16:creationId xmlns:a16="http://schemas.microsoft.com/office/drawing/2014/main" xmlns="" id="{9F67DBC5-3AEB-4394-A939-5C4989B0DC7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905750" y="819411"/>
              <a:ext cx="52494" cy="399790"/>
            </a:xfrm>
            <a:custGeom>
              <a:avLst/>
              <a:gdLst/>
              <a:ahLst/>
              <a:cxnLst/>
              <a:rect l="0" t="0" r="0" b="0"/>
              <a:pathLst>
                <a:path w="52494" h="3997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1411" y="1725"/>
                  </a:lnTo>
                  <a:lnTo>
                    <a:pt x="10844" y="327"/>
                  </a:lnTo>
                  <a:lnTo>
                    <a:pt x="21048" y="0"/>
                  </a:lnTo>
                  <a:lnTo>
                    <a:pt x="30756" y="3618"/>
                  </a:lnTo>
                  <a:lnTo>
                    <a:pt x="39776" y="10635"/>
                  </a:lnTo>
                  <a:lnTo>
                    <a:pt x="48488" y="20810"/>
                  </a:lnTo>
                  <a:lnTo>
                    <a:pt x="51418" y="36150"/>
                  </a:lnTo>
                  <a:lnTo>
                    <a:pt x="47552" y="74743"/>
                  </a:lnTo>
                  <a:lnTo>
                    <a:pt x="36069" y="119953"/>
                  </a:lnTo>
                  <a:lnTo>
                    <a:pt x="24798" y="141897"/>
                  </a:lnTo>
                  <a:lnTo>
                    <a:pt x="18077" y="152526"/>
                  </a:lnTo>
                  <a:lnTo>
                    <a:pt x="13762" y="168966"/>
                  </a:lnTo>
                  <a:lnTo>
                    <a:pt x="12909" y="182587"/>
                  </a:lnTo>
                  <a:lnTo>
                    <a:pt x="16132" y="194714"/>
                  </a:lnTo>
                  <a:lnTo>
                    <a:pt x="21517" y="201165"/>
                  </a:lnTo>
                  <a:lnTo>
                    <a:pt x="24927" y="203873"/>
                  </a:lnTo>
                  <a:lnTo>
                    <a:pt x="26496" y="207089"/>
                  </a:lnTo>
                  <a:lnTo>
                    <a:pt x="33274" y="252450"/>
                  </a:lnTo>
                  <a:lnTo>
                    <a:pt x="36670" y="267939"/>
                  </a:lnTo>
                  <a:lnTo>
                    <a:pt x="43483" y="314348"/>
                  </a:lnTo>
                  <a:lnTo>
                    <a:pt x="52493" y="355516"/>
                  </a:lnTo>
                  <a:lnTo>
                    <a:pt x="50141" y="371645"/>
                  </a:lnTo>
                  <a:lnTo>
                    <a:pt x="44392" y="385870"/>
                  </a:lnTo>
                  <a:lnTo>
                    <a:pt x="40178" y="390509"/>
                  </a:lnTo>
                  <a:lnTo>
                    <a:pt x="29851" y="395665"/>
                  </a:lnTo>
                  <a:lnTo>
                    <a:pt x="0" y="399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725">
              <a:extLst>
                <a:ext uri="{FF2B5EF4-FFF2-40B4-BE49-F238E27FC236}">
                  <a16:creationId xmlns:a16="http://schemas.microsoft.com/office/drawing/2014/main" xmlns="" id="{03616CE2-0CE1-479F-9ECE-E43E4728520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080250" y="1131260"/>
              <a:ext cx="76201" cy="11741"/>
            </a:xfrm>
            <a:custGeom>
              <a:avLst/>
              <a:gdLst/>
              <a:ahLst/>
              <a:cxnLst/>
              <a:rect l="0" t="0" r="0" b="0"/>
              <a:pathLst>
                <a:path w="76201" h="11741">
                  <a:moveTo>
                    <a:pt x="0" y="11740"/>
                  </a:moveTo>
                  <a:lnTo>
                    <a:pt x="0" y="11740"/>
                  </a:lnTo>
                  <a:lnTo>
                    <a:pt x="3370" y="8369"/>
                  </a:lnTo>
                  <a:lnTo>
                    <a:pt x="6907" y="6714"/>
                  </a:lnTo>
                  <a:lnTo>
                    <a:pt x="33408" y="0"/>
                  </a:lnTo>
                  <a:lnTo>
                    <a:pt x="7620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726">
              <a:extLst>
                <a:ext uri="{FF2B5EF4-FFF2-40B4-BE49-F238E27FC236}">
                  <a16:creationId xmlns:a16="http://schemas.microsoft.com/office/drawing/2014/main" xmlns="" id="{451E8F1E-4459-45FC-BD44-6807D6E8B48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838950" y="11557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7333" y="8066"/>
                  </a:lnTo>
                  <a:lnTo>
                    <a:pt x="81928" y="331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727">
              <a:extLst>
                <a:ext uri="{FF2B5EF4-FFF2-40B4-BE49-F238E27FC236}">
                  <a16:creationId xmlns:a16="http://schemas.microsoft.com/office/drawing/2014/main" xmlns="" id="{37BFB785-DFD5-400D-B01A-08CEC98C05B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686550" y="114935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25836" y="436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728">
              <a:extLst>
                <a:ext uri="{FF2B5EF4-FFF2-40B4-BE49-F238E27FC236}">
                  <a16:creationId xmlns:a16="http://schemas.microsoft.com/office/drawing/2014/main" xmlns="" id="{E005B454-5AE5-4391-9FE4-537C48CF025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567564" y="1038029"/>
              <a:ext cx="106287" cy="111146"/>
            </a:xfrm>
            <a:custGeom>
              <a:avLst/>
              <a:gdLst/>
              <a:ahLst/>
              <a:cxnLst/>
              <a:rect l="0" t="0" r="0" b="0"/>
              <a:pathLst>
                <a:path w="106287" h="111146">
                  <a:moveTo>
                    <a:pt x="4686" y="3371"/>
                  </a:moveTo>
                  <a:lnTo>
                    <a:pt x="4686" y="3371"/>
                  </a:lnTo>
                  <a:lnTo>
                    <a:pt x="14825" y="2665"/>
                  </a:lnTo>
                  <a:lnTo>
                    <a:pt x="22362" y="0"/>
                  </a:lnTo>
                  <a:lnTo>
                    <a:pt x="30416" y="227"/>
                  </a:lnTo>
                  <a:lnTo>
                    <a:pt x="34540" y="1275"/>
                  </a:lnTo>
                  <a:lnTo>
                    <a:pt x="37993" y="4090"/>
                  </a:lnTo>
                  <a:lnTo>
                    <a:pt x="43713" y="12863"/>
                  </a:lnTo>
                  <a:lnTo>
                    <a:pt x="44843" y="25699"/>
                  </a:lnTo>
                  <a:lnTo>
                    <a:pt x="39820" y="53564"/>
                  </a:lnTo>
                  <a:lnTo>
                    <a:pt x="6762" y="101184"/>
                  </a:lnTo>
                  <a:lnTo>
                    <a:pt x="0" y="109319"/>
                  </a:lnTo>
                  <a:lnTo>
                    <a:pt x="151" y="109986"/>
                  </a:lnTo>
                  <a:lnTo>
                    <a:pt x="958" y="110431"/>
                  </a:lnTo>
                  <a:lnTo>
                    <a:pt x="14062" y="111145"/>
                  </a:lnTo>
                  <a:lnTo>
                    <a:pt x="61611" y="102467"/>
                  </a:lnTo>
                  <a:lnTo>
                    <a:pt x="106286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729">
              <a:extLst>
                <a:ext uri="{FF2B5EF4-FFF2-40B4-BE49-F238E27FC236}">
                  <a16:creationId xmlns:a16="http://schemas.microsoft.com/office/drawing/2014/main" xmlns="" id="{690EDCE0-239B-4DED-A1A9-F0BC8D1B150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366568" y="1003300"/>
              <a:ext cx="173933" cy="57151"/>
            </a:xfrm>
            <a:custGeom>
              <a:avLst/>
              <a:gdLst/>
              <a:ahLst/>
              <a:cxnLst/>
              <a:rect l="0" t="0" r="0" b="0"/>
              <a:pathLst>
                <a:path w="173933" h="57151">
                  <a:moveTo>
                    <a:pt x="15182" y="57150"/>
                  </a:moveTo>
                  <a:lnTo>
                    <a:pt x="15182" y="57150"/>
                  </a:lnTo>
                  <a:lnTo>
                    <a:pt x="8441" y="57150"/>
                  </a:lnTo>
                  <a:lnTo>
                    <a:pt x="3249" y="55269"/>
                  </a:lnTo>
                  <a:lnTo>
                    <a:pt x="877" y="53779"/>
                  </a:lnTo>
                  <a:lnTo>
                    <a:pt x="0" y="52080"/>
                  </a:lnTo>
                  <a:lnTo>
                    <a:pt x="121" y="50242"/>
                  </a:lnTo>
                  <a:lnTo>
                    <a:pt x="908" y="48312"/>
                  </a:lnTo>
                  <a:lnTo>
                    <a:pt x="37430" y="34288"/>
                  </a:lnTo>
                  <a:lnTo>
                    <a:pt x="81511" y="19802"/>
                  </a:lnTo>
                  <a:lnTo>
                    <a:pt x="128438" y="8454"/>
                  </a:lnTo>
                  <a:lnTo>
                    <a:pt x="173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730">
              <a:extLst>
                <a:ext uri="{FF2B5EF4-FFF2-40B4-BE49-F238E27FC236}">
                  <a16:creationId xmlns:a16="http://schemas.microsoft.com/office/drawing/2014/main" xmlns="" id="{CCB9478C-8D6D-4F60-A920-D1A4F6318F0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369110" y="864108"/>
              <a:ext cx="145991" cy="265859"/>
            </a:xfrm>
            <a:custGeom>
              <a:avLst/>
              <a:gdLst/>
              <a:ahLst/>
              <a:cxnLst/>
              <a:rect l="0" t="0" r="0" b="0"/>
              <a:pathLst>
                <a:path w="145991" h="265859">
                  <a:moveTo>
                    <a:pt x="101540" y="12192"/>
                  </a:moveTo>
                  <a:lnTo>
                    <a:pt x="101540" y="12192"/>
                  </a:lnTo>
                  <a:lnTo>
                    <a:pt x="92080" y="12192"/>
                  </a:lnTo>
                  <a:lnTo>
                    <a:pt x="53825" y="0"/>
                  </a:lnTo>
                  <a:lnTo>
                    <a:pt x="29980" y="265"/>
                  </a:lnTo>
                  <a:lnTo>
                    <a:pt x="21287" y="2893"/>
                  </a:lnTo>
                  <a:lnTo>
                    <a:pt x="14602" y="8294"/>
                  </a:lnTo>
                  <a:lnTo>
                    <a:pt x="9984" y="15398"/>
                  </a:lnTo>
                  <a:lnTo>
                    <a:pt x="1480" y="47769"/>
                  </a:lnTo>
                  <a:lnTo>
                    <a:pt x="143" y="93260"/>
                  </a:lnTo>
                  <a:lnTo>
                    <a:pt x="0" y="131384"/>
                  </a:lnTo>
                  <a:lnTo>
                    <a:pt x="1833" y="176586"/>
                  </a:lnTo>
                  <a:lnTo>
                    <a:pt x="5703" y="223635"/>
                  </a:lnTo>
                  <a:lnTo>
                    <a:pt x="6282" y="262394"/>
                  </a:lnTo>
                  <a:lnTo>
                    <a:pt x="6992" y="263660"/>
                  </a:lnTo>
                  <a:lnTo>
                    <a:pt x="8168" y="264504"/>
                  </a:lnTo>
                  <a:lnTo>
                    <a:pt x="11757" y="265858"/>
                  </a:lnTo>
                  <a:lnTo>
                    <a:pt x="50856" y="259705"/>
                  </a:lnTo>
                  <a:lnTo>
                    <a:pt x="89698" y="253047"/>
                  </a:lnTo>
                  <a:lnTo>
                    <a:pt x="134837" y="242634"/>
                  </a:lnTo>
                  <a:lnTo>
                    <a:pt x="145990" y="240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731">
              <a:extLst>
                <a:ext uri="{FF2B5EF4-FFF2-40B4-BE49-F238E27FC236}">
                  <a16:creationId xmlns:a16="http://schemas.microsoft.com/office/drawing/2014/main" xmlns="" id="{B1D4F041-B154-4927-A8DC-626851D3029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419850" y="11049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732">
              <a:extLst>
                <a:ext uri="{FF2B5EF4-FFF2-40B4-BE49-F238E27FC236}">
                  <a16:creationId xmlns:a16="http://schemas.microsoft.com/office/drawing/2014/main" xmlns="" id="{EDF180D1-D0D6-4F76-9362-DAF24B135A0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001105" y="793750"/>
              <a:ext cx="145696" cy="284355"/>
            </a:xfrm>
            <a:custGeom>
              <a:avLst/>
              <a:gdLst/>
              <a:ahLst/>
              <a:cxnLst/>
              <a:rect l="0" t="0" r="0" b="0"/>
              <a:pathLst>
                <a:path w="145696" h="284355">
                  <a:moveTo>
                    <a:pt x="145695" y="0"/>
                  </a:moveTo>
                  <a:lnTo>
                    <a:pt x="145695" y="0"/>
                  </a:lnTo>
                  <a:lnTo>
                    <a:pt x="136856" y="0"/>
                  </a:lnTo>
                  <a:lnTo>
                    <a:pt x="95481" y="10984"/>
                  </a:lnTo>
                  <a:lnTo>
                    <a:pt x="66240" y="15732"/>
                  </a:lnTo>
                  <a:lnTo>
                    <a:pt x="55584" y="21338"/>
                  </a:lnTo>
                  <a:lnTo>
                    <a:pt x="39622" y="36435"/>
                  </a:lnTo>
                  <a:lnTo>
                    <a:pt x="35052" y="48414"/>
                  </a:lnTo>
                  <a:lnTo>
                    <a:pt x="26101" y="93080"/>
                  </a:lnTo>
                  <a:lnTo>
                    <a:pt x="15481" y="140526"/>
                  </a:lnTo>
                  <a:lnTo>
                    <a:pt x="11392" y="178045"/>
                  </a:lnTo>
                  <a:lnTo>
                    <a:pt x="3690" y="225277"/>
                  </a:lnTo>
                  <a:lnTo>
                    <a:pt x="0" y="263363"/>
                  </a:lnTo>
                  <a:lnTo>
                    <a:pt x="1684" y="270626"/>
                  </a:lnTo>
                  <a:lnTo>
                    <a:pt x="3122" y="273551"/>
                  </a:lnTo>
                  <a:lnTo>
                    <a:pt x="8481" y="278682"/>
                  </a:lnTo>
                  <a:lnTo>
                    <a:pt x="11886" y="281038"/>
                  </a:lnTo>
                  <a:lnTo>
                    <a:pt x="26791" y="284354"/>
                  </a:lnTo>
                  <a:lnTo>
                    <a:pt x="70840" y="273633"/>
                  </a:lnTo>
                  <a:lnTo>
                    <a:pt x="112094" y="264698"/>
                  </a:lnTo>
                  <a:lnTo>
                    <a:pt x="13934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733">
              <a:extLst>
                <a:ext uri="{FF2B5EF4-FFF2-40B4-BE49-F238E27FC236}">
                  <a16:creationId xmlns:a16="http://schemas.microsoft.com/office/drawing/2014/main" xmlns="" id="{E93411F0-5335-4393-8109-543B047E17C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981700" y="9588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763" y="31192"/>
                  </a:lnTo>
                  <a:lnTo>
                    <a:pt x="21340" y="23353"/>
                  </a:lnTo>
                  <a:lnTo>
                    <a:pt x="68577" y="11433"/>
                  </a:lnTo>
                  <a:lnTo>
                    <a:pt x="110944" y="448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734">
              <a:extLst>
                <a:ext uri="{FF2B5EF4-FFF2-40B4-BE49-F238E27FC236}">
                  <a16:creationId xmlns:a16="http://schemas.microsoft.com/office/drawing/2014/main" xmlns="" id="{D9BFA72B-E1A8-4813-8243-7A99157E934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85783" y="99695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0" y="27136"/>
                  </a:lnTo>
                  <a:lnTo>
                    <a:pt x="1115" y="62405"/>
                  </a:lnTo>
                  <a:lnTo>
                    <a:pt x="54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735">
              <a:extLst>
                <a:ext uri="{FF2B5EF4-FFF2-40B4-BE49-F238E27FC236}">
                  <a16:creationId xmlns:a16="http://schemas.microsoft.com/office/drawing/2014/main" xmlns="" id="{4B3DBD51-4260-4835-8115-4149EC249E1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223000" y="109855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20684" y="42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736">
              <a:extLst>
                <a:ext uri="{FF2B5EF4-FFF2-40B4-BE49-F238E27FC236}">
                  <a16:creationId xmlns:a16="http://schemas.microsoft.com/office/drawing/2014/main" xmlns="" id="{2185ADE6-B7D7-4379-B0A5-1204A37E4BA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837893" y="738704"/>
              <a:ext cx="188258" cy="416997"/>
            </a:xfrm>
            <a:custGeom>
              <a:avLst/>
              <a:gdLst/>
              <a:ahLst/>
              <a:cxnLst/>
              <a:rect l="0" t="0" r="0" b="0"/>
              <a:pathLst>
                <a:path w="188258" h="416997">
                  <a:moveTo>
                    <a:pt x="61257" y="23296"/>
                  </a:moveTo>
                  <a:lnTo>
                    <a:pt x="61257" y="23296"/>
                  </a:lnTo>
                  <a:lnTo>
                    <a:pt x="48392" y="8549"/>
                  </a:lnTo>
                  <a:lnTo>
                    <a:pt x="44251" y="2631"/>
                  </a:lnTo>
                  <a:lnTo>
                    <a:pt x="40057" y="0"/>
                  </a:lnTo>
                  <a:lnTo>
                    <a:pt x="37951" y="4"/>
                  </a:lnTo>
                  <a:lnTo>
                    <a:pt x="33731" y="1890"/>
                  </a:lnTo>
                  <a:lnTo>
                    <a:pt x="24017" y="10290"/>
                  </a:lnTo>
                  <a:lnTo>
                    <a:pt x="20011" y="19632"/>
                  </a:lnTo>
                  <a:lnTo>
                    <a:pt x="17440" y="39506"/>
                  </a:lnTo>
                  <a:lnTo>
                    <a:pt x="20365" y="59457"/>
                  </a:lnTo>
                  <a:lnTo>
                    <a:pt x="40588" y="102697"/>
                  </a:lnTo>
                  <a:lnTo>
                    <a:pt x="49566" y="130705"/>
                  </a:lnTo>
                  <a:lnTo>
                    <a:pt x="49954" y="161346"/>
                  </a:lnTo>
                  <a:lnTo>
                    <a:pt x="42229" y="186026"/>
                  </a:lnTo>
                  <a:lnTo>
                    <a:pt x="16644" y="214079"/>
                  </a:lnTo>
                  <a:lnTo>
                    <a:pt x="13170" y="215395"/>
                  </a:lnTo>
                  <a:lnTo>
                    <a:pt x="5548" y="214977"/>
                  </a:lnTo>
                  <a:lnTo>
                    <a:pt x="2951" y="213878"/>
                  </a:lnTo>
                  <a:lnTo>
                    <a:pt x="1219" y="212439"/>
                  </a:lnTo>
                  <a:lnTo>
                    <a:pt x="65" y="210775"/>
                  </a:lnTo>
                  <a:lnTo>
                    <a:pt x="0" y="208254"/>
                  </a:lnTo>
                  <a:lnTo>
                    <a:pt x="1811" y="201690"/>
                  </a:lnTo>
                  <a:lnTo>
                    <a:pt x="3988" y="199376"/>
                  </a:lnTo>
                  <a:lnTo>
                    <a:pt x="10169" y="196804"/>
                  </a:lnTo>
                  <a:lnTo>
                    <a:pt x="24953" y="195356"/>
                  </a:lnTo>
                  <a:lnTo>
                    <a:pt x="29293" y="196564"/>
                  </a:lnTo>
                  <a:lnTo>
                    <a:pt x="35998" y="201669"/>
                  </a:lnTo>
                  <a:lnTo>
                    <a:pt x="43738" y="215847"/>
                  </a:lnTo>
                  <a:lnTo>
                    <a:pt x="44534" y="229289"/>
                  </a:lnTo>
                  <a:lnTo>
                    <a:pt x="37444" y="269197"/>
                  </a:lnTo>
                  <a:lnTo>
                    <a:pt x="25227" y="315298"/>
                  </a:lnTo>
                  <a:lnTo>
                    <a:pt x="13981" y="354117"/>
                  </a:lnTo>
                  <a:lnTo>
                    <a:pt x="15080" y="363415"/>
                  </a:lnTo>
                  <a:lnTo>
                    <a:pt x="19667" y="373211"/>
                  </a:lnTo>
                  <a:lnTo>
                    <a:pt x="28864" y="380583"/>
                  </a:lnTo>
                  <a:lnTo>
                    <a:pt x="73968" y="393675"/>
                  </a:lnTo>
                  <a:lnTo>
                    <a:pt x="110963" y="403422"/>
                  </a:lnTo>
                  <a:lnTo>
                    <a:pt x="156574" y="411877"/>
                  </a:lnTo>
                  <a:lnTo>
                    <a:pt x="188257" y="416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SMARTInkShape-Group566">
            <a:extLst>
              <a:ext uri="{FF2B5EF4-FFF2-40B4-BE49-F238E27FC236}">
                <a16:creationId xmlns:a16="http://schemas.microsoft.com/office/drawing/2014/main" xmlns="" id="{B4BC0B0B-8D3D-451A-A710-C14D2C14298D}"/>
              </a:ext>
            </a:extLst>
          </p:cNvPr>
          <p:cNvGrpSpPr/>
          <p:nvPr/>
        </p:nvGrpSpPr>
        <p:grpSpPr>
          <a:xfrm>
            <a:off x="5144383" y="783824"/>
            <a:ext cx="418218" cy="301688"/>
            <a:chOff x="5144383" y="783824"/>
            <a:chExt cx="418218" cy="301688"/>
          </a:xfrm>
        </p:grpSpPr>
        <p:sp>
          <p:nvSpPr>
            <p:cNvPr id="584" name="SMARTInkShape-2737">
              <a:extLst>
                <a:ext uri="{FF2B5EF4-FFF2-40B4-BE49-F238E27FC236}">
                  <a16:creationId xmlns:a16="http://schemas.microsoft.com/office/drawing/2014/main" xmlns="" id="{E0D5DF9B-720D-4184-B74F-4EC18D6524D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391150" y="952500"/>
              <a:ext cx="165101" cy="50801"/>
            </a:xfrm>
            <a:custGeom>
              <a:avLst/>
              <a:gdLst/>
              <a:ahLst/>
              <a:cxnLst/>
              <a:rect l="0" t="0" r="0" b="0"/>
              <a:pathLst>
                <a:path w="1651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44259" y="36985"/>
                  </a:lnTo>
                  <a:lnTo>
                    <a:pt x="86256" y="23188"/>
                  </a:lnTo>
                  <a:lnTo>
                    <a:pt x="128804" y="945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738">
              <a:extLst>
                <a:ext uri="{FF2B5EF4-FFF2-40B4-BE49-F238E27FC236}">
                  <a16:creationId xmlns:a16="http://schemas.microsoft.com/office/drawing/2014/main" xmlns="" id="{0A84E705-E70C-42F0-B1DB-E6D91A68DF2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489237" y="783824"/>
              <a:ext cx="73364" cy="282977"/>
            </a:xfrm>
            <a:custGeom>
              <a:avLst/>
              <a:gdLst/>
              <a:ahLst/>
              <a:cxnLst/>
              <a:rect l="0" t="0" r="0" b="0"/>
              <a:pathLst>
                <a:path w="73364" h="282977">
                  <a:moveTo>
                    <a:pt x="73363" y="60726"/>
                  </a:moveTo>
                  <a:lnTo>
                    <a:pt x="73363" y="60726"/>
                  </a:lnTo>
                  <a:lnTo>
                    <a:pt x="71482" y="27156"/>
                  </a:lnTo>
                  <a:lnTo>
                    <a:pt x="64524" y="6588"/>
                  </a:lnTo>
                  <a:lnTo>
                    <a:pt x="61826" y="3467"/>
                  </a:lnTo>
                  <a:lnTo>
                    <a:pt x="55065" y="0"/>
                  </a:lnTo>
                  <a:lnTo>
                    <a:pt x="45475" y="340"/>
                  </a:lnTo>
                  <a:lnTo>
                    <a:pt x="39955" y="1419"/>
                  </a:lnTo>
                  <a:lnTo>
                    <a:pt x="28175" y="10143"/>
                  </a:lnTo>
                  <a:lnTo>
                    <a:pt x="16590" y="24134"/>
                  </a:lnTo>
                  <a:lnTo>
                    <a:pt x="6738" y="42111"/>
                  </a:lnTo>
                  <a:lnTo>
                    <a:pt x="0" y="75436"/>
                  </a:lnTo>
                  <a:lnTo>
                    <a:pt x="1374" y="115493"/>
                  </a:lnTo>
                  <a:lnTo>
                    <a:pt x="2879" y="155270"/>
                  </a:lnTo>
                  <a:lnTo>
                    <a:pt x="6696" y="197238"/>
                  </a:lnTo>
                  <a:lnTo>
                    <a:pt x="8532" y="244116"/>
                  </a:lnTo>
                  <a:lnTo>
                    <a:pt x="3513" y="28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739">
              <a:extLst>
                <a:ext uri="{FF2B5EF4-FFF2-40B4-BE49-F238E27FC236}">
                  <a16:creationId xmlns:a16="http://schemas.microsoft.com/office/drawing/2014/main" xmlns="" id="{4648539A-D711-450F-921A-08121DC4C9A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181600" y="1041400"/>
              <a:ext cx="177801" cy="44112"/>
            </a:xfrm>
            <a:custGeom>
              <a:avLst/>
              <a:gdLst/>
              <a:ahLst/>
              <a:cxnLst/>
              <a:rect l="0" t="0" r="0" b="0"/>
              <a:pathLst>
                <a:path w="177801" h="44112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1881" y="38658"/>
                  </a:lnTo>
                  <a:lnTo>
                    <a:pt x="3371" y="40588"/>
                  </a:lnTo>
                  <a:lnTo>
                    <a:pt x="8788" y="42734"/>
                  </a:lnTo>
                  <a:lnTo>
                    <a:pt x="27136" y="44111"/>
                  </a:lnTo>
                  <a:lnTo>
                    <a:pt x="73075" y="30590"/>
                  </a:lnTo>
                  <a:lnTo>
                    <a:pt x="110787" y="18706"/>
                  </a:lnTo>
                  <a:lnTo>
                    <a:pt x="157664" y="542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740">
              <a:extLst>
                <a:ext uri="{FF2B5EF4-FFF2-40B4-BE49-F238E27FC236}">
                  <a16:creationId xmlns:a16="http://schemas.microsoft.com/office/drawing/2014/main" xmlns="" id="{DF9E6E6B-0482-4528-8027-00E5D379102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144383" y="819150"/>
              <a:ext cx="240418" cy="69851"/>
            </a:xfrm>
            <a:custGeom>
              <a:avLst/>
              <a:gdLst/>
              <a:ahLst/>
              <a:cxnLst/>
              <a:rect l="0" t="0" r="0" b="0"/>
              <a:pathLst>
                <a:path w="240418" h="69851">
                  <a:moveTo>
                    <a:pt x="5467" y="69850"/>
                  </a:moveTo>
                  <a:lnTo>
                    <a:pt x="5467" y="69850"/>
                  </a:lnTo>
                  <a:lnTo>
                    <a:pt x="2096" y="66479"/>
                  </a:lnTo>
                  <a:lnTo>
                    <a:pt x="441" y="62942"/>
                  </a:lnTo>
                  <a:lnTo>
                    <a:pt x="0" y="61012"/>
                  </a:lnTo>
                  <a:lnTo>
                    <a:pt x="411" y="59019"/>
                  </a:lnTo>
                  <a:lnTo>
                    <a:pt x="2749" y="54923"/>
                  </a:lnTo>
                  <a:lnTo>
                    <a:pt x="50317" y="35646"/>
                  </a:lnTo>
                  <a:lnTo>
                    <a:pt x="82550" y="24309"/>
                  </a:lnTo>
                  <a:lnTo>
                    <a:pt x="122747" y="12215"/>
                  </a:lnTo>
                  <a:lnTo>
                    <a:pt x="160837" y="5429"/>
                  </a:lnTo>
                  <a:lnTo>
                    <a:pt x="206490" y="1609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741">
              <a:extLst>
                <a:ext uri="{FF2B5EF4-FFF2-40B4-BE49-F238E27FC236}">
                  <a16:creationId xmlns:a16="http://schemas.microsoft.com/office/drawing/2014/main" xmlns="" id="{12C19364-62AB-4348-896B-22BBB2DD45F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283200" y="813683"/>
              <a:ext cx="9461" cy="259468"/>
            </a:xfrm>
            <a:custGeom>
              <a:avLst/>
              <a:gdLst/>
              <a:ahLst/>
              <a:cxnLst/>
              <a:rect l="0" t="0" r="0" b="0"/>
              <a:pathLst>
                <a:path w="9461" h="259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1856"/>
                  </a:lnTo>
                  <a:lnTo>
                    <a:pt x="3371" y="83434"/>
                  </a:lnTo>
                  <a:lnTo>
                    <a:pt x="5026" y="115143"/>
                  </a:lnTo>
                  <a:lnTo>
                    <a:pt x="5761" y="147345"/>
                  </a:lnTo>
                  <a:lnTo>
                    <a:pt x="6881" y="191125"/>
                  </a:lnTo>
                  <a:lnTo>
                    <a:pt x="9460" y="230393"/>
                  </a:lnTo>
                  <a:lnTo>
                    <a:pt x="5390" y="248265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0" name="SMARTInkShape-2742">
            <a:extLst>
              <a:ext uri="{FF2B5EF4-FFF2-40B4-BE49-F238E27FC236}">
                <a16:creationId xmlns:a16="http://schemas.microsoft.com/office/drawing/2014/main" xmlns="" id="{8C5FCD56-F983-4C31-B097-5F5D20A715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08500" y="807774"/>
            <a:ext cx="344861" cy="1351227"/>
          </a:xfrm>
          <a:custGeom>
            <a:avLst/>
            <a:gdLst/>
            <a:ahLst/>
            <a:cxnLst/>
            <a:rect l="0" t="0" r="0" b="0"/>
            <a:pathLst>
              <a:path w="344861" h="1351227">
                <a:moveTo>
                  <a:pt x="120650" y="5026"/>
                </a:moveTo>
                <a:lnTo>
                  <a:pt x="120650" y="5026"/>
                </a:lnTo>
                <a:lnTo>
                  <a:pt x="141373" y="0"/>
                </a:lnTo>
                <a:lnTo>
                  <a:pt x="182515" y="261"/>
                </a:lnTo>
                <a:lnTo>
                  <a:pt x="227649" y="12525"/>
                </a:lnTo>
                <a:lnTo>
                  <a:pt x="238550" y="16376"/>
                </a:lnTo>
                <a:lnTo>
                  <a:pt x="256305" y="30061"/>
                </a:lnTo>
                <a:lnTo>
                  <a:pt x="276320" y="57599"/>
                </a:lnTo>
                <a:lnTo>
                  <a:pt x="292353" y="98510"/>
                </a:lnTo>
                <a:lnTo>
                  <a:pt x="300015" y="140126"/>
                </a:lnTo>
                <a:lnTo>
                  <a:pt x="304554" y="173726"/>
                </a:lnTo>
                <a:lnTo>
                  <a:pt x="306807" y="210532"/>
                </a:lnTo>
                <a:lnTo>
                  <a:pt x="303105" y="250408"/>
                </a:lnTo>
                <a:lnTo>
                  <a:pt x="294874" y="289768"/>
                </a:lnTo>
                <a:lnTo>
                  <a:pt x="284161" y="327017"/>
                </a:lnTo>
                <a:lnTo>
                  <a:pt x="272343" y="360035"/>
                </a:lnTo>
                <a:lnTo>
                  <a:pt x="250420" y="406390"/>
                </a:lnTo>
                <a:lnTo>
                  <a:pt x="226049" y="444663"/>
                </a:lnTo>
                <a:lnTo>
                  <a:pt x="204326" y="481716"/>
                </a:lnTo>
                <a:lnTo>
                  <a:pt x="188867" y="527093"/>
                </a:lnTo>
                <a:lnTo>
                  <a:pt x="186246" y="548676"/>
                </a:lnTo>
                <a:lnTo>
                  <a:pt x="190726" y="570028"/>
                </a:lnTo>
                <a:lnTo>
                  <a:pt x="200478" y="589866"/>
                </a:lnTo>
                <a:lnTo>
                  <a:pt x="214220" y="605738"/>
                </a:lnTo>
                <a:lnTo>
                  <a:pt x="244565" y="623203"/>
                </a:lnTo>
                <a:lnTo>
                  <a:pt x="286264" y="631607"/>
                </a:lnTo>
                <a:lnTo>
                  <a:pt x="302206" y="632756"/>
                </a:lnTo>
                <a:lnTo>
                  <a:pt x="307304" y="635180"/>
                </a:lnTo>
                <a:lnTo>
                  <a:pt x="310703" y="638912"/>
                </a:lnTo>
                <a:lnTo>
                  <a:pt x="312968" y="643517"/>
                </a:lnTo>
                <a:lnTo>
                  <a:pt x="312363" y="649409"/>
                </a:lnTo>
                <a:lnTo>
                  <a:pt x="300691" y="671891"/>
                </a:lnTo>
                <a:lnTo>
                  <a:pt x="275583" y="710735"/>
                </a:lnTo>
                <a:lnTo>
                  <a:pt x="261100" y="745643"/>
                </a:lnTo>
                <a:lnTo>
                  <a:pt x="254333" y="772339"/>
                </a:lnTo>
                <a:lnTo>
                  <a:pt x="255196" y="813286"/>
                </a:lnTo>
                <a:lnTo>
                  <a:pt x="260646" y="846852"/>
                </a:lnTo>
                <a:lnTo>
                  <a:pt x="273417" y="882938"/>
                </a:lnTo>
                <a:lnTo>
                  <a:pt x="290852" y="920848"/>
                </a:lnTo>
                <a:lnTo>
                  <a:pt x="310361" y="961215"/>
                </a:lnTo>
                <a:lnTo>
                  <a:pt x="327027" y="1006438"/>
                </a:lnTo>
                <a:lnTo>
                  <a:pt x="339373" y="1054053"/>
                </a:lnTo>
                <a:lnTo>
                  <a:pt x="344860" y="1101086"/>
                </a:lnTo>
                <a:lnTo>
                  <a:pt x="336010" y="1145979"/>
                </a:lnTo>
                <a:lnTo>
                  <a:pt x="327723" y="1167828"/>
                </a:lnTo>
                <a:lnTo>
                  <a:pt x="295938" y="1209038"/>
                </a:lnTo>
                <a:lnTo>
                  <a:pt x="248650" y="1247814"/>
                </a:lnTo>
                <a:lnTo>
                  <a:pt x="217272" y="1266057"/>
                </a:lnTo>
                <a:lnTo>
                  <a:pt x="182948" y="1283863"/>
                </a:lnTo>
                <a:lnTo>
                  <a:pt x="147365" y="1299262"/>
                </a:lnTo>
                <a:lnTo>
                  <a:pt x="110944" y="1313055"/>
                </a:lnTo>
                <a:lnTo>
                  <a:pt x="73963" y="1325779"/>
                </a:lnTo>
                <a:lnTo>
                  <a:pt x="0" y="13512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4" name="SMARTInkShape-Group568">
            <a:extLst>
              <a:ext uri="{FF2B5EF4-FFF2-40B4-BE49-F238E27FC236}">
                <a16:creationId xmlns:a16="http://schemas.microsoft.com/office/drawing/2014/main" xmlns="" id="{35B644DC-B892-44F4-99F5-C7BF89A76F9A}"/>
              </a:ext>
            </a:extLst>
          </p:cNvPr>
          <p:cNvGrpSpPr/>
          <p:nvPr/>
        </p:nvGrpSpPr>
        <p:grpSpPr>
          <a:xfrm>
            <a:off x="2184400" y="1479550"/>
            <a:ext cx="603186" cy="381001"/>
            <a:chOff x="2184400" y="1479550"/>
            <a:chExt cx="603186" cy="381001"/>
          </a:xfrm>
        </p:grpSpPr>
        <p:sp>
          <p:nvSpPr>
            <p:cNvPr id="591" name="SMARTInkShape-2743">
              <a:extLst>
                <a:ext uri="{FF2B5EF4-FFF2-40B4-BE49-F238E27FC236}">
                  <a16:creationId xmlns:a16="http://schemas.microsoft.com/office/drawing/2014/main" xmlns="" id="{D60B61B7-BE21-4C00-98AF-391369CBE99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73350" y="1479550"/>
              <a:ext cx="114236" cy="381001"/>
            </a:xfrm>
            <a:custGeom>
              <a:avLst/>
              <a:gdLst/>
              <a:ahLst/>
              <a:cxnLst/>
              <a:rect l="0" t="0" r="0" b="0"/>
              <a:pathLst>
                <a:path w="114236" h="381001">
                  <a:moveTo>
                    <a:pt x="63500" y="0"/>
                  </a:moveTo>
                  <a:lnTo>
                    <a:pt x="63500" y="0"/>
                  </a:lnTo>
                  <a:lnTo>
                    <a:pt x="63500" y="6742"/>
                  </a:lnTo>
                  <a:lnTo>
                    <a:pt x="86104" y="50216"/>
                  </a:lnTo>
                  <a:lnTo>
                    <a:pt x="105240" y="94371"/>
                  </a:lnTo>
                  <a:lnTo>
                    <a:pt x="113096" y="130843"/>
                  </a:lnTo>
                  <a:lnTo>
                    <a:pt x="114235" y="172923"/>
                  </a:lnTo>
                  <a:lnTo>
                    <a:pt x="106745" y="213732"/>
                  </a:lnTo>
                  <a:lnTo>
                    <a:pt x="92598" y="253742"/>
                  </a:lnTo>
                  <a:lnTo>
                    <a:pt x="72199" y="295043"/>
                  </a:lnTo>
                  <a:lnTo>
                    <a:pt x="45259" y="33127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744">
              <a:extLst>
                <a:ext uri="{FF2B5EF4-FFF2-40B4-BE49-F238E27FC236}">
                  <a16:creationId xmlns:a16="http://schemas.microsoft.com/office/drawing/2014/main" xmlns="" id="{49F5FFF7-0B19-44A7-9577-480E5A679EE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350799" y="1493669"/>
              <a:ext cx="392402" cy="284933"/>
            </a:xfrm>
            <a:custGeom>
              <a:avLst/>
              <a:gdLst/>
              <a:ahLst/>
              <a:cxnLst/>
              <a:rect l="0" t="0" r="0" b="0"/>
              <a:pathLst>
                <a:path w="392402" h="284933">
                  <a:moveTo>
                    <a:pt x="24101" y="170031"/>
                  </a:moveTo>
                  <a:lnTo>
                    <a:pt x="24101" y="170031"/>
                  </a:lnTo>
                  <a:lnTo>
                    <a:pt x="14667" y="180876"/>
                  </a:lnTo>
                  <a:lnTo>
                    <a:pt x="5278" y="206432"/>
                  </a:lnTo>
                  <a:lnTo>
                    <a:pt x="0" y="241662"/>
                  </a:lnTo>
                  <a:lnTo>
                    <a:pt x="2457" y="267298"/>
                  </a:lnTo>
                  <a:lnTo>
                    <a:pt x="5438" y="273681"/>
                  </a:lnTo>
                  <a:lnTo>
                    <a:pt x="14395" y="282655"/>
                  </a:lnTo>
                  <a:lnTo>
                    <a:pt x="19042" y="284625"/>
                  </a:lnTo>
                  <a:lnTo>
                    <a:pt x="27967" y="284932"/>
                  </a:lnTo>
                  <a:lnTo>
                    <a:pt x="38519" y="277072"/>
                  </a:lnTo>
                  <a:lnTo>
                    <a:pt x="49559" y="263466"/>
                  </a:lnTo>
                  <a:lnTo>
                    <a:pt x="69142" y="219172"/>
                  </a:lnTo>
                  <a:lnTo>
                    <a:pt x="77422" y="201558"/>
                  </a:lnTo>
                  <a:lnTo>
                    <a:pt x="77287" y="200927"/>
                  </a:lnTo>
                  <a:lnTo>
                    <a:pt x="76492" y="201211"/>
                  </a:lnTo>
                  <a:lnTo>
                    <a:pt x="75041" y="234988"/>
                  </a:lnTo>
                  <a:lnTo>
                    <a:pt x="81684" y="260852"/>
                  </a:lnTo>
                  <a:lnTo>
                    <a:pt x="90616" y="274131"/>
                  </a:lnTo>
                  <a:lnTo>
                    <a:pt x="95961" y="279648"/>
                  </a:lnTo>
                  <a:lnTo>
                    <a:pt x="101641" y="282620"/>
                  </a:lnTo>
                  <a:lnTo>
                    <a:pt x="113597" y="284041"/>
                  </a:lnTo>
                  <a:lnTo>
                    <a:pt x="138969" y="270761"/>
                  </a:lnTo>
                  <a:lnTo>
                    <a:pt x="162088" y="242210"/>
                  </a:lnTo>
                  <a:lnTo>
                    <a:pt x="177621" y="209637"/>
                  </a:lnTo>
                  <a:lnTo>
                    <a:pt x="192521" y="168583"/>
                  </a:lnTo>
                  <a:lnTo>
                    <a:pt x="203847" y="122116"/>
                  </a:lnTo>
                  <a:lnTo>
                    <a:pt x="211703" y="77004"/>
                  </a:lnTo>
                  <a:lnTo>
                    <a:pt x="216135" y="37669"/>
                  </a:lnTo>
                  <a:lnTo>
                    <a:pt x="215753" y="10779"/>
                  </a:lnTo>
                  <a:lnTo>
                    <a:pt x="213958" y="3891"/>
                  </a:lnTo>
                  <a:lnTo>
                    <a:pt x="211350" y="710"/>
                  </a:lnTo>
                  <a:lnTo>
                    <a:pt x="208200" y="0"/>
                  </a:lnTo>
                  <a:lnTo>
                    <a:pt x="197175" y="12382"/>
                  </a:lnTo>
                  <a:lnTo>
                    <a:pt x="190283" y="22599"/>
                  </a:lnTo>
                  <a:lnTo>
                    <a:pt x="180745" y="52765"/>
                  </a:lnTo>
                  <a:lnTo>
                    <a:pt x="174859" y="90396"/>
                  </a:lnTo>
                  <a:lnTo>
                    <a:pt x="172244" y="132991"/>
                  </a:lnTo>
                  <a:lnTo>
                    <a:pt x="172962" y="174030"/>
                  </a:lnTo>
                  <a:lnTo>
                    <a:pt x="176339" y="211319"/>
                  </a:lnTo>
                  <a:lnTo>
                    <a:pt x="186174" y="253996"/>
                  </a:lnTo>
                  <a:lnTo>
                    <a:pt x="193970" y="272966"/>
                  </a:lnTo>
                  <a:lnTo>
                    <a:pt x="198730" y="277460"/>
                  </a:lnTo>
                  <a:lnTo>
                    <a:pt x="204021" y="279044"/>
                  </a:lnTo>
                  <a:lnTo>
                    <a:pt x="209664" y="278690"/>
                  </a:lnTo>
                  <a:lnTo>
                    <a:pt x="223461" y="270770"/>
                  </a:lnTo>
                  <a:lnTo>
                    <a:pt x="239000" y="255021"/>
                  </a:lnTo>
                  <a:lnTo>
                    <a:pt x="262204" y="215831"/>
                  </a:lnTo>
                  <a:lnTo>
                    <a:pt x="279638" y="169592"/>
                  </a:lnTo>
                  <a:lnTo>
                    <a:pt x="281243" y="161272"/>
                  </a:lnTo>
                  <a:lnTo>
                    <a:pt x="280901" y="155019"/>
                  </a:lnTo>
                  <a:lnTo>
                    <a:pt x="279262" y="150145"/>
                  </a:lnTo>
                  <a:lnTo>
                    <a:pt x="276758" y="146191"/>
                  </a:lnTo>
                  <a:lnTo>
                    <a:pt x="273678" y="146376"/>
                  </a:lnTo>
                  <a:lnTo>
                    <a:pt x="266493" y="154108"/>
                  </a:lnTo>
                  <a:lnTo>
                    <a:pt x="262358" y="168834"/>
                  </a:lnTo>
                  <a:lnTo>
                    <a:pt x="261912" y="196958"/>
                  </a:lnTo>
                  <a:lnTo>
                    <a:pt x="265967" y="216571"/>
                  </a:lnTo>
                  <a:lnTo>
                    <a:pt x="274825" y="234695"/>
                  </a:lnTo>
                  <a:lnTo>
                    <a:pt x="291461" y="246513"/>
                  </a:lnTo>
                  <a:lnTo>
                    <a:pt x="312967" y="252706"/>
                  </a:lnTo>
                  <a:lnTo>
                    <a:pt x="336636" y="253107"/>
                  </a:lnTo>
                  <a:lnTo>
                    <a:pt x="392401" y="233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745">
              <a:extLst>
                <a:ext uri="{FF2B5EF4-FFF2-40B4-BE49-F238E27FC236}">
                  <a16:creationId xmlns:a16="http://schemas.microsoft.com/office/drawing/2014/main" xmlns="" id="{E4DBD32D-9737-4B31-95AC-A5C95FC1FF9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184400" y="1638300"/>
              <a:ext cx="133351" cy="166249"/>
            </a:xfrm>
            <a:custGeom>
              <a:avLst/>
              <a:gdLst/>
              <a:ahLst/>
              <a:cxnLst/>
              <a:rect l="0" t="0" r="0" b="0"/>
              <a:pathLst>
                <a:path w="133351" h="166249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12209" y="22029"/>
                  </a:lnTo>
                  <a:lnTo>
                    <a:pt x="33878" y="26675"/>
                  </a:lnTo>
                  <a:lnTo>
                    <a:pt x="66012" y="43730"/>
                  </a:lnTo>
                  <a:lnTo>
                    <a:pt x="84372" y="66237"/>
                  </a:lnTo>
                  <a:lnTo>
                    <a:pt x="97471" y="94350"/>
                  </a:lnTo>
                  <a:lnTo>
                    <a:pt x="103293" y="123307"/>
                  </a:lnTo>
                  <a:lnTo>
                    <a:pt x="102117" y="145114"/>
                  </a:lnTo>
                  <a:lnTo>
                    <a:pt x="99828" y="153893"/>
                  </a:lnTo>
                  <a:lnTo>
                    <a:pt x="95480" y="159745"/>
                  </a:lnTo>
                  <a:lnTo>
                    <a:pt x="89758" y="163647"/>
                  </a:lnTo>
                  <a:lnTo>
                    <a:pt x="83122" y="166248"/>
                  </a:lnTo>
                  <a:lnTo>
                    <a:pt x="76582" y="165160"/>
                  </a:lnTo>
                  <a:lnTo>
                    <a:pt x="63670" y="156425"/>
                  </a:lnTo>
                  <a:lnTo>
                    <a:pt x="54638" y="137490"/>
                  </a:lnTo>
                  <a:lnTo>
                    <a:pt x="49684" y="111907"/>
                  </a:lnTo>
                  <a:lnTo>
                    <a:pt x="51567" y="67887"/>
                  </a:lnTo>
                  <a:lnTo>
                    <a:pt x="57256" y="43107"/>
                  </a:lnTo>
                  <a:lnTo>
                    <a:pt x="70132" y="25979"/>
                  </a:lnTo>
                  <a:lnTo>
                    <a:pt x="88320" y="143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569">
            <a:extLst>
              <a:ext uri="{FF2B5EF4-FFF2-40B4-BE49-F238E27FC236}">
                <a16:creationId xmlns:a16="http://schemas.microsoft.com/office/drawing/2014/main" xmlns="" id="{A2215CFD-EB85-431A-8FB6-7218A7A37CE6}"/>
              </a:ext>
            </a:extLst>
          </p:cNvPr>
          <p:cNvGrpSpPr/>
          <p:nvPr/>
        </p:nvGrpSpPr>
        <p:grpSpPr>
          <a:xfrm>
            <a:off x="1324086" y="1472972"/>
            <a:ext cx="425038" cy="324079"/>
            <a:chOff x="1324086" y="1472972"/>
            <a:chExt cx="425038" cy="324079"/>
          </a:xfrm>
        </p:grpSpPr>
        <p:sp>
          <p:nvSpPr>
            <p:cNvPr id="595" name="SMARTInkShape-2746">
              <a:extLst>
                <a:ext uri="{FF2B5EF4-FFF2-40B4-BE49-F238E27FC236}">
                  <a16:creationId xmlns:a16="http://schemas.microsoft.com/office/drawing/2014/main" xmlns="" id="{F939C9CA-B916-474E-B9B8-83540DD2973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639306" y="1472972"/>
              <a:ext cx="109818" cy="290234"/>
            </a:xfrm>
            <a:custGeom>
              <a:avLst/>
              <a:gdLst/>
              <a:ahLst/>
              <a:cxnLst/>
              <a:rect l="0" t="0" r="0" b="0"/>
              <a:pathLst>
                <a:path w="109818" h="290234">
                  <a:moveTo>
                    <a:pt x="24394" y="76428"/>
                  </a:moveTo>
                  <a:lnTo>
                    <a:pt x="24394" y="76428"/>
                  </a:lnTo>
                  <a:lnTo>
                    <a:pt x="24394" y="116427"/>
                  </a:lnTo>
                  <a:lnTo>
                    <a:pt x="24394" y="159933"/>
                  </a:lnTo>
                  <a:lnTo>
                    <a:pt x="24394" y="192093"/>
                  </a:lnTo>
                  <a:lnTo>
                    <a:pt x="20631" y="238169"/>
                  </a:lnTo>
                  <a:lnTo>
                    <a:pt x="10088" y="281552"/>
                  </a:lnTo>
                  <a:lnTo>
                    <a:pt x="7452" y="289185"/>
                  </a:lnTo>
                  <a:lnTo>
                    <a:pt x="6750" y="290233"/>
                  </a:lnTo>
                  <a:lnTo>
                    <a:pt x="2389" y="274852"/>
                  </a:lnTo>
                  <a:lnTo>
                    <a:pt x="0" y="234469"/>
                  </a:lnTo>
                  <a:lnTo>
                    <a:pt x="3204" y="190883"/>
                  </a:lnTo>
                  <a:lnTo>
                    <a:pt x="6034" y="165431"/>
                  </a:lnTo>
                  <a:lnTo>
                    <a:pt x="10037" y="138586"/>
                  </a:lnTo>
                  <a:lnTo>
                    <a:pt x="14823" y="110811"/>
                  </a:lnTo>
                  <a:lnTo>
                    <a:pt x="20130" y="82417"/>
                  </a:lnTo>
                  <a:lnTo>
                    <a:pt x="33553" y="43341"/>
                  </a:lnTo>
                  <a:lnTo>
                    <a:pt x="55095" y="9239"/>
                  </a:lnTo>
                  <a:lnTo>
                    <a:pt x="61794" y="2002"/>
                  </a:lnTo>
                  <a:lnTo>
                    <a:pt x="69083" y="0"/>
                  </a:lnTo>
                  <a:lnTo>
                    <a:pt x="76765" y="1487"/>
                  </a:lnTo>
                  <a:lnTo>
                    <a:pt x="84708" y="5301"/>
                  </a:lnTo>
                  <a:lnTo>
                    <a:pt x="99178" y="20827"/>
                  </a:lnTo>
                  <a:lnTo>
                    <a:pt x="106000" y="30894"/>
                  </a:lnTo>
                  <a:lnTo>
                    <a:pt x="109817" y="57131"/>
                  </a:lnTo>
                  <a:lnTo>
                    <a:pt x="104693" y="86196"/>
                  </a:lnTo>
                  <a:lnTo>
                    <a:pt x="90656" y="113225"/>
                  </a:lnTo>
                  <a:lnTo>
                    <a:pt x="59549" y="145500"/>
                  </a:lnTo>
                  <a:lnTo>
                    <a:pt x="11694" y="171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747">
              <a:extLst>
                <a:ext uri="{FF2B5EF4-FFF2-40B4-BE49-F238E27FC236}">
                  <a16:creationId xmlns:a16="http://schemas.microsoft.com/office/drawing/2014/main" xmlns="" id="{B0E7027F-998B-496C-8A89-4DBB4BBD590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378306" y="1543050"/>
              <a:ext cx="240945" cy="76201"/>
            </a:xfrm>
            <a:custGeom>
              <a:avLst/>
              <a:gdLst/>
              <a:ahLst/>
              <a:cxnLst/>
              <a:rect l="0" t="0" r="0" b="0"/>
              <a:pathLst>
                <a:path w="240945" h="76201">
                  <a:moveTo>
                    <a:pt x="44094" y="76200"/>
                  </a:moveTo>
                  <a:lnTo>
                    <a:pt x="44094" y="76200"/>
                  </a:lnTo>
                  <a:lnTo>
                    <a:pt x="4548" y="56427"/>
                  </a:lnTo>
                  <a:lnTo>
                    <a:pt x="1502" y="52434"/>
                  </a:lnTo>
                  <a:lnTo>
                    <a:pt x="177" y="47656"/>
                  </a:lnTo>
                  <a:lnTo>
                    <a:pt x="0" y="42354"/>
                  </a:lnTo>
                  <a:lnTo>
                    <a:pt x="4114" y="37408"/>
                  </a:lnTo>
                  <a:lnTo>
                    <a:pt x="19975" y="28150"/>
                  </a:lnTo>
                  <a:lnTo>
                    <a:pt x="50543" y="19331"/>
                  </a:lnTo>
                  <a:lnTo>
                    <a:pt x="89999" y="11414"/>
                  </a:lnTo>
                  <a:lnTo>
                    <a:pt x="133406" y="5543"/>
                  </a:lnTo>
                  <a:lnTo>
                    <a:pt x="176686" y="2464"/>
                  </a:lnTo>
                  <a:lnTo>
                    <a:pt x="240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748">
              <a:extLst>
                <a:ext uri="{FF2B5EF4-FFF2-40B4-BE49-F238E27FC236}">
                  <a16:creationId xmlns:a16="http://schemas.microsoft.com/office/drawing/2014/main" xmlns="" id="{C39BBABD-4869-453E-B84E-7E3F1113AD7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508548" y="1536700"/>
              <a:ext cx="9103" cy="228601"/>
            </a:xfrm>
            <a:custGeom>
              <a:avLst/>
              <a:gdLst/>
              <a:ahLst/>
              <a:cxnLst/>
              <a:rect l="0" t="0" r="0" b="0"/>
              <a:pathLst>
                <a:path w="9103" h="228601">
                  <a:moveTo>
                    <a:pt x="9102" y="0"/>
                  </a:moveTo>
                  <a:lnTo>
                    <a:pt x="9102" y="0"/>
                  </a:lnTo>
                  <a:lnTo>
                    <a:pt x="263" y="43370"/>
                  </a:lnTo>
                  <a:lnTo>
                    <a:pt x="0" y="76896"/>
                  </a:lnTo>
                  <a:lnTo>
                    <a:pt x="1529" y="114609"/>
                  </a:lnTo>
                  <a:lnTo>
                    <a:pt x="2208" y="152537"/>
                  </a:lnTo>
                  <a:lnTo>
                    <a:pt x="2591" y="199478"/>
                  </a:lnTo>
                  <a:lnTo>
                    <a:pt x="275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749">
              <a:extLst>
                <a:ext uri="{FF2B5EF4-FFF2-40B4-BE49-F238E27FC236}">
                  <a16:creationId xmlns:a16="http://schemas.microsoft.com/office/drawing/2014/main" xmlns="" id="{8407765E-5553-4361-AC45-1F372D5E4AF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324086" y="1493917"/>
              <a:ext cx="72915" cy="303134"/>
            </a:xfrm>
            <a:custGeom>
              <a:avLst/>
              <a:gdLst/>
              <a:ahLst/>
              <a:cxnLst/>
              <a:rect l="0" t="0" r="0" b="0"/>
              <a:pathLst>
                <a:path w="72915" h="303134">
                  <a:moveTo>
                    <a:pt x="60214" y="23733"/>
                  </a:moveTo>
                  <a:lnTo>
                    <a:pt x="60214" y="23733"/>
                  </a:lnTo>
                  <a:lnTo>
                    <a:pt x="53306" y="6773"/>
                  </a:lnTo>
                  <a:lnTo>
                    <a:pt x="51376" y="3960"/>
                  </a:lnTo>
                  <a:lnTo>
                    <a:pt x="47972" y="2084"/>
                  </a:lnTo>
                  <a:lnTo>
                    <a:pt x="38545" y="0"/>
                  </a:lnTo>
                  <a:lnTo>
                    <a:pt x="33068" y="2267"/>
                  </a:lnTo>
                  <a:lnTo>
                    <a:pt x="21338" y="12311"/>
                  </a:lnTo>
                  <a:lnTo>
                    <a:pt x="6205" y="50688"/>
                  </a:lnTo>
                  <a:lnTo>
                    <a:pt x="932" y="88159"/>
                  </a:lnTo>
                  <a:lnTo>
                    <a:pt x="0" y="130683"/>
                  </a:lnTo>
                  <a:lnTo>
                    <a:pt x="4289" y="175454"/>
                  </a:lnTo>
                  <a:lnTo>
                    <a:pt x="10899" y="213696"/>
                  </a:lnTo>
                  <a:lnTo>
                    <a:pt x="19952" y="245744"/>
                  </a:lnTo>
                  <a:lnTo>
                    <a:pt x="33383" y="271747"/>
                  </a:lnTo>
                  <a:lnTo>
                    <a:pt x="48759" y="287537"/>
                  </a:lnTo>
                  <a:lnTo>
                    <a:pt x="72914" y="30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570">
            <a:extLst>
              <a:ext uri="{FF2B5EF4-FFF2-40B4-BE49-F238E27FC236}">
                <a16:creationId xmlns:a16="http://schemas.microsoft.com/office/drawing/2014/main" xmlns="" id="{7994EBBD-B6E4-439C-A446-BBDBF1169443}"/>
              </a:ext>
            </a:extLst>
          </p:cNvPr>
          <p:cNvGrpSpPr/>
          <p:nvPr/>
        </p:nvGrpSpPr>
        <p:grpSpPr>
          <a:xfrm>
            <a:off x="3833276" y="693449"/>
            <a:ext cx="592675" cy="300231"/>
            <a:chOff x="3833276" y="693449"/>
            <a:chExt cx="592675" cy="300231"/>
          </a:xfrm>
        </p:grpSpPr>
        <p:sp>
          <p:nvSpPr>
            <p:cNvPr id="600" name="SMARTInkShape-2750">
              <a:extLst>
                <a:ext uri="{FF2B5EF4-FFF2-40B4-BE49-F238E27FC236}">
                  <a16:creationId xmlns:a16="http://schemas.microsoft.com/office/drawing/2014/main" xmlns="" id="{E74107FD-16E0-45CA-9E12-D3FD90AEB47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039744" y="714144"/>
              <a:ext cx="386207" cy="265883"/>
            </a:xfrm>
            <a:custGeom>
              <a:avLst/>
              <a:gdLst/>
              <a:ahLst/>
              <a:cxnLst/>
              <a:rect l="0" t="0" r="0" b="0"/>
              <a:pathLst>
                <a:path w="386207" h="265883">
                  <a:moveTo>
                    <a:pt x="11556" y="181206"/>
                  </a:moveTo>
                  <a:lnTo>
                    <a:pt x="11556" y="181206"/>
                  </a:lnTo>
                  <a:lnTo>
                    <a:pt x="8185" y="174464"/>
                  </a:lnTo>
                  <a:lnTo>
                    <a:pt x="6487" y="172478"/>
                  </a:lnTo>
                  <a:lnTo>
                    <a:pt x="2718" y="170271"/>
                  </a:lnTo>
                  <a:lnTo>
                    <a:pt x="1430" y="171800"/>
                  </a:lnTo>
                  <a:lnTo>
                    <a:pt x="0" y="179142"/>
                  </a:lnTo>
                  <a:lnTo>
                    <a:pt x="5914" y="224130"/>
                  </a:lnTo>
                  <a:lnTo>
                    <a:pt x="13647" y="248722"/>
                  </a:lnTo>
                  <a:lnTo>
                    <a:pt x="17184" y="255850"/>
                  </a:lnTo>
                  <a:lnTo>
                    <a:pt x="21658" y="260602"/>
                  </a:lnTo>
                  <a:lnTo>
                    <a:pt x="32273" y="265882"/>
                  </a:lnTo>
                  <a:lnTo>
                    <a:pt x="38068" y="264468"/>
                  </a:lnTo>
                  <a:lnTo>
                    <a:pt x="50150" y="255370"/>
                  </a:lnTo>
                  <a:lnTo>
                    <a:pt x="73742" y="222876"/>
                  </a:lnTo>
                  <a:lnTo>
                    <a:pt x="87139" y="193070"/>
                  </a:lnTo>
                  <a:lnTo>
                    <a:pt x="88755" y="192643"/>
                  </a:lnTo>
                  <a:lnTo>
                    <a:pt x="90539" y="193064"/>
                  </a:lnTo>
                  <a:lnTo>
                    <a:pt x="92520" y="201058"/>
                  </a:lnTo>
                  <a:lnTo>
                    <a:pt x="97164" y="225814"/>
                  </a:lnTo>
                  <a:lnTo>
                    <a:pt x="102852" y="241382"/>
                  </a:lnTo>
                  <a:lnTo>
                    <a:pt x="105581" y="243901"/>
                  </a:lnTo>
                  <a:lnTo>
                    <a:pt x="108811" y="244875"/>
                  </a:lnTo>
                  <a:lnTo>
                    <a:pt x="112376" y="244819"/>
                  </a:lnTo>
                  <a:lnTo>
                    <a:pt x="130877" y="231255"/>
                  </a:lnTo>
                  <a:lnTo>
                    <a:pt x="154233" y="199250"/>
                  </a:lnTo>
                  <a:lnTo>
                    <a:pt x="170689" y="163120"/>
                  </a:lnTo>
                  <a:lnTo>
                    <a:pt x="186704" y="118840"/>
                  </a:lnTo>
                  <a:lnTo>
                    <a:pt x="193938" y="95179"/>
                  </a:lnTo>
                  <a:lnTo>
                    <a:pt x="205503" y="51955"/>
                  </a:lnTo>
                  <a:lnTo>
                    <a:pt x="210604" y="13871"/>
                  </a:lnTo>
                  <a:lnTo>
                    <a:pt x="206796" y="1472"/>
                  </a:lnTo>
                  <a:lnTo>
                    <a:pt x="203806" y="0"/>
                  </a:lnTo>
                  <a:lnTo>
                    <a:pt x="200400" y="1135"/>
                  </a:lnTo>
                  <a:lnTo>
                    <a:pt x="196718" y="4009"/>
                  </a:lnTo>
                  <a:lnTo>
                    <a:pt x="184795" y="35021"/>
                  </a:lnTo>
                  <a:lnTo>
                    <a:pt x="178392" y="68022"/>
                  </a:lnTo>
                  <a:lnTo>
                    <a:pt x="173194" y="105502"/>
                  </a:lnTo>
                  <a:lnTo>
                    <a:pt x="168532" y="143326"/>
                  </a:lnTo>
                  <a:lnTo>
                    <a:pt x="167871" y="177541"/>
                  </a:lnTo>
                  <a:lnTo>
                    <a:pt x="173347" y="220807"/>
                  </a:lnTo>
                  <a:lnTo>
                    <a:pt x="183907" y="250325"/>
                  </a:lnTo>
                  <a:lnTo>
                    <a:pt x="187840" y="256919"/>
                  </a:lnTo>
                  <a:lnTo>
                    <a:pt x="194694" y="259198"/>
                  </a:lnTo>
                  <a:lnTo>
                    <a:pt x="213601" y="256086"/>
                  </a:lnTo>
                  <a:lnTo>
                    <a:pt x="244675" y="235691"/>
                  </a:lnTo>
                  <a:lnTo>
                    <a:pt x="285368" y="188467"/>
                  </a:lnTo>
                  <a:lnTo>
                    <a:pt x="304823" y="157409"/>
                  </a:lnTo>
                  <a:lnTo>
                    <a:pt x="305845" y="151230"/>
                  </a:lnTo>
                  <a:lnTo>
                    <a:pt x="305115" y="146405"/>
                  </a:lnTo>
                  <a:lnTo>
                    <a:pt x="302512" y="143894"/>
                  </a:lnTo>
                  <a:lnTo>
                    <a:pt x="298660" y="142926"/>
                  </a:lnTo>
                  <a:lnTo>
                    <a:pt x="293975" y="142986"/>
                  </a:lnTo>
                  <a:lnTo>
                    <a:pt x="273898" y="153183"/>
                  </a:lnTo>
                  <a:lnTo>
                    <a:pt x="261972" y="167576"/>
                  </a:lnTo>
                  <a:lnTo>
                    <a:pt x="256817" y="176352"/>
                  </a:lnTo>
                  <a:lnTo>
                    <a:pt x="252970" y="193630"/>
                  </a:lnTo>
                  <a:lnTo>
                    <a:pt x="252932" y="202189"/>
                  </a:lnTo>
                  <a:lnTo>
                    <a:pt x="255023" y="209306"/>
                  </a:lnTo>
                  <a:lnTo>
                    <a:pt x="262991" y="220976"/>
                  </a:lnTo>
                  <a:lnTo>
                    <a:pt x="275470" y="227104"/>
                  </a:lnTo>
                  <a:lnTo>
                    <a:pt x="292540" y="229122"/>
                  </a:lnTo>
                  <a:lnTo>
                    <a:pt x="329917" y="226291"/>
                  </a:lnTo>
                  <a:lnTo>
                    <a:pt x="386206" y="219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751">
              <a:extLst>
                <a:ext uri="{FF2B5EF4-FFF2-40B4-BE49-F238E27FC236}">
                  <a16:creationId xmlns:a16="http://schemas.microsoft.com/office/drawing/2014/main" xmlns="" id="{ED2E1E06-C14B-47C0-930F-3F08478A343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833276" y="693449"/>
              <a:ext cx="153968" cy="300231"/>
            </a:xfrm>
            <a:custGeom>
              <a:avLst/>
              <a:gdLst/>
              <a:ahLst/>
              <a:cxnLst/>
              <a:rect l="0" t="0" r="0" b="0"/>
              <a:pathLst>
                <a:path w="153968" h="300231">
                  <a:moveTo>
                    <a:pt x="14824" y="113001"/>
                  </a:moveTo>
                  <a:lnTo>
                    <a:pt x="14824" y="113001"/>
                  </a:lnTo>
                  <a:lnTo>
                    <a:pt x="19893" y="126668"/>
                  </a:lnTo>
                  <a:lnTo>
                    <a:pt x="25807" y="173269"/>
                  </a:lnTo>
                  <a:lnTo>
                    <a:pt x="27015" y="217406"/>
                  </a:lnTo>
                  <a:lnTo>
                    <a:pt x="25492" y="260588"/>
                  </a:lnTo>
                  <a:lnTo>
                    <a:pt x="18656" y="296671"/>
                  </a:lnTo>
                  <a:lnTo>
                    <a:pt x="16673" y="299653"/>
                  </a:lnTo>
                  <a:lnTo>
                    <a:pt x="14646" y="300230"/>
                  </a:lnTo>
                  <a:lnTo>
                    <a:pt x="12588" y="299204"/>
                  </a:lnTo>
                  <a:lnTo>
                    <a:pt x="6322" y="277533"/>
                  </a:lnTo>
                  <a:lnTo>
                    <a:pt x="2108" y="242806"/>
                  </a:lnTo>
                  <a:lnTo>
                    <a:pt x="0" y="195387"/>
                  </a:lnTo>
                  <a:lnTo>
                    <a:pt x="1414" y="167925"/>
                  </a:lnTo>
                  <a:lnTo>
                    <a:pt x="3767" y="139034"/>
                  </a:lnTo>
                  <a:lnTo>
                    <a:pt x="8159" y="112717"/>
                  </a:lnTo>
                  <a:lnTo>
                    <a:pt x="13908" y="88117"/>
                  </a:lnTo>
                  <a:lnTo>
                    <a:pt x="28528" y="46203"/>
                  </a:lnTo>
                  <a:lnTo>
                    <a:pt x="46785" y="18167"/>
                  </a:lnTo>
                  <a:lnTo>
                    <a:pt x="66658" y="3824"/>
                  </a:lnTo>
                  <a:lnTo>
                    <a:pt x="76897" y="0"/>
                  </a:lnTo>
                  <a:lnTo>
                    <a:pt x="87956" y="273"/>
                  </a:lnTo>
                  <a:lnTo>
                    <a:pt x="111532" y="8101"/>
                  </a:lnTo>
                  <a:lnTo>
                    <a:pt x="145235" y="38489"/>
                  </a:lnTo>
                  <a:lnTo>
                    <a:pt x="151154" y="52743"/>
                  </a:lnTo>
                  <a:lnTo>
                    <a:pt x="153967" y="85514"/>
                  </a:lnTo>
                  <a:lnTo>
                    <a:pt x="144870" y="115601"/>
                  </a:lnTo>
                  <a:lnTo>
                    <a:pt x="129066" y="140262"/>
                  </a:lnTo>
                  <a:lnTo>
                    <a:pt x="110283" y="155926"/>
                  </a:lnTo>
                  <a:lnTo>
                    <a:pt x="88295" y="163829"/>
                  </a:lnTo>
                  <a:lnTo>
                    <a:pt x="53998" y="166396"/>
                  </a:lnTo>
                  <a:lnTo>
                    <a:pt x="14004" y="160884"/>
                  </a:lnTo>
                  <a:lnTo>
                    <a:pt x="12160" y="161857"/>
                  </a:lnTo>
                  <a:lnTo>
                    <a:pt x="12343" y="164621"/>
                  </a:lnTo>
                  <a:lnTo>
                    <a:pt x="16308" y="173338"/>
                  </a:lnTo>
                  <a:lnTo>
                    <a:pt x="56952" y="211110"/>
                  </a:lnTo>
                  <a:lnTo>
                    <a:pt x="101149" y="251149"/>
                  </a:lnTo>
                  <a:lnTo>
                    <a:pt x="148174" y="290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571">
            <a:extLst>
              <a:ext uri="{FF2B5EF4-FFF2-40B4-BE49-F238E27FC236}">
                <a16:creationId xmlns:a16="http://schemas.microsoft.com/office/drawing/2014/main" xmlns="" id="{2A1952BF-83C7-4B31-9ACE-CBFE1F660933}"/>
              </a:ext>
            </a:extLst>
          </p:cNvPr>
          <p:cNvGrpSpPr/>
          <p:nvPr/>
        </p:nvGrpSpPr>
        <p:grpSpPr>
          <a:xfrm>
            <a:off x="2143992" y="643377"/>
            <a:ext cx="1344735" cy="566427"/>
            <a:chOff x="2143992" y="643377"/>
            <a:chExt cx="1344735" cy="566427"/>
          </a:xfrm>
        </p:grpSpPr>
        <p:sp>
          <p:nvSpPr>
            <p:cNvPr id="603" name="SMARTInkShape-2752">
              <a:extLst>
                <a:ext uri="{FF2B5EF4-FFF2-40B4-BE49-F238E27FC236}">
                  <a16:creationId xmlns:a16="http://schemas.microsoft.com/office/drawing/2014/main" xmlns="" id="{E17EE0E3-9EB3-46E1-B939-F9AE75C6ED0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250704" y="848152"/>
              <a:ext cx="238023" cy="361652"/>
            </a:xfrm>
            <a:custGeom>
              <a:avLst/>
              <a:gdLst/>
              <a:ahLst/>
              <a:cxnLst/>
              <a:rect l="0" t="0" r="0" b="0"/>
              <a:pathLst>
                <a:path w="238023" h="361652">
                  <a:moveTo>
                    <a:pt x="13196" y="40848"/>
                  </a:moveTo>
                  <a:lnTo>
                    <a:pt x="13196" y="40848"/>
                  </a:lnTo>
                  <a:lnTo>
                    <a:pt x="3083" y="40848"/>
                  </a:lnTo>
                  <a:lnTo>
                    <a:pt x="810" y="41554"/>
                  </a:lnTo>
                  <a:lnTo>
                    <a:pt x="0" y="42729"/>
                  </a:lnTo>
                  <a:lnTo>
                    <a:pt x="165" y="44219"/>
                  </a:lnTo>
                  <a:lnTo>
                    <a:pt x="5993" y="47756"/>
                  </a:lnTo>
                  <a:lnTo>
                    <a:pt x="10511" y="49686"/>
                  </a:lnTo>
                  <a:lnTo>
                    <a:pt x="33724" y="49033"/>
                  </a:lnTo>
                  <a:lnTo>
                    <a:pt x="73878" y="36716"/>
                  </a:lnTo>
                  <a:lnTo>
                    <a:pt x="118080" y="14632"/>
                  </a:lnTo>
                  <a:lnTo>
                    <a:pt x="140923" y="0"/>
                  </a:lnTo>
                  <a:lnTo>
                    <a:pt x="142092" y="916"/>
                  </a:lnTo>
                  <a:lnTo>
                    <a:pt x="141509" y="7578"/>
                  </a:lnTo>
                  <a:lnTo>
                    <a:pt x="129377" y="46739"/>
                  </a:lnTo>
                  <a:lnTo>
                    <a:pt x="134796" y="69483"/>
                  </a:lnTo>
                  <a:lnTo>
                    <a:pt x="138712" y="74755"/>
                  </a:lnTo>
                  <a:lnTo>
                    <a:pt x="148709" y="80612"/>
                  </a:lnTo>
                  <a:lnTo>
                    <a:pt x="160207" y="81334"/>
                  </a:lnTo>
                  <a:lnTo>
                    <a:pt x="171667" y="78597"/>
                  </a:lnTo>
                  <a:lnTo>
                    <a:pt x="181464" y="72677"/>
                  </a:lnTo>
                  <a:lnTo>
                    <a:pt x="198997" y="52507"/>
                  </a:lnTo>
                  <a:lnTo>
                    <a:pt x="201975" y="52148"/>
                  </a:lnTo>
                  <a:lnTo>
                    <a:pt x="209046" y="55513"/>
                  </a:lnTo>
                  <a:lnTo>
                    <a:pt x="215010" y="63594"/>
                  </a:lnTo>
                  <a:lnTo>
                    <a:pt x="222336" y="85687"/>
                  </a:lnTo>
                  <a:lnTo>
                    <a:pt x="228974" y="124689"/>
                  </a:lnTo>
                  <a:lnTo>
                    <a:pt x="233275" y="158544"/>
                  </a:lnTo>
                  <a:lnTo>
                    <a:pt x="237539" y="194757"/>
                  </a:lnTo>
                  <a:lnTo>
                    <a:pt x="238022" y="233900"/>
                  </a:lnTo>
                  <a:lnTo>
                    <a:pt x="233769" y="272699"/>
                  </a:lnTo>
                  <a:lnTo>
                    <a:pt x="215507" y="320192"/>
                  </a:lnTo>
                  <a:lnTo>
                    <a:pt x="200243" y="343036"/>
                  </a:lnTo>
                  <a:lnTo>
                    <a:pt x="178408" y="356952"/>
                  </a:lnTo>
                  <a:lnTo>
                    <a:pt x="165670" y="361651"/>
                  </a:lnTo>
                  <a:lnTo>
                    <a:pt x="140229" y="361227"/>
                  </a:lnTo>
                  <a:lnTo>
                    <a:pt x="102096" y="351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753">
              <a:extLst>
                <a:ext uri="{FF2B5EF4-FFF2-40B4-BE49-F238E27FC236}">
                  <a16:creationId xmlns:a16="http://schemas.microsoft.com/office/drawing/2014/main" xmlns="" id="{85CA8CEA-C8B8-400D-B6C0-D2FA39EAF22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308350" y="673100"/>
              <a:ext cx="38101" cy="321909"/>
            </a:xfrm>
            <a:custGeom>
              <a:avLst/>
              <a:gdLst/>
              <a:ahLst/>
              <a:cxnLst/>
              <a:rect l="0" t="0" r="0" b="0"/>
              <a:pathLst>
                <a:path w="38101" h="321909">
                  <a:moveTo>
                    <a:pt x="0" y="0"/>
                  </a:moveTo>
                  <a:lnTo>
                    <a:pt x="0" y="0"/>
                  </a:lnTo>
                  <a:lnTo>
                    <a:pt x="0" y="37081"/>
                  </a:lnTo>
                  <a:lnTo>
                    <a:pt x="0" y="74101"/>
                  </a:lnTo>
                  <a:lnTo>
                    <a:pt x="705" y="115484"/>
                  </a:lnTo>
                  <a:lnTo>
                    <a:pt x="3371" y="162098"/>
                  </a:lnTo>
                  <a:lnTo>
                    <a:pt x="5026" y="205394"/>
                  </a:lnTo>
                  <a:lnTo>
                    <a:pt x="5762" y="245097"/>
                  </a:lnTo>
                  <a:lnTo>
                    <a:pt x="6088" y="281558"/>
                  </a:lnTo>
                  <a:lnTo>
                    <a:pt x="9643" y="313592"/>
                  </a:lnTo>
                  <a:lnTo>
                    <a:pt x="12073" y="318423"/>
                  </a:lnTo>
                  <a:lnTo>
                    <a:pt x="15104" y="320937"/>
                  </a:lnTo>
                  <a:lnTo>
                    <a:pt x="18536" y="321908"/>
                  </a:lnTo>
                  <a:lnTo>
                    <a:pt x="22235" y="319733"/>
                  </a:lnTo>
                  <a:lnTo>
                    <a:pt x="381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754">
              <a:extLst>
                <a:ext uri="{FF2B5EF4-FFF2-40B4-BE49-F238E27FC236}">
                  <a16:creationId xmlns:a16="http://schemas.microsoft.com/office/drawing/2014/main" xmlns="" id="{ABE09F95-5C2D-44CC-A0B7-F6E2EDEA1C7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219450" y="8128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50800"/>
                  </a:moveTo>
                  <a:lnTo>
                    <a:pt x="6350" y="50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755">
              <a:extLst>
                <a:ext uri="{FF2B5EF4-FFF2-40B4-BE49-F238E27FC236}">
                  <a16:creationId xmlns:a16="http://schemas.microsoft.com/office/drawing/2014/main" xmlns="" id="{E8592FEA-0096-46E4-84C0-85BF2C5E236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206750" y="8953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1288" y="16620"/>
                  </a:lnTo>
                  <a:lnTo>
                    <a:pt x="4677" y="4122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756">
              <a:extLst>
                <a:ext uri="{FF2B5EF4-FFF2-40B4-BE49-F238E27FC236}">
                  <a16:creationId xmlns:a16="http://schemas.microsoft.com/office/drawing/2014/main" xmlns="" id="{0578FC9A-4DF4-4F38-88E2-3EF41C5C3E1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143250" y="698500"/>
              <a:ext cx="27887" cy="298451"/>
            </a:xfrm>
            <a:custGeom>
              <a:avLst/>
              <a:gdLst/>
              <a:ahLst/>
              <a:cxnLst/>
              <a:rect l="0" t="0" r="0" b="0"/>
              <a:pathLst>
                <a:path w="27887" h="298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43823"/>
                  </a:lnTo>
                  <a:lnTo>
                    <a:pt x="17891" y="84153"/>
                  </a:lnTo>
                  <a:lnTo>
                    <a:pt x="22768" y="125596"/>
                  </a:lnTo>
                  <a:lnTo>
                    <a:pt x="27288" y="167533"/>
                  </a:lnTo>
                  <a:lnTo>
                    <a:pt x="27886" y="207809"/>
                  </a:lnTo>
                  <a:lnTo>
                    <a:pt x="25799" y="244054"/>
                  </a:lnTo>
                  <a:lnTo>
                    <a:pt x="20078" y="290590"/>
                  </a:lnTo>
                  <a:lnTo>
                    <a:pt x="190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2757">
              <a:extLst>
                <a:ext uri="{FF2B5EF4-FFF2-40B4-BE49-F238E27FC236}">
                  <a16:creationId xmlns:a16="http://schemas.microsoft.com/office/drawing/2014/main" xmlns="" id="{68B5B666-F8D3-423E-9E7D-EA59AE1119E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041650" y="8191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9616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758">
              <a:extLst>
                <a:ext uri="{FF2B5EF4-FFF2-40B4-BE49-F238E27FC236}">
                  <a16:creationId xmlns:a16="http://schemas.microsoft.com/office/drawing/2014/main" xmlns="" id="{89B1D433-1176-4D1B-967F-16BE105E689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692407" y="862516"/>
              <a:ext cx="146044" cy="139990"/>
            </a:xfrm>
            <a:custGeom>
              <a:avLst/>
              <a:gdLst/>
              <a:ahLst/>
              <a:cxnLst/>
              <a:rect l="0" t="0" r="0" b="0"/>
              <a:pathLst>
                <a:path w="146044" h="139990">
                  <a:moveTo>
                    <a:pt x="69843" y="13784"/>
                  </a:moveTo>
                  <a:lnTo>
                    <a:pt x="69843" y="13784"/>
                  </a:lnTo>
                  <a:lnTo>
                    <a:pt x="54263" y="1575"/>
                  </a:lnTo>
                  <a:lnTo>
                    <a:pt x="49579" y="0"/>
                  </a:lnTo>
                  <a:lnTo>
                    <a:pt x="40611" y="132"/>
                  </a:lnTo>
                  <a:lnTo>
                    <a:pt x="31921" y="6305"/>
                  </a:lnTo>
                  <a:lnTo>
                    <a:pt x="23355" y="18221"/>
                  </a:lnTo>
                  <a:lnTo>
                    <a:pt x="6359" y="62246"/>
                  </a:lnTo>
                  <a:lnTo>
                    <a:pt x="0" y="88239"/>
                  </a:lnTo>
                  <a:lnTo>
                    <a:pt x="387" y="120590"/>
                  </a:lnTo>
                  <a:lnTo>
                    <a:pt x="3226" y="134396"/>
                  </a:lnTo>
                  <a:lnTo>
                    <a:pt x="6381" y="137936"/>
                  </a:lnTo>
                  <a:lnTo>
                    <a:pt x="10602" y="139591"/>
                  </a:lnTo>
                  <a:lnTo>
                    <a:pt x="15532" y="139989"/>
                  </a:lnTo>
                  <a:lnTo>
                    <a:pt x="28536" y="134786"/>
                  </a:lnTo>
                  <a:lnTo>
                    <a:pt x="35955" y="130435"/>
                  </a:lnTo>
                  <a:lnTo>
                    <a:pt x="56510" y="104086"/>
                  </a:lnTo>
                  <a:lnTo>
                    <a:pt x="72279" y="59373"/>
                  </a:lnTo>
                  <a:lnTo>
                    <a:pt x="78483" y="37170"/>
                  </a:lnTo>
                  <a:lnTo>
                    <a:pt x="78425" y="33608"/>
                  </a:lnTo>
                  <a:lnTo>
                    <a:pt x="77681" y="31233"/>
                  </a:lnTo>
                  <a:lnTo>
                    <a:pt x="77890" y="31061"/>
                  </a:lnTo>
                  <a:lnTo>
                    <a:pt x="96024" y="71241"/>
                  </a:lnTo>
                  <a:lnTo>
                    <a:pt x="110056" y="94543"/>
                  </a:lnTo>
                  <a:lnTo>
                    <a:pt x="121582" y="106827"/>
                  </a:lnTo>
                  <a:lnTo>
                    <a:pt x="146043" y="121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759">
              <a:extLst>
                <a:ext uri="{FF2B5EF4-FFF2-40B4-BE49-F238E27FC236}">
                  <a16:creationId xmlns:a16="http://schemas.microsoft.com/office/drawing/2014/main" xmlns="" id="{0AAB54A2-3E30-4633-AA2F-0B11F90C547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54350" y="9017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760">
              <a:extLst>
                <a:ext uri="{FF2B5EF4-FFF2-40B4-BE49-F238E27FC236}">
                  <a16:creationId xmlns:a16="http://schemas.microsoft.com/office/drawing/2014/main" xmlns="" id="{14BC1093-CC53-4F15-9039-96FD5D72829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867712" y="711200"/>
              <a:ext cx="111768" cy="285319"/>
            </a:xfrm>
            <a:custGeom>
              <a:avLst/>
              <a:gdLst/>
              <a:ahLst/>
              <a:cxnLst/>
              <a:rect l="0" t="0" r="0" b="0"/>
              <a:pathLst>
                <a:path w="111768" h="285319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22322"/>
                  </a:lnTo>
                  <a:lnTo>
                    <a:pt x="4024" y="63764"/>
                  </a:lnTo>
                  <a:lnTo>
                    <a:pt x="8580" y="101952"/>
                  </a:lnTo>
                  <a:lnTo>
                    <a:pt x="14368" y="144796"/>
                  </a:lnTo>
                  <a:lnTo>
                    <a:pt x="23996" y="189707"/>
                  </a:lnTo>
                  <a:lnTo>
                    <a:pt x="31567" y="231775"/>
                  </a:lnTo>
                  <a:lnTo>
                    <a:pt x="38806" y="276813"/>
                  </a:lnTo>
                  <a:lnTo>
                    <a:pt x="34964" y="237403"/>
                  </a:lnTo>
                  <a:lnTo>
                    <a:pt x="47937" y="195303"/>
                  </a:lnTo>
                  <a:lnTo>
                    <a:pt x="60082" y="176642"/>
                  </a:lnTo>
                  <a:lnTo>
                    <a:pt x="66284" y="170678"/>
                  </a:lnTo>
                  <a:lnTo>
                    <a:pt x="71830" y="167408"/>
                  </a:lnTo>
                  <a:lnTo>
                    <a:pt x="81755" y="165655"/>
                  </a:lnTo>
                  <a:lnTo>
                    <a:pt x="92751" y="170991"/>
                  </a:lnTo>
                  <a:lnTo>
                    <a:pt x="98647" y="175377"/>
                  </a:lnTo>
                  <a:lnTo>
                    <a:pt x="107079" y="189658"/>
                  </a:lnTo>
                  <a:lnTo>
                    <a:pt x="111767" y="208470"/>
                  </a:lnTo>
                  <a:lnTo>
                    <a:pt x="111499" y="230942"/>
                  </a:lnTo>
                  <a:lnTo>
                    <a:pt x="105265" y="251278"/>
                  </a:lnTo>
                  <a:lnTo>
                    <a:pt x="95439" y="268312"/>
                  </a:lnTo>
                  <a:lnTo>
                    <a:pt x="84016" y="280587"/>
                  </a:lnTo>
                  <a:lnTo>
                    <a:pt x="77301" y="283719"/>
                  </a:lnTo>
                  <a:lnTo>
                    <a:pt x="62314" y="285318"/>
                  </a:lnTo>
                  <a:lnTo>
                    <a:pt x="48128" y="281795"/>
                  </a:lnTo>
                  <a:lnTo>
                    <a:pt x="41381" y="278880"/>
                  </a:lnTo>
                  <a:lnTo>
                    <a:pt x="37589" y="274114"/>
                  </a:lnTo>
                  <a:lnTo>
                    <a:pt x="3423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761">
              <a:extLst>
                <a:ext uri="{FF2B5EF4-FFF2-40B4-BE49-F238E27FC236}">
                  <a16:creationId xmlns:a16="http://schemas.microsoft.com/office/drawing/2014/main" xmlns="" id="{D755D0F1-EF71-4A54-BFC2-7349B033A04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52700" y="697312"/>
              <a:ext cx="93619" cy="308006"/>
            </a:xfrm>
            <a:custGeom>
              <a:avLst/>
              <a:gdLst/>
              <a:ahLst/>
              <a:cxnLst/>
              <a:rect l="0" t="0" r="0" b="0"/>
              <a:pathLst>
                <a:path w="93619" h="308006">
                  <a:moveTo>
                    <a:pt x="19050" y="20238"/>
                  </a:moveTo>
                  <a:lnTo>
                    <a:pt x="19050" y="20238"/>
                  </a:lnTo>
                  <a:lnTo>
                    <a:pt x="18344" y="6441"/>
                  </a:lnTo>
                  <a:lnTo>
                    <a:pt x="15392" y="0"/>
                  </a:lnTo>
                  <a:lnTo>
                    <a:pt x="16954" y="3247"/>
                  </a:lnTo>
                  <a:lnTo>
                    <a:pt x="18636" y="44294"/>
                  </a:lnTo>
                  <a:lnTo>
                    <a:pt x="18866" y="79142"/>
                  </a:lnTo>
                  <a:lnTo>
                    <a:pt x="18968" y="120031"/>
                  </a:lnTo>
                  <a:lnTo>
                    <a:pt x="17603" y="163368"/>
                  </a:lnTo>
                  <a:lnTo>
                    <a:pt x="12292" y="206148"/>
                  </a:lnTo>
                  <a:lnTo>
                    <a:pt x="4739" y="253044"/>
                  </a:lnTo>
                  <a:lnTo>
                    <a:pt x="1404" y="275798"/>
                  </a:lnTo>
                  <a:lnTo>
                    <a:pt x="1642" y="277394"/>
                  </a:lnTo>
                  <a:lnTo>
                    <a:pt x="2506" y="276342"/>
                  </a:lnTo>
                  <a:lnTo>
                    <a:pt x="15983" y="237173"/>
                  </a:lnTo>
                  <a:lnTo>
                    <a:pt x="28568" y="195914"/>
                  </a:lnTo>
                  <a:lnTo>
                    <a:pt x="44683" y="166678"/>
                  </a:lnTo>
                  <a:lnTo>
                    <a:pt x="54196" y="156348"/>
                  </a:lnTo>
                  <a:lnTo>
                    <a:pt x="58709" y="154723"/>
                  </a:lnTo>
                  <a:lnTo>
                    <a:pt x="63128" y="155050"/>
                  </a:lnTo>
                  <a:lnTo>
                    <a:pt x="67485" y="156679"/>
                  </a:lnTo>
                  <a:lnTo>
                    <a:pt x="76090" y="167897"/>
                  </a:lnTo>
                  <a:lnTo>
                    <a:pt x="86986" y="195928"/>
                  </a:lnTo>
                  <a:lnTo>
                    <a:pt x="93618" y="243325"/>
                  </a:lnTo>
                  <a:lnTo>
                    <a:pt x="88024" y="274094"/>
                  </a:lnTo>
                  <a:lnTo>
                    <a:pt x="77457" y="290402"/>
                  </a:lnTo>
                  <a:lnTo>
                    <a:pt x="70688" y="297714"/>
                  </a:lnTo>
                  <a:lnTo>
                    <a:pt x="55641" y="305838"/>
                  </a:lnTo>
                  <a:lnTo>
                    <a:pt x="47677" y="308005"/>
                  </a:lnTo>
                  <a:lnTo>
                    <a:pt x="33184" y="306649"/>
                  </a:lnTo>
                  <a:lnTo>
                    <a:pt x="20393" y="301343"/>
                  </a:lnTo>
                  <a:lnTo>
                    <a:pt x="0" y="28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762">
              <a:extLst>
                <a:ext uri="{FF2B5EF4-FFF2-40B4-BE49-F238E27FC236}">
                  <a16:creationId xmlns:a16="http://schemas.microsoft.com/office/drawing/2014/main" xmlns="" id="{17206616-5826-441B-ACD4-4BD9E8E4AA2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400647" y="872238"/>
              <a:ext cx="92051" cy="127391"/>
            </a:xfrm>
            <a:custGeom>
              <a:avLst/>
              <a:gdLst/>
              <a:ahLst/>
              <a:cxnLst/>
              <a:rect l="0" t="0" r="0" b="0"/>
              <a:pathLst>
                <a:path w="92051" h="127391">
                  <a:moveTo>
                    <a:pt x="75853" y="23112"/>
                  </a:moveTo>
                  <a:lnTo>
                    <a:pt x="75853" y="23112"/>
                  </a:lnTo>
                  <a:lnTo>
                    <a:pt x="67064" y="9297"/>
                  </a:lnTo>
                  <a:lnTo>
                    <a:pt x="63644" y="5435"/>
                  </a:lnTo>
                  <a:lnTo>
                    <a:pt x="54199" y="1145"/>
                  </a:lnTo>
                  <a:lnTo>
                    <a:pt x="48717" y="0"/>
                  </a:lnTo>
                  <a:lnTo>
                    <a:pt x="42945" y="1354"/>
                  </a:lnTo>
                  <a:lnTo>
                    <a:pt x="30888" y="8503"/>
                  </a:lnTo>
                  <a:lnTo>
                    <a:pt x="12200" y="31170"/>
                  </a:lnTo>
                  <a:lnTo>
                    <a:pt x="0" y="63600"/>
                  </a:lnTo>
                  <a:lnTo>
                    <a:pt x="1924" y="85792"/>
                  </a:lnTo>
                  <a:lnTo>
                    <a:pt x="5400" y="96648"/>
                  </a:lnTo>
                  <a:lnTo>
                    <a:pt x="16789" y="112474"/>
                  </a:lnTo>
                  <a:lnTo>
                    <a:pt x="23777" y="118670"/>
                  </a:lnTo>
                  <a:lnTo>
                    <a:pt x="40949" y="125555"/>
                  </a:lnTo>
                  <a:lnTo>
                    <a:pt x="50467" y="127390"/>
                  </a:lnTo>
                  <a:lnTo>
                    <a:pt x="58929" y="125792"/>
                  </a:lnTo>
                  <a:lnTo>
                    <a:pt x="73975" y="116490"/>
                  </a:lnTo>
                  <a:lnTo>
                    <a:pt x="83956" y="101067"/>
                  </a:lnTo>
                  <a:lnTo>
                    <a:pt x="91660" y="74432"/>
                  </a:lnTo>
                  <a:lnTo>
                    <a:pt x="92050" y="57915"/>
                  </a:lnTo>
                  <a:lnTo>
                    <a:pt x="85042" y="38128"/>
                  </a:lnTo>
                  <a:lnTo>
                    <a:pt x="79595" y="27875"/>
                  </a:lnTo>
                  <a:lnTo>
                    <a:pt x="79759" y="26287"/>
                  </a:lnTo>
                  <a:lnTo>
                    <a:pt x="82203" y="2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763">
              <a:extLst>
                <a:ext uri="{FF2B5EF4-FFF2-40B4-BE49-F238E27FC236}">
                  <a16:creationId xmlns:a16="http://schemas.microsoft.com/office/drawing/2014/main" xmlns="" id="{623FBF63-B1B0-4EE3-BC6A-013E89848D4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238179" y="863600"/>
              <a:ext cx="155772" cy="143134"/>
            </a:xfrm>
            <a:custGeom>
              <a:avLst/>
              <a:gdLst/>
              <a:ahLst/>
              <a:cxnLst/>
              <a:rect l="0" t="0" r="0" b="0"/>
              <a:pathLst>
                <a:path w="155772" h="143134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226" y="36985"/>
                  </a:lnTo>
                  <a:lnTo>
                    <a:pt x="1275" y="33123"/>
                  </a:lnTo>
                  <a:lnTo>
                    <a:pt x="4090" y="29843"/>
                  </a:lnTo>
                  <a:lnTo>
                    <a:pt x="12863" y="24317"/>
                  </a:lnTo>
                  <a:lnTo>
                    <a:pt x="19577" y="24678"/>
                  </a:lnTo>
                  <a:lnTo>
                    <a:pt x="36444" y="30724"/>
                  </a:lnTo>
                  <a:lnTo>
                    <a:pt x="62402" y="52769"/>
                  </a:lnTo>
                  <a:lnTo>
                    <a:pt x="81226" y="85015"/>
                  </a:lnTo>
                  <a:lnTo>
                    <a:pt x="90089" y="126651"/>
                  </a:lnTo>
                  <a:lnTo>
                    <a:pt x="91301" y="140015"/>
                  </a:lnTo>
                  <a:lnTo>
                    <a:pt x="90919" y="142732"/>
                  </a:lnTo>
                  <a:lnTo>
                    <a:pt x="89959" y="143133"/>
                  </a:lnTo>
                  <a:lnTo>
                    <a:pt x="88613" y="141988"/>
                  </a:lnTo>
                  <a:lnTo>
                    <a:pt x="83347" y="123523"/>
                  </a:lnTo>
                  <a:lnTo>
                    <a:pt x="84061" y="85596"/>
                  </a:lnTo>
                  <a:lnTo>
                    <a:pt x="95483" y="48724"/>
                  </a:lnTo>
                  <a:lnTo>
                    <a:pt x="112273" y="22198"/>
                  </a:lnTo>
                  <a:lnTo>
                    <a:pt x="128207" y="11512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764">
              <a:extLst>
                <a:ext uri="{FF2B5EF4-FFF2-40B4-BE49-F238E27FC236}">
                  <a16:creationId xmlns:a16="http://schemas.microsoft.com/office/drawing/2014/main" xmlns="" id="{B322C909-2337-445E-B3BA-9F7CF974217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143992" y="643377"/>
              <a:ext cx="90212" cy="377995"/>
            </a:xfrm>
            <a:custGeom>
              <a:avLst/>
              <a:gdLst/>
              <a:ahLst/>
              <a:cxnLst/>
              <a:rect l="0" t="0" r="0" b="0"/>
              <a:pathLst>
                <a:path w="90212" h="377995">
                  <a:moveTo>
                    <a:pt x="8658" y="112273"/>
                  </a:moveTo>
                  <a:lnTo>
                    <a:pt x="8658" y="112273"/>
                  </a:lnTo>
                  <a:lnTo>
                    <a:pt x="8658" y="148901"/>
                  </a:lnTo>
                  <a:lnTo>
                    <a:pt x="10539" y="179117"/>
                  </a:lnTo>
                  <a:lnTo>
                    <a:pt x="13727" y="216065"/>
                  </a:lnTo>
                  <a:lnTo>
                    <a:pt x="17496" y="256004"/>
                  </a:lnTo>
                  <a:lnTo>
                    <a:pt x="19642" y="295392"/>
                  </a:lnTo>
                  <a:lnTo>
                    <a:pt x="20595" y="331243"/>
                  </a:lnTo>
                  <a:lnTo>
                    <a:pt x="21291" y="377994"/>
                  </a:lnTo>
                  <a:lnTo>
                    <a:pt x="17978" y="341267"/>
                  </a:lnTo>
                  <a:lnTo>
                    <a:pt x="12565" y="300596"/>
                  </a:lnTo>
                  <a:lnTo>
                    <a:pt x="9146" y="275922"/>
                  </a:lnTo>
                  <a:lnTo>
                    <a:pt x="6161" y="248183"/>
                  </a:lnTo>
                  <a:lnTo>
                    <a:pt x="3466" y="218402"/>
                  </a:lnTo>
                  <a:lnTo>
                    <a:pt x="963" y="187259"/>
                  </a:lnTo>
                  <a:lnTo>
                    <a:pt x="0" y="158030"/>
                  </a:lnTo>
                  <a:lnTo>
                    <a:pt x="64" y="130078"/>
                  </a:lnTo>
                  <a:lnTo>
                    <a:pt x="812" y="102976"/>
                  </a:lnTo>
                  <a:lnTo>
                    <a:pt x="5406" y="59693"/>
                  </a:lnTo>
                  <a:lnTo>
                    <a:pt x="15926" y="16966"/>
                  </a:lnTo>
                  <a:lnTo>
                    <a:pt x="19853" y="8518"/>
                  </a:lnTo>
                  <a:lnTo>
                    <a:pt x="25999" y="3592"/>
                  </a:lnTo>
                  <a:lnTo>
                    <a:pt x="42236" y="0"/>
                  </a:lnTo>
                  <a:lnTo>
                    <a:pt x="51504" y="3558"/>
                  </a:lnTo>
                  <a:lnTo>
                    <a:pt x="71210" y="18799"/>
                  </a:lnTo>
                  <a:lnTo>
                    <a:pt x="84201" y="43448"/>
                  </a:lnTo>
                  <a:lnTo>
                    <a:pt x="90211" y="72512"/>
                  </a:lnTo>
                  <a:lnTo>
                    <a:pt x="88178" y="101892"/>
                  </a:lnTo>
                  <a:lnTo>
                    <a:pt x="75045" y="129531"/>
                  </a:lnTo>
                  <a:lnTo>
                    <a:pt x="38861" y="171656"/>
                  </a:lnTo>
                  <a:lnTo>
                    <a:pt x="2308" y="194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3" name="SMARTInkShape-Group572">
            <a:extLst>
              <a:ext uri="{FF2B5EF4-FFF2-40B4-BE49-F238E27FC236}">
                <a16:creationId xmlns:a16="http://schemas.microsoft.com/office/drawing/2014/main" xmlns="" id="{4BEF69A4-13DB-4782-9583-EFF32AB6EED0}"/>
              </a:ext>
            </a:extLst>
          </p:cNvPr>
          <p:cNvGrpSpPr/>
          <p:nvPr/>
        </p:nvGrpSpPr>
        <p:grpSpPr>
          <a:xfrm>
            <a:off x="770545" y="654408"/>
            <a:ext cx="950306" cy="405291"/>
            <a:chOff x="770545" y="654408"/>
            <a:chExt cx="950306" cy="405291"/>
          </a:xfrm>
        </p:grpSpPr>
        <p:sp>
          <p:nvSpPr>
            <p:cNvPr id="617" name="SMARTInkShape-2765">
              <a:extLst>
                <a:ext uri="{FF2B5EF4-FFF2-40B4-BE49-F238E27FC236}">
                  <a16:creationId xmlns:a16="http://schemas.microsoft.com/office/drawing/2014/main" xmlns="" id="{7100AA2F-F440-412C-8FF1-EF53D30DEE5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439553" y="664903"/>
              <a:ext cx="281298" cy="360452"/>
            </a:xfrm>
            <a:custGeom>
              <a:avLst/>
              <a:gdLst/>
              <a:ahLst/>
              <a:cxnLst/>
              <a:rect l="0" t="0" r="0" b="0"/>
              <a:pathLst>
                <a:path w="281298" h="360452">
                  <a:moveTo>
                    <a:pt x="128897" y="224097"/>
                  </a:moveTo>
                  <a:lnTo>
                    <a:pt x="128897" y="224097"/>
                  </a:lnTo>
                  <a:lnTo>
                    <a:pt x="92301" y="227468"/>
                  </a:lnTo>
                  <a:lnTo>
                    <a:pt x="65451" y="243048"/>
                  </a:lnTo>
                  <a:lnTo>
                    <a:pt x="26184" y="279372"/>
                  </a:lnTo>
                  <a:lnTo>
                    <a:pt x="5565" y="313617"/>
                  </a:lnTo>
                  <a:lnTo>
                    <a:pt x="0" y="335615"/>
                  </a:lnTo>
                  <a:lnTo>
                    <a:pt x="632" y="344304"/>
                  </a:lnTo>
                  <a:lnTo>
                    <a:pt x="6979" y="357720"/>
                  </a:lnTo>
                  <a:lnTo>
                    <a:pt x="12341" y="360451"/>
                  </a:lnTo>
                  <a:lnTo>
                    <a:pt x="25824" y="359723"/>
                  </a:lnTo>
                  <a:lnTo>
                    <a:pt x="56024" y="341266"/>
                  </a:lnTo>
                  <a:lnTo>
                    <a:pt x="92604" y="299766"/>
                  </a:lnTo>
                  <a:lnTo>
                    <a:pt x="112811" y="264331"/>
                  </a:lnTo>
                  <a:lnTo>
                    <a:pt x="113234" y="262208"/>
                  </a:lnTo>
                  <a:lnTo>
                    <a:pt x="112811" y="261499"/>
                  </a:lnTo>
                  <a:lnTo>
                    <a:pt x="111823" y="261732"/>
                  </a:lnTo>
                  <a:lnTo>
                    <a:pt x="107061" y="275543"/>
                  </a:lnTo>
                  <a:lnTo>
                    <a:pt x="104907" y="305494"/>
                  </a:lnTo>
                  <a:lnTo>
                    <a:pt x="107181" y="321892"/>
                  </a:lnTo>
                  <a:lnTo>
                    <a:pt x="114307" y="334824"/>
                  </a:lnTo>
                  <a:lnTo>
                    <a:pt x="119170" y="340249"/>
                  </a:lnTo>
                  <a:lnTo>
                    <a:pt x="124529" y="343159"/>
                  </a:lnTo>
                  <a:lnTo>
                    <a:pt x="136128" y="344512"/>
                  </a:lnTo>
                  <a:lnTo>
                    <a:pt x="161300" y="331193"/>
                  </a:lnTo>
                  <a:lnTo>
                    <a:pt x="191101" y="295889"/>
                  </a:lnTo>
                  <a:lnTo>
                    <a:pt x="211812" y="261884"/>
                  </a:lnTo>
                  <a:lnTo>
                    <a:pt x="230659" y="221136"/>
                  </a:lnTo>
                  <a:lnTo>
                    <a:pt x="237661" y="197428"/>
                  </a:lnTo>
                  <a:lnTo>
                    <a:pt x="243739" y="172451"/>
                  </a:lnTo>
                  <a:lnTo>
                    <a:pt x="249203" y="146628"/>
                  </a:lnTo>
                  <a:lnTo>
                    <a:pt x="254256" y="120240"/>
                  </a:lnTo>
                  <a:lnTo>
                    <a:pt x="259037" y="93475"/>
                  </a:lnTo>
                  <a:lnTo>
                    <a:pt x="260585" y="52449"/>
                  </a:lnTo>
                  <a:lnTo>
                    <a:pt x="255864" y="22925"/>
                  </a:lnTo>
                  <a:lnTo>
                    <a:pt x="246710" y="5100"/>
                  </a:lnTo>
                  <a:lnTo>
                    <a:pt x="242011" y="1194"/>
                  </a:lnTo>
                  <a:lnTo>
                    <a:pt x="237468" y="0"/>
                  </a:lnTo>
                  <a:lnTo>
                    <a:pt x="233027" y="616"/>
                  </a:lnTo>
                  <a:lnTo>
                    <a:pt x="213294" y="28450"/>
                  </a:lnTo>
                  <a:lnTo>
                    <a:pt x="201450" y="62589"/>
                  </a:lnTo>
                  <a:lnTo>
                    <a:pt x="192893" y="104338"/>
                  </a:lnTo>
                  <a:lnTo>
                    <a:pt x="189089" y="151115"/>
                  </a:lnTo>
                  <a:lnTo>
                    <a:pt x="193044" y="196364"/>
                  </a:lnTo>
                  <a:lnTo>
                    <a:pt x="201857" y="237877"/>
                  </a:lnTo>
                  <a:lnTo>
                    <a:pt x="212829" y="272790"/>
                  </a:lnTo>
                  <a:lnTo>
                    <a:pt x="234278" y="310099"/>
                  </a:lnTo>
                  <a:lnTo>
                    <a:pt x="281297" y="351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766">
              <a:extLst>
                <a:ext uri="{FF2B5EF4-FFF2-40B4-BE49-F238E27FC236}">
                  <a16:creationId xmlns:a16="http://schemas.microsoft.com/office/drawing/2014/main" xmlns="" id="{B5293DBC-38C6-4022-848B-F3AEE9A7BC7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307708" y="869950"/>
              <a:ext cx="127393" cy="44451"/>
            </a:xfrm>
            <a:custGeom>
              <a:avLst/>
              <a:gdLst/>
              <a:ahLst/>
              <a:cxnLst/>
              <a:rect l="0" t="0" r="0" b="0"/>
              <a:pathLst>
                <a:path w="127393" h="44451">
                  <a:moveTo>
                    <a:pt x="6742" y="44450"/>
                  </a:moveTo>
                  <a:lnTo>
                    <a:pt x="6742" y="44450"/>
                  </a:lnTo>
                  <a:lnTo>
                    <a:pt x="0" y="41079"/>
                  </a:lnTo>
                  <a:lnTo>
                    <a:pt x="131" y="38675"/>
                  </a:lnTo>
                  <a:lnTo>
                    <a:pt x="5920" y="32241"/>
                  </a:lnTo>
                  <a:lnTo>
                    <a:pt x="38434" y="16612"/>
                  </a:lnTo>
                  <a:lnTo>
                    <a:pt x="76261" y="5549"/>
                  </a:lnTo>
                  <a:lnTo>
                    <a:pt x="127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767">
              <a:extLst>
                <a:ext uri="{FF2B5EF4-FFF2-40B4-BE49-F238E27FC236}">
                  <a16:creationId xmlns:a16="http://schemas.microsoft.com/office/drawing/2014/main" xmlns="" id="{BE2930A1-D8CE-44B9-8369-5DD0CDBBFD4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349946" y="682261"/>
              <a:ext cx="72659" cy="377438"/>
            </a:xfrm>
            <a:custGeom>
              <a:avLst/>
              <a:gdLst/>
              <a:ahLst/>
              <a:cxnLst/>
              <a:rect l="0" t="0" r="0" b="0"/>
              <a:pathLst>
                <a:path w="72659" h="377438">
                  <a:moveTo>
                    <a:pt x="21654" y="35289"/>
                  </a:moveTo>
                  <a:lnTo>
                    <a:pt x="21654" y="35289"/>
                  </a:lnTo>
                  <a:lnTo>
                    <a:pt x="15565" y="0"/>
                  </a:lnTo>
                  <a:lnTo>
                    <a:pt x="16184" y="474"/>
                  </a:lnTo>
                  <a:lnTo>
                    <a:pt x="18752" y="4764"/>
                  </a:lnTo>
                  <a:lnTo>
                    <a:pt x="20375" y="37752"/>
                  </a:lnTo>
                  <a:lnTo>
                    <a:pt x="18028" y="70486"/>
                  </a:lnTo>
                  <a:lnTo>
                    <a:pt x="14633" y="112315"/>
                  </a:lnTo>
                  <a:lnTo>
                    <a:pt x="10772" y="159128"/>
                  </a:lnTo>
                  <a:lnTo>
                    <a:pt x="8755" y="183465"/>
                  </a:lnTo>
                  <a:lnTo>
                    <a:pt x="4632" y="230967"/>
                  </a:lnTo>
                  <a:lnTo>
                    <a:pt x="448" y="273246"/>
                  </a:lnTo>
                  <a:lnTo>
                    <a:pt x="0" y="309440"/>
                  </a:lnTo>
                  <a:lnTo>
                    <a:pt x="5595" y="350058"/>
                  </a:lnTo>
                  <a:lnTo>
                    <a:pt x="12400" y="366392"/>
                  </a:lnTo>
                  <a:lnTo>
                    <a:pt x="20128" y="376003"/>
                  </a:lnTo>
                  <a:lnTo>
                    <a:pt x="24870" y="377437"/>
                  </a:lnTo>
                  <a:lnTo>
                    <a:pt x="35783" y="375268"/>
                  </a:lnTo>
                  <a:lnTo>
                    <a:pt x="53827" y="359371"/>
                  </a:lnTo>
                  <a:lnTo>
                    <a:pt x="69208" y="333416"/>
                  </a:lnTo>
                  <a:lnTo>
                    <a:pt x="72658" y="313605"/>
                  </a:lnTo>
                  <a:lnTo>
                    <a:pt x="72454" y="28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768">
              <a:extLst>
                <a:ext uri="{FF2B5EF4-FFF2-40B4-BE49-F238E27FC236}">
                  <a16:creationId xmlns:a16="http://schemas.microsoft.com/office/drawing/2014/main" xmlns="" id="{E54C3095-6680-41F5-B7BA-E9839C4A774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27431" y="895611"/>
              <a:ext cx="115851" cy="134630"/>
            </a:xfrm>
            <a:custGeom>
              <a:avLst/>
              <a:gdLst/>
              <a:ahLst/>
              <a:cxnLst/>
              <a:rect l="0" t="0" r="0" b="0"/>
              <a:pathLst>
                <a:path w="115851" h="134630">
                  <a:moveTo>
                    <a:pt x="79069" y="6089"/>
                  </a:moveTo>
                  <a:lnTo>
                    <a:pt x="79069" y="6089"/>
                  </a:lnTo>
                  <a:lnTo>
                    <a:pt x="75698" y="2718"/>
                  </a:lnTo>
                  <a:lnTo>
                    <a:pt x="72161" y="1063"/>
                  </a:lnTo>
                  <a:lnTo>
                    <a:pt x="57400" y="0"/>
                  </a:lnTo>
                  <a:lnTo>
                    <a:pt x="40193" y="6558"/>
                  </a:lnTo>
                  <a:lnTo>
                    <a:pt x="29806" y="19233"/>
                  </a:lnTo>
                  <a:lnTo>
                    <a:pt x="8268" y="59485"/>
                  </a:lnTo>
                  <a:lnTo>
                    <a:pt x="0" y="95758"/>
                  </a:lnTo>
                  <a:lnTo>
                    <a:pt x="3711" y="115086"/>
                  </a:lnTo>
                  <a:lnTo>
                    <a:pt x="7663" y="123204"/>
                  </a:lnTo>
                  <a:lnTo>
                    <a:pt x="13826" y="128616"/>
                  </a:lnTo>
                  <a:lnTo>
                    <a:pt x="30081" y="134629"/>
                  </a:lnTo>
                  <a:lnTo>
                    <a:pt x="52828" y="131657"/>
                  </a:lnTo>
                  <a:lnTo>
                    <a:pt x="77284" y="121869"/>
                  </a:lnTo>
                  <a:lnTo>
                    <a:pt x="97561" y="105760"/>
                  </a:lnTo>
                  <a:lnTo>
                    <a:pt x="110336" y="86841"/>
                  </a:lnTo>
                  <a:lnTo>
                    <a:pt x="114730" y="76857"/>
                  </a:lnTo>
                  <a:lnTo>
                    <a:pt x="115850" y="58238"/>
                  </a:lnTo>
                  <a:lnTo>
                    <a:pt x="110938" y="41261"/>
                  </a:lnTo>
                  <a:lnTo>
                    <a:pt x="101700" y="26660"/>
                  </a:lnTo>
                  <a:lnTo>
                    <a:pt x="90538" y="16878"/>
                  </a:lnTo>
                  <a:lnTo>
                    <a:pt x="84598" y="13281"/>
                  </a:lnTo>
                  <a:lnTo>
                    <a:pt x="74236" y="11167"/>
                  </a:lnTo>
                  <a:lnTo>
                    <a:pt x="69497" y="11591"/>
                  </a:lnTo>
                  <a:lnTo>
                    <a:pt x="67043" y="12579"/>
                  </a:lnTo>
                  <a:lnTo>
                    <a:pt x="66113" y="13944"/>
                  </a:lnTo>
                  <a:lnTo>
                    <a:pt x="66369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2769">
              <a:extLst>
                <a:ext uri="{FF2B5EF4-FFF2-40B4-BE49-F238E27FC236}">
                  <a16:creationId xmlns:a16="http://schemas.microsoft.com/office/drawing/2014/main" xmlns="" id="{B5D68ABB-932A-4230-8916-2469A340E49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70545" y="654408"/>
              <a:ext cx="418660" cy="164743"/>
            </a:xfrm>
            <a:custGeom>
              <a:avLst/>
              <a:gdLst/>
              <a:ahLst/>
              <a:cxnLst/>
              <a:rect l="0" t="0" r="0" b="0"/>
              <a:pathLst>
                <a:path w="418660" h="164743">
                  <a:moveTo>
                    <a:pt x="16855" y="164742"/>
                  </a:moveTo>
                  <a:lnTo>
                    <a:pt x="16855" y="164742"/>
                  </a:lnTo>
                  <a:lnTo>
                    <a:pt x="0" y="164742"/>
                  </a:lnTo>
                  <a:lnTo>
                    <a:pt x="2796" y="161920"/>
                  </a:lnTo>
                  <a:lnTo>
                    <a:pt x="45929" y="142347"/>
                  </a:lnTo>
                  <a:lnTo>
                    <a:pt x="68693" y="131468"/>
                  </a:lnTo>
                  <a:lnTo>
                    <a:pt x="93747" y="119276"/>
                  </a:lnTo>
                  <a:lnTo>
                    <a:pt x="124561" y="104798"/>
                  </a:lnTo>
                  <a:lnTo>
                    <a:pt x="159214" y="88796"/>
                  </a:lnTo>
                  <a:lnTo>
                    <a:pt x="196428" y="71778"/>
                  </a:lnTo>
                  <a:lnTo>
                    <a:pt x="232526" y="56199"/>
                  </a:lnTo>
                  <a:lnTo>
                    <a:pt x="267880" y="41580"/>
                  </a:lnTo>
                  <a:lnTo>
                    <a:pt x="302738" y="27601"/>
                  </a:lnTo>
                  <a:lnTo>
                    <a:pt x="331622" y="17576"/>
                  </a:lnTo>
                  <a:lnTo>
                    <a:pt x="378766" y="4555"/>
                  </a:lnTo>
                  <a:lnTo>
                    <a:pt x="413444" y="0"/>
                  </a:lnTo>
                  <a:lnTo>
                    <a:pt x="417420" y="3409"/>
                  </a:lnTo>
                  <a:lnTo>
                    <a:pt x="418659" y="9209"/>
                  </a:lnTo>
                  <a:lnTo>
                    <a:pt x="416905" y="31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770">
              <a:extLst>
                <a:ext uri="{FF2B5EF4-FFF2-40B4-BE49-F238E27FC236}">
                  <a16:creationId xmlns:a16="http://schemas.microsoft.com/office/drawing/2014/main" xmlns="" id="{63571E23-6D27-41EC-8FE1-CD3D4489132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58850" y="710703"/>
              <a:ext cx="44451" cy="337637"/>
            </a:xfrm>
            <a:custGeom>
              <a:avLst/>
              <a:gdLst/>
              <a:ahLst/>
              <a:cxnLst/>
              <a:rect l="0" t="0" r="0" b="0"/>
              <a:pathLst>
                <a:path w="44451" h="337637">
                  <a:moveTo>
                    <a:pt x="0" y="13197"/>
                  </a:moveTo>
                  <a:lnTo>
                    <a:pt x="0" y="13197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13815" y="40635"/>
                  </a:lnTo>
                  <a:lnTo>
                    <a:pt x="21662" y="71958"/>
                  </a:lnTo>
                  <a:lnTo>
                    <a:pt x="29854" y="111750"/>
                  </a:lnTo>
                  <a:lnTo>
                    <a:pt x="34435" y="153424"/>
                  </a:lnTo>
                  <a:lnTo>
                    <a:pt x="37177" y="194759"/>
                  </a:lnTo>
                  <a:lnTo>
                    <a:pt x="40747" y="234297"/>
                  </a:lnTo>
                  <a:lnTo>
                    <a:pt x="42804" y="271154"/>
                  </a:lnTo>
                  <a:lnTo>
                    <a:pt x="43962" y="314231"/>
                  </a:lnTo>
                  <a:lnTo>
                    <a:pt x="44354" y="337636"/>
                  </a:lnTo>
                  <a:lnTo>
                    <a:pt x="44450" y="317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2" name="SMARTInkShape-Group573">
            <a:extLst>
              <a:ext uri="{FF2B5EF4-FFF2-40B4-BE49-F238E27FC236}">
                <a16:creationId xmlns:a16="http://schemas.microsoft.com/office/drawing/2014/main" xmlns="" id="{F7E28A39-65FE-4891-BDC5-BDF4B45FE2ED}"/>
              </a:ext>
            </a:extLst>
          </p:cNvPr>
          <p:cNvGrpSpPr/>
          <p:nvPr/>
        </p:nvGrpSpPr>
        <p:grpSpPr>
          <a:xfrm>
            <a:off x="6904542" y="5956299"/>
            <a:ext cx="565039" cy="393440"/>
            <a:chOff x="6904542" y="5956299"/>
            <a:chExt cx="565039" cy="393440"/>
          </a:xfrm>
        </p:grpSpPr>
        <p:sp>
          <p:nvSpPr>
            <p:cNvPr id="624" name="SMARTInkShape-2771">
              <a:extLst>
                <a:ext uri="{FF2B5EF4-FFF2-40B4-BE49-F238E27FC236}">
                  <a16:creationId xmlns:a16="http://schemas.microsoft.com/office/drawing/2014/main" xmlns="" id="{FF0A51B9-3C45-4847-82CF-525E8E59C9A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124700" y="6318250"/>
              <a:ext cx="266701" cy="31489"/>
            </a:xfrm>
            <a:custGeom>
              <a:avLst/>
              <a:gdLst/>
              <a:ahLst/>
              <a:cxnLst/>
              <a:rect l="0" t="0" r="0" b="0"/>
              <a:pathLst>
                <a:path w="266701" h="31489">
                  <a:moveTo>
                    <a:pt x="0" y="25400"/>
                  </a:moveTo>
                  <a:lnTo>
                    <a:pt x="0" y="25400"/>
                  </a:lnTo>
                  <a:lnTo>
                    <a:pt x="6741" y="28771"/>
                  </a:lnTo>
                  <a:lnTo>
                    <a:pt x="45434" y="31488"/>
                  </a:lnTo>
                  <a:lnTo>
                    <a:pt x="88485" y="28301"/>
                  </a:lnTo>
                  <a:lnTo>
                    <a:pt x="127051" y="22927"/>
                  </a:lnTo>
                  <a:lnTo>
                    <a:pt x="167945" y="16539"/>
                  </a:lnTo>
                  <a:lnTo>
                    <a:pt x="204935" y="11350"/>
                  </a:lnTo>
                  <a:lnTo>
                    <a:pt x="251573" y="2974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772">
              <a:extLst>
                <a:ext uri="{FF2B5EF4-FFF2-40B4-BE49-F238E27FC236}">
                  <a16:creationId xmlns:a16="http://schemas.microsoft.com/office/drawing/2014/main" xmlns="" id="{5F91E46E-6A25-48CC-AF57-E3DE8E7FEB0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094715" y="6210300"/>
              <a:ext cx="290336" cy="12701"/>
            </a:xfrm>
            <a:custGeom>
              <a:avLst/>
              <a:gdLst/>
              <a:ahLst/>
              <a:cxnLst/>
              <a:rect l="0" t="0" r="0" b="0"/>
              <a:pathLst>
                <a:path w="2903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765"/>
                  </a:lnTo>
                  <a:lnTo>
                    <a:pt x="1529" y="1177"/>
                  </a:lnTo>
                  <a:lnTo>
                    <a:pt x="15203" y="1053"/>
                  </a:lnTo>
                  <a:lnTo>
                    <a:pt x="54477" y="6976"/>
                  </a:lnTo>
                  <a:lnTo>
                    <a:pt x="98860" y="11004"/>
                  </a:lnTo>
                  <a:lnTo>
                    <a:pt x="135385" y="11241"/>
                  </a:lnTo>
                  <a:lnTo>
                    <a:pt x="177488" y="8994"/>
                  </a:lnTo>
                  <a:lnTo>
                    <a:pt x="214546" y="7526"/>
                  </a:lnTo>
                  <a:lnTo>
                    <a:pt x="257531" y="4816"/>
                  </a:lnTo>
                  <a:lnTo>
                    <a:pt x="290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773">
              <a:extLst>
                <a:ext uri="{FF2B5EF4-FFF2-40B4-BE49-F238E27FC236}">
                  <a16:creationId xmlns:a16="http://schemas.microsoft.com/office/drawing/2014/main" xmlns="" id="{8642DB80-4B7C-4750-8216-9AAC8DBACB0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904542" y="5956716"/>
              <a:ext cx="118559" cy="176701"/>
            </a:xfrm>
            <a:custGeom>
              <a:avLst/>
              <a:gdLst/>
              <a:ahLst/>
              <a:cxnLst/>
              <a:rect l="0" t="0" r="0" b="0"/>
              <a:pathLst>
                <a:path w="118559" h="176701">
                  <a:moveTo>
                    <a:pt x="118558" y="18634"/>
                  </a:moveTo>
                  <a:lnTo>
                    <a:pt x="118558" y="18634"/>
                  </a:lnTo>
                  <a:lnTo>
                    <a:pt x="101965" y="2747"/>
                  </a:lnTo>
                  <a:lnTo>
                    <a:pt x="97542" y="990"/>
                  </a:lnTo>
                  <a:lnTo>
                    <a:pt x="84344" y="0"/>
                  </a:lnTo>
                  <a:lnTo>
                    <a:pt x="71131" y="5414"/>
                  </a:lnTo>
                  <a:lnTo>
                    <a:pt x="39653" y="29507"/>
                  </a:lnTo>
                  <a:lnTo>
                    <a:pt x="18038" y="56584"/>
                  </a:lnTo>
                  <a:lnTo>
                    <a:pt x="4970" y="86950"/>
                  </a:lnTo>
                  <a:lnTo>
                    <a:pt x="0" y="121661"/>
                  </a:lnTo>
                  <a:lnTo>
                    <a:pt x="5269" y="152015"/>
                  </a:lnTo>
                  <a:lnTo>
                    <a:pt x="11282" y="159766"/>
                  </a:lnTo>
                  <a:lnTo>
                    <a:pt x="29252" y="172141"/>
                  </a:lnTo>
                  <a:lnTo>
                    <a:pt x="51350" y="176700"/>
                  </a:lnTo>
                  <a:lnTo>
                    <a:pt x="74576" y="174964"/>
                  </a:lnTo>
                  <a:lnTo>
                    <a:pt x="118558" y="15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2774">
              <a:extLst>
                <a:ext uri="{FF2B5EF4-FFF2-40B4-BE49-F238E27FC236}">
                  <a16:creationId xmlns:a16="http://schemas.microsoft.com/office/drawing/2014/main" xmlns="" id="{BAAB66F6-1FFD-47C8-9AAD-0B78C207387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80303" y="5956299"/>
              <a:ext cx="69798" cy="165102"/>
            </a:xfrm>
            <a:custGeom>
              <a:avLst/>
              <a:gdLst/>
              <a:ahLst/>
              <a:cxnLst/>
              <a:rect l="0" t="0" r="0" b="0"/>
              <a:pathLst>
                <a:path w="69798" h="165102">
                  <a:moveTo>
                    <a:pt x="18997" y="1"/>
                  </a:moveTo>
                  <a:lnTo>
                    <a:pt x="18997" y="1"/>
                  </a:lnTo>
                  <a:lnTo>
                    <a:pt x="24464" y="0"/>
                  </a:lnTo>
                  <a:lnTo>
                    <a:pt x="18828" y="43339"/>
                  </a:lnTo>
                  <a:lnTo>
                    <a:pt x="10314" y="89936"/>
                  </a:lnTo>
                  <a:lnTo>
                    <a:pt x="1995" y="133163"/>
                  </a:lnTo>
                  <a:lnTo>
                    <a:pt x="216" y="153012"/>
                  </a:lnTo>
                  <a:lnTo>
                    <a:pt x="125" y="152809"/>
                  </a:lnTo>
                  <a:lnTo>
                    <a:pt x="0" y="145780"/>
                  </a:lnTo>
                  <a:lnTo>
                    <a:pt x="6705" y="128018"/>
                  </a:lnTo>
                  <a:lnTo>
                    <a:pt x="20998" y="108253"/>
                  </a:lnTo>
                  <a:lnTo>
                    <a:pt x="35269" y="95732"/>
                  </a:lnTo>
                  <a:lnTo>
                    <a:pt x="44102" y="91937"/>
                  </a:lnTo>
                  <a:lnTo>
                    <a:pt x="48434" y="90925"/>
                  </a:lnTo>
                  <a:lnTo>
                    <a:pt x="52028" y="91661"/>
                  </a:lnTo>
                  <a:lnTo>
                    <a:pt x="57902" y="96243"/>
                  </a:lnTo>
                  <a:lnTo>
                    <a:pt x="65175" y="110126"/>
                  </a:lnTo>
                  <a:lnTo>
                    <a:pt x="69189" y="138106"/>
                  </a:lnTo>
                  <a:lnTo>
                    <a:pt x="69797" y="16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775">
              <a:extLst>
                <a:ext uri="{FF2B5EF4-FFF2-40B4-BE49-F238E27FC236}">
                  <a16:creationId xmlns:a16="http://schemas.microsoft.com/office/drawing/2014/main" xmlns="" id="{D23D9C0D-8301-4061-9462-B1BD68BC619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95583" y="6026673"/>
              <a:ext cx="62468" cy="70848"/>
            </a:xfrm>
            <a:custGeom>
              <a:avLst/>
              <a:gdLst/>
              <a:ahLst/>
              <a:cxnLst/>
              <a:rect l="0" t="0" r="0" b="0"/>
              <a:pathLst>
                <a:path w="62468" h="70848">
                  <a:moveTo>
                    <a:pt x="43417" y="12177"/>
                  </a:moveTo>
                  <a:lnTo>
                    <a:pt x="43417" y="12177"/>
                  </a:lnTo>
                  <a:lnTo>
                    <a:pt x="43417" y="5435"/>
                  </a:lnTo>
                  <a:lnTo>
                    <a:pt x="42711" y="3448"/>
                  </a:lnTo>
                  <a:lnTo>
                    <a:pt x="41536" y="2126"/>
                  </a:lnTo>
                  <a:lnTo>
                    <a:pt x="40046" y="1242"/>
                  </a:lnTo>
                  <a:lnTo>
                    <a:pt x="27837" y="0"/>
                  </a:lnTo>
                  <a:lnTo>
                    <a:pt x="23152" y="1942"/>
                  </a:lnTo>
                  <a:lnTo>
                    <a:pt x="14184" y="9745"/>
                  </a:lnTo>
                  <a:lnTo>
                    <a:pt x="4573" y="22667"/>
                  </a:lnTo>
                  <a:lnTo>
                    <a:pt x="627" y="38803"/>
                  </a:lnTo>
                  <a:lnTo>
                    <a:pt x="0" y="61808"/>
                  </a:lnTo>
                  <a:lnTo>
                    <a:pt x="2484" y="69043"/>
                  </a:lnTo>
                  <a:lnTo>
                    <a:pt x="4839" y="70549"/>
                  </a:lnTo>
                  <a:lnTo>
                    <a:pt x="7821" y="70847"/>
                  </a:lnTo>
                  <a:lnTo>
                    <a:pt x="11219" y="70340"/>
                  </a:lnTo>
                  <a:lnTo>
                    <a:pt x="18758" y="64133"/>
                  </a:lnTo>
                  <a:lnTo>
                    <a:pt x="39719" y="39560"/>
                  </a:lnTo>
                  <a:lnTo>
                    <a:pt x="40951" y="36782"/>
                  </a:lnTo>
                  <a:lnTo>
                    <a:pt x="42479" y="34931"/>
                  </a:lnTo>
                  <a:lnTo>
                    <a:pt x="46057" y="32874"/>
                  </a:lnTo>
                  <a:lnTo>
                    <a:pt x="47999" y="33737"/>
                  </a:lnTo>
                  <a:lnTo>
                    <a:pt x="52038" y="38457"/>
                  </a:lnTo>
                  <a:lnTo>
                    <a:pt x="54304" y="45259"/>
                  </a:lnTo>
                  <a:lnTo>
                    <a:pt x="57460" y="57021"/>
                  </a:lnTo>
                  <a:lnTo>
                    <a:pt x="62467" y="69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776">
              <a:extLst>
                <a:ext uri="{FF2B5EF4-FFF2-40B4-BE49-F238E27FC236}">
                  <a16:creationId xmlns:a16="http://schemas.microsoft.com/office/drawing/2014/main" xmlns="" id="{652F4ED7-112D-4B5B-99F6-F2F4E4954FB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08850" y="6038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4" y="10844"/>
                  </a:lnTo>
                  <a:lnTo>
                    <a:pt x="174" y="5713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2777">
              <a:extLst>
                <a:ext uri="{FF2B5EF4-FFF2-40B4-BE49-F238E27FC236}">
                  <a16:creationId xmlns:a16="http://schemas.microsoft.com/office/drawing/2014/main" xmlns="" id="{6F0CA18B-B12E-4234-87DA-03975EE8151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15200" y="5988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2778">
              <a:extLst>
                <a:ext uri="{FF2B5EF4-FFF2-40B4-BE49-F238E27FC236}">
                  <a16:creationId xmlns:a16="http://schemas.microsoft.com/office/drawing/2014/main" xmlns="" id="{3570C921-2D1F-42DC-AAF3-0A518CF1B97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366000" y="6018971"/>
              <a:ext cx="103581" cy="127830"/>
            </a:xfrm>
            <a:custGeom>
              <a:avLst/>
              <a:gdLst/>
              <a:ahLst/>
              <a:cxnLst/>
              <a:rect l="0" t="0" r="0" b="0"/>
              <a:pathLst>
                <a:path w="103581" h="127830">
                  <a:moveTo>
                    <a:pt x="0" y="829"/>
                  </a:moveTo>
                  <a:lnTo>
                    <a:pt x="0" y="829"/>
                  </a:lnTo>
                  <a:lnTo>
                    <a:pt x="3370" y="42271"/>
                  </a:lnTo>
                  <a:lnTo>
                    <a:pt x="6272" y="81304"/>
                  </a:lnTo>
                  <a:lnTo>
                    <a:pt x="2956" y="72650"/>
                  </a:lnTo>
                  <a:lnTo>
                    <a:pt x="5076" y="60502"/>
                  </a:lnTo>
                  <a:lnTo>
                    <a:pt x="16086" y="37795"/>
                  </a:lnTo>
                  <a:lnTo>
                    <a:pt x="32753" y="16956"/>
                  </a:lnTo>
                  <a:lnTo>
                    <a:pt x="53977" y="644"/>
                  </a:lnTo>
                  <a:lnTo>
                    <a:pt x="58562" y="0"/>
                  </a:lnTo>
                  <a:lnTo>
                    <a:pt x="67421" y="3047"/>
                  </a:lnTo>
                  <a:lnTo>
                    <a:pt x="80341" y="16067"/>
                  </a:lnTo>
                  <a:lnTo>
                    <a:pt x="96642" y="50275"/>
                  </a:lnTo>
                  <a:lnTo>
                    <a:pt x="103580" y="84153"/>
                  </a:lnTo>
                  <a:lnTo>
                    <a:pt x="101600" y="127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4" name="SMARTInkShape-Group574">
            <a:extLst>
              <a:ext uri="{FF2B5EF4-FFF2-40B4-BE49-F238E27FC236}">
                <a16:creationId xmlns:a16="http://schemas.microsoft.com/office/drawing/2014/main" xmlns="" id="{83E933B8-3E79-4445-A16A-51DA2C9487F1}"/>
              </a:ext>
            </a:extLst>
          </p:cNvPr>
          <p:cNvGrpSpPr/>
          <p:nvPr/>
        </p:nvGrpSpPr>
        <p:grpSpPr>
          <a:xfrm>
            <a:off x="7721429" y="5911850"/>
            <a:ext cx="2850873" cy="444084"/>
            <a:chOff x="7721429" y="5911850"/>
            <a:chExt cx="2850873" cy="444084"/>
          </a:xfrm>
        </p:grpSpPr>
        <p:sp>
          <p:nvSpPr>
            <p:cNvPr id="633" name="SMARTInkShape-2779">
              <a:extLst>
                <a:ext uri="{FF2B5EF4-FFF2-40B4-BE49-F238E27FC236}">
                  <a16:creationId xmlns:a16="http://schemas.microsoft.com/office/drawing/2014/main" xmlns="" id="{2CA7E423-C1F0-47CD-9530-1464F891B1D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721429" y="6026489"/>
              <a:ext cx="330372" cy="325837"/>
            </a:xfrm>
            <a:custGeom>
              <a:avLst/>
              <a:gdLst/>
              <a:ahLst/>
              <a:cxnLst/>
              <a:rect l="0" t="0" r="0" b="0"/>
              <a:pathLst>
                <a:path w="330372" h="325837">
                  <a:moveTo>
                    <a:pt x="304971" y="12361"/>
                  </a:moveTo>
                  <a:lnTo>
                    <a:pt x="304971" y="12361"/>
                  </a:lnTo>
                  <a:lnTo>
                    <a:pt x="304971" y="8990"/>
                  </a:lnTo>
                  <a:lnTo>
                    <a:pt x="306852" y="5454"/>
                  </a:lnTo>
                  <a:lnTo>
                    <a:pt x="311059" y="0"/>
                  </a:lnTo>
                  <a:lnTo>
                    <a:pt x="268659" y="16287"/>
                  </a:lnTo>
                  <a:lnTo>
                    <a:pt x="228909" y="32574"/>
                  </a:lnTo>
                  <a:lnTo>
                    <a:pt x="185851" y="51511"/>
                  </a:lnTo>
                  <a:lnTo>
                    <a:pt x="142519" y="75388"/>
                  </a:lnTo>
                  <a:lnTo>
                    <a:pt x="105377" y="103786"/>
                  </a:lnTo>
                  <a:lnTo>
                    <a:pt x="90203" y="121668"/>
                  </a:lnTo>
                  <a:lnTo>
                    <a:pt x="84400" y="137142"/>
                  </a:lnTo>
                  <a:lnTo>
                    <a:pt x="83840" y="144231"/>
                  </a:lnTo>
                  <a:lnTo>
                    <a:pt x="86994" y="150370"/>
                  </a:lnTo>
                  <a:lnTo>
                    <a:pt x="99908" y="160952"/>
                  </a:lnTo>
                  <a:lnTo>
                    <a:pt x="140600" y="174174"/>
                  </a:lnTo>
                  <a:lnTo>
                    <a:pt x="175863" y="185773"/>
                  </a:lnTo>
                  <a:lnTo>
                    <a:pt x="176566" y="189353"/>
                  </a:lnTo>
                  <a:lnTo>
                    <a:pt x="171702" y="198974"/>
                  </a:lnTo>
                  <a:lnTo>
                    <a:pt x="125985" y="223103"/>
                  </a:lnTo>
                  <a:lnTo>
                    <a:pt x="79704" y="246175"/>
                  </a:lnTo>
                  <a:lnTo>
                    <a:pt x="36514" y="270885"/>
                  </a:lnTo>
                  <a:lnTo>
                    <a:pt x="7725" y="294669"/>
                  </a:lnTo>
                  <a:lnTo>
                    <a:pt x="0" y="306224"/>
                  </a:lnTo>
                  <a:lnTo>
                    <a:pt x="762" y="310575"/>
                  </a:lnTo>
                  <a:lnTo>
                    <a:pt x="4092" y="314182"/>
                  </a:lnTo>
                  <a:lnTo>
                    <a:pt x="9136" y="317292"/>
                  </a:lnTo>
                  <a:lnTo>
                    <a:pt x="46572" y="325038"/>
                  </a:lnTo>
                  <a:lnTo>
                    <a:pt x="81941" y="325836"/>
                  </a:lnTo>
                  <a:lnTo>
                    <a:pt x="122591" y="323134"/>
                  </a:lnTo>
                  <a:lnTo>
                    <a:pt x="168880" y="317228"/>
                  </a:lnTo>
                  <a:lnTo>
                    <a:pt x="215793" y="309900"/>
                  </a:lnTo>
                  <a:lnTo>
                    <a:pt x="259692" y="301940"/>
                  </a:lnTo>
                  <a:lnTo>
                    <a:pt x="307234" y="290935"/>
                  </a:lnTo>
                  <a:lnTo>
                    <a:pt x="330371" y="28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780">
              <a:extLst>
                <a:ext uri="{FF2B5EF4-FFF2-40B4-BE49-F238E27FC236}">
                  <a16:creationId xmlns:a16="http://schemas.microsoft.com/office/drawing/2014/main" xmlns="" id="{135A7014-A770-4BBB-B490-CD79F73EE83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249631" y="5955990"/>
              <a:ext cx="145039" cy="310613"/>
            </a:xfrm>
            <a:custGeom>
              <a:avLst/>
              <a:gdLst/>
              <a:ahLst/>
              <a:cxnLst/>
              <a:rect l="0" t="0" r="0" b="0"/>
              <a:pathLst>
                <a:path w="145039" h="310613">
                  <a:moveTo>
                    <a:pt x="11719" y="159060"/>
                  </a:moveTo>
                  <a:lnTo>
                    <a:pt x="11719" y="159060"/>
                  </a:lnTo>
                  <a:lnTo>
                    <a:pt x="16083" y="175680"/>
                  </a:lnTo>
                  <a:lnTo>
                    <a:pt x="15795" y="213352"/>
                  </a:lnTo>
                  <a:lnTo>
                    <a:pt x="11045" y="248995"/>
                  </a:lnTo>
                  <a:lnTo>
                    <a:pt x="6491" y="292222"/>
                  </a:lnTo>
                  <a:lnTo>
                    <a:pt x="2330" y="309131"/>
                  </a:lnTo>
                  <a:lnTo>
                    <a:pt x="1226" y="310612"/>
                  </a:lnTo>
                  <a:lnTo>
                    <a:pt x="491" y="310190"/>
                  </a:lnTo>
                  <a:lnTo>
                    <a:pt x="0" y="308497"/>
                  </a:lnTo>
                  <a:lnTo>
                    <a:pt x="6056" y="263492"/>
                  </a:lnTo>
                  <a:lnTo>
                    <a:pt x="10613" y="228757"/>
                  </a:lnTo>
                  <a:lnTo>
                    <a:pt x="17342" y="185098"/>
                  </a:lnTo>
                  <a:lnTo>
                    <a:pt x="21817" y="161602"/>
                  </a:lnTo>
                  <a:lnTo>
                    <a:pt x="26917" y="137471"/>
                  </a:lnTo>
                  <a:lnTo>
                    <a:pt x="38230" y="92315"/>
                  </a:lnTo>
                  <a:lnTo>
                    <a:pt x="50312" y="58134"/>
                  </a:lnTo>
                  <a:lnTo>
                    <a:pt x="69015" y="21833"/>
                  </a:lnTo>
                  <a:lnTo>
                    <a:pt x="81634" y="7995"/>
                  </a:lnTo>
                  <a:lnTo>
                    <a:pt x="87962" y="3316"/>
                  </a:lnTo>
                  <a:lnTo>
                    <a:pt x="104401" y="0"/>
                  </a:lnTo>
                  <a:lnTo>
                    <a:pt x="113724" y="103"/>
                  </a:lnTo>
                  <a:lnTo>
                    <a:pt x="121350" y="2994"/>
                  </a:lnTo>
                  <a:lnTo>
                    <a:pt x="133586" y="13733"/>
                  </a:lnTo>
                  <a:lnTo>
                    <a:pt x="145038" y="42387"/>
                  </a:lnTo>
                  <a:lnTo>
                    <a:pt x="142938" y="63696"/>
                  </a:lnTo>
                  <a:lnTo>
                    <a:pt x="134950" y="83515"/>
                  </a:lnTo>
                  <a:lnTo>
                    <a:pt x="124344" y="99378"/>
                  </a:lnTo>
                  <a:lnTo>
                    <a:pt x="108811" y="109722"/>
                  </a:lnTo>
                  <a:lnTo>
                    <a:pt x="82114" y="117630"/>
                  </a:lnTo>
                  <a:lnTo>
                    <a:pt x="43469" y="12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781">
              <a:extLst>
                <a:ext uri="{FF2B5EF4-FFF2-40B4-BE49-F238E27FC236}">
                  <a16:creationId xmlns:a16="http://schemas.microsoft.com/office/drawing/2014/main" xmlns="" id="{CA9F2EE1-01C6-4B8D-BF7B-707F1C5DB06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362950" y="6127750"/>
              <a:ext cx="146051" cy="120304"/>
            </a:xfrm>
            <a:custGeom>
              <a:avLst/>
              <a:gdLst/>
              <a:ahLst/>
              <a:cxnLst/>
              <a:rect l="0" t="0" r="0" b="0"/>
              <a:pathLst>
                <a:path w="146051" h="120304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8788" y="19817"/>
                  </a:lnTo>
                  <a:lnTo>
                    <a:pt x="15194" y="15863"/>
                  </a:lnTo>
                  <a:lnTo>
                    <a:pt x="20394" y="14106"/>
                  </a:lnTo>
                  <a:lnTo>
                    <a:pt x="28819" y="17088"/>
                  </a:lnTo>
                  <a:lnTo>
                    <a:pt x="34030" y="19859"/>
                  </a:lnTo>
                  <a:lnTo>
                    <a:pt x="43581" y="32345"/>
                  </a:lnTo>
                  <a:lnTo>
                    <a:pt x="57841" y="69104"/>
                  </a:lnTo>
                  <a:lnTo>
                    <a:pt x="58452" y="96519"/>
                  </a:lnTo>
                  <a:lnTo>
                    <a:pt x="53966" y="110160"/>
                  </a:lnTo>
                  <a:lnTo>
                    <a:pt x="50794" y="115773"/>
                  </a:lnTo>
                  <a:lnTo>
                    <a:pt x="47974" y="118810"/>
                  </a:lnTo>
                  <a:lnTo>
                    <a:pt x="45388" y="120128"/>
                  </a:lnTo>
                  <a:lnTo>
                    <a:pt x="42959" y="120303"/>
                  </a:lnTo>
                  <a:lnTo>
                    <a:pt x="36496" y="114851"/>
                  </a:lnTo>
                  <a:lnTo>
                    <a:pt x="32797" y="110435"/>
                  </a:lnTo>
                  <a:lnTo>
                    <a:pt x="31742" y="103962"/>
                  </a:lnTo>
                  <a:lnTo>
                    <a:pt x="34334" y="87363"/>
                  </a:lnTo>
                  <a:lnTo>
                    <a:pt x="50467" y="61555"/>
                  </a:lnTo>
                  <a:lnTo>
                    <a:pt x="92048" y="2825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2782">
              <a:extLst>
                <a:ext uri="{FF2B5EF4-FFF2-40B4-BE49-F238E27FC236}">
                  <a16:creationId xmlns:a16="http://schemas.microsoft.com/office/drawing/2014/main" xmlns="" id="{1C69CF91-BCE7-41E9-8B94-125326D2A6D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26792" y="5959580"/>
              <a:ext cx="129859" cy="288821"/>
            </a:xfrm>
            <a:custGeom>
              <a:avLst/>
              <a:gdLst/>
              <a:ahLst/>
              <a:cxnLst/>
              <a:rect l="0" t="0" r="0" b="0"/>
              <a:pathLst>
                <a:path w="129859" h="288821">
                  <a:moveTo>
                    <a:pt x="129858" y="9420"/>
                  </a:moveTo>
                  <a:lnTo>
                    <a:pt x="129858" y="9420"/>
                  </a:lnTo>
                  <a:lnTo>
                    <a:pt x="113265" y="0"/>
                  </a:lnTo>
                  <a:lnTo>
                    <a:pt x="111035" y="318"/>
                  </a:lnTo>
                  <a:lnTo>
                    <a:pt x="105970" y="3258"/>
                  </a:lnTo>
                  <a:lnTo>
                    <a:pt x="93773" y="15669"/>
                  </a:lnTo>
                  <a:lnTo>
                    <a:pt x="65084" y="58240"/>
                  </a:lnTo>
                  <a:lnTo>
                    <a:pt x="38699" y="103378"/>
                  </a:lnTo>
                  <a:lnTo>
                    <a:pt x="20903" y="137962"/>
                  </a:lnTo>
                  <a:lnTo>
                    <a:pt x="8291" y="172148"/>
                  </a:lnTo>
                  <a:lnTo>
                    <a:pt x="0" y="216386"/>
                  </a:lnTo>
                  <a:lnTo>
                    <a:pt x="4283" y="252933"/>
                  </a:lnTo>
                  <a:lnTo>
                    <a:pt x="14546" y="269577"/>
                  </a:lnTo>
                  <a:lnTo>
                    <a:pt x="21233" y="275992"/>
                  </a:lnTo>
                  <a:lnTo>
                    <a:pt x="38071" y="283118"/>
                  </a:lnTo>
                  <a:lnTo>
                    <a:pt x="66358" y="2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783">
              <a:extLst>
                <a:ext uri="{FF2B5EF4-FFF2-40B4-BE49-F238E27FC236}">
                  <a16:creationId xmlns:a16="http://schemas.microsoft.com/office/drawing/2014/main" xmlns="" id="{AE14CF7D-E088-4F00-ABAD-B3A423784CA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802066" y="5997266"/>
              <a:ext cx="151435" cy="230939"/>
            </a:xfrm>
            <a:custGeom>
              <a:avLst/>
              <a:gdLst/>
              <a:ahLst/>
              <a:cxnLst/>
              <a:rect l="0" t="0" r="0" b="0"/>
              <a:pathLst>
                <a:path w="151435" h="230939">
                  <a:moveTo>
                    <a:pt x="151434" y="9834"/>
                  </a:moveTo>
                  <a:lnTo>
                    <a:pt x="151434" y="9834"/>
                  </a:lnTo>
                  <a:lnTo>
                    <a:pt x="148063" y="6463"/>
                  </a:lnTo>
                  <a:lnTo>
                    <a:pt x="144527" y="4808"/>
                  </a:lnTo>
                  <a:lnTo>
                    <a:pt x="123582" y="0"/>
                  </a:lnTo>
                  <a:lnTo>
                    <a:pt x="82020" y="8155"/>
                  </a:lnTo>
                  <a:lnTo>
                    <a:pt x="69077" y="12145"/>
                  </a:lnTo>
                  <a:lnTo>
                    <a:pt x="49891" y="28471"/>
                  </a:lnTo>
                  <a:lnTo>
                    <a:pt x="25856" y="59977"/>
                  </a:lnTo>
                  <a:lnTo>
                    <a:pt x="12851" y="103203"/>
                  </a:lnTo>
                  <a:lnTo>
                    <a:pt x="5715" y="140745"/>
                  </a:lnTo>
                  <a:lnTo>
                    <a:pt x="353" y="185035"/>
                  </a:lnTo>
                  <a:lnTo>
                    <a:pt x="0" y="216205"/>
                  </a:lnTo>
                  <a:lnTo>
                    <a:pt x="2521" y="224557"/>
                  </a:lnTo>
                  <a:lnTo>
                    <a:pt x="4180" y="227066"/>
                  </a:lnTo>
                  <a:lnTo>
                    <a:pt x="7906" y="229854"/>
                  </a:lnTo>
                  <a:lnTo>
                    <a:pt x="36325" y="230938"/>
                  </a:lnTo>
                  <a:lnTo>
                    <a:pt x="82897" y="223187"/>
                  </a:lnTo>
                  <a:lnTo>
                    <a:pt x="119684" y="206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784">
              <a:extLst>
                <a:ext uri="{FF2B5EF4-FFF2-40B4-BE49-F238E27FC236}">
                  <a16:creationId xmlns:a16="http://schemas.microsoft.com/office/drawing/2014/main" xmlns="" id="{7B4030E8-176A-40BE-A934-80CA7E2F7C0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01100" y="6142166"/>
              <a:ext cx="101601" cy="10985"/>
            </a:xfrm>
            <a:custGeom>
              <a:avLst/>
              <a:gdLst/>
              <a:ahLst/>
              <a:cxnLst/>
              <a:rect l="0" t="0" r="0" b="0"/>
              <a:pathLst>
                <a:path w="101601" h="10985">
                  <a:moveTo>
                    <a:pt x="0" y="10984"/>
                  </a:moveTo>
                  <a:lnTo>
                    <a:pt x="0" y="10984"/>
                  </a:lnTo>
                  <a:lnTo>
                    <a:pt x="0" y="7613"/>
                  </a:lnTo>
                  <a:lnTo>
                    <a:pt x="7526" y="4077"/>
                  </a:lnTo>
                  <a:lnTo>
                    <a:pt x="29511" y="0"/>
                  </a:lnTo>
                  <a:lnTo>
                    <a:pt x="75288" y="1994"/>
                  </a:lnTo>
                  <a:lnTo>
                    <a:pt x="101600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785">
              <a:extLst>
                <a:ext uri="{FF2B5EF4-FFF2-40B4-BE49-F238E27FC236}">
                  <a16:creationId xmlns:a16="http://schemas.microsoft.com/office/drawing/2014/main" xmlns="" id="{1455C301-7ECB-40CA-8823-EFBF8F098B0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85250" y="61849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3141" y="48905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786">
              <a:extLst>
                <a:ext uri="{FF2B5EF4-FFF2-40B4-BE49-F238E27FC236}">
                  <a16:creationId xmlns:a16="http://schemas.microsoft.com/office/drawing/2014/main" xmlns="" id="{C01AD403-4B4E-4264-B43C-CB7A335C2BB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97950" y="6096000"/>
              <a:ext cx="37479" cy="35643"/>
            </a:xfrm>
            <a:custGeom>
              <a:avLst/>
              <a:gdLst/>
              <a:ahLst/>
              <a:cxnLst/>
              <a:rect l="0" t="0" r="0" b="0"/>
              <a:pathLst>
                <a:path w="37479" h="35643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705"/>
                  </a:lnTo>
                  <a:lnTo>
                    <a:pt x="14023" y="1881"/>
                  </a:lnTo>
                  <a:lnTo>
                    <a:pt x="13582" y="3371"/>
                  </a:lnTo>
                  <a:lnTo>
                    <a:pt x="17944" y="20264"/>
                  </a:lnTo>
                  <a:lnTo>
                    <a:pt x="21616" y="29232"/>
                  </a:lnTo>
                  <a:lnTo>
                    <a:pt x="24288" y="32188"/>
                  </a:lnTo>
                  <a:lnTo>
                    <a:pt x="31021" y="35472"/>
                  </a:lnTo>
                  <a:lnTo>
                    <a:pt x="33380" y="35642"/>
                  </a:lnTo>
                  <a:lnTo>
                    <a:pt x="34954" y="35051"/>
                  </a:lnTo>
                  <a:lnTo>
                    <a:pt x="36002" y="33951"/>
                  </a:lnTo>
                  <a:lnTo>
                    <a:pt x="37478" y="25660"/>
                  </a:lnTo>
                  <a:lnTo>
                    <a:pt x="35568" y="22751"/>
                  </a:lnTo>
                  <a:lnTo>
                    <a:pt x="27802" y="17638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787">
              <a:extLst>
                <a:ext uri="{FF2B5EF4-FFF2-40B4-BE49-F238E27FC236}">
                  <a16:creationId xmlns:a16="http://schemas.microsoft.com/office/drawing/2014/main" xmlns="" id="{51AE15F6-A22A-4B10-9AE8-F36A600C5FC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086850" y="5969000"/>
              <a:ext cx="110862" cy="298451"/>
            </a:xfrm>
            <a:custGeom>
              <a:avLst/>
              <a:gdLst/>
              <a:ahLst/>
              <a:cxnLst/>
              <a:rect l="0" t="0" r="0" b="0"/>
              <a:pathLst>
                <a:path w="110862" h="298451">
                  <a:moveTo>
                    <a:pt x="19050" y="0"/>
                  </a:moveTo>
                  <a:lnTo>
                    <a:pt x="19050" y="0"/>
                  </a:lnTo>
                  <a:lnTo>
                    <a:pt x="46839" y="15580"/>
                  </a:lnTo>
                  <a:lnTo>
                    <a:pt x="75419" y="42716"/>
                  </a:lnTo>
                  <a:lnTo>
                    <a:pt x="102858" y="87680"/>
                  </a:lnTo>
                  <a:lnTo>
                    <a:pt x="110861" y="122930"/>
                  </a:lnTo>
                  <a:lnTo>
                    <a:pt x="109949" y="159763"/>
                  </a:lnTo>
                  <a:lnTo>
                    <a:pt x="100136" y="197301"/>
                  </a:lnTo>
                  <a:lnTo>
                    <a:pt x="80723" y="231387"/>
                  </a:lnTo>
                  <a:lnTo>
                    <a:pt x="55631" y="26017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788">
              <a:extLst>
                <a:ext uri="{FF2B5EF4-FFF2-40B4-BE49-F238E27FC236}">
                  <a16:creationId xmlns:a16="http://schemas.microsoft.com/office/drawing/2014/main" xmlns="" id="{C96417B3-5B1B-4A17-8D8B-E9F2D4D9F6B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71000" y="6203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789">
              <a:extLst>
                <a:ext uri="{FF2B5EF4-FFF2-40B4-BE49-F238E27FC236}">
                  <a16:creationId xmlns:a16="http://schemas.microsoft.com/office/drawing/2014/main" xmlns="" id="{DBAA3E09-5869-4BC5-9572-4AEBF18EDA6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445807" y="5928896"/>
              <a:ext cx="124510" cy="311687"/>
            </a:xfrm>
            <a:custGeom>
              <a:avLst/>
              <a:gdLst/>
              <a:ahLst/>
              <a:cxnLst/>
              <a:rect l="0" t="0" r="0" b="0"/>
              <a:pathLst>
                <a:path w="124510" h="311687">
                  <a:moveTo>
                    <a:pt x="47443" y="103604"/>
                  </a:moveTo>
                  <a:lnTo>
                    <a:pt x="47443" y="103604"/>
                  </a:lnTo>
                  <a:lnTo>
                    <a:pt x="38605" y="140232"/>
                  </a:lnTo>
                  <a:lnTo>
                    <a:pt x="29145" y="181641"/>
                  </a:lnTo>
                  <a:lnTo>
                    <a:pt x="23318" y="213311"/>
                  </a:lnTo>
                  <a:lnTo>
                    <a:pt x="18376" y="245496"/>
                  </a:lnTo>
                  <a:lnTo>
                    <a:pt x="11627" y="287855"/>
                  </a:lnTo>
                  <a:lnTo>
                    <a:pt x="4907" y="310953"/>
                  </a:lnTo>
                  <a:lnTo>
                    <a:pt x="4269" y="311686"/>
                  </a:lnTo>
                  <a:lnTo>
                    <a:pt x="0" y="295864"/>
                  </a:lnTo>
                  <a:lnTo>
                    <a:pt x="1009" y="255349"/>
                  </a:lnTo>
                  <a:lnTo>
                    <a:pt x="5874" y="211733"/>
                  </a:lnTo>
                  <a:lnTo>
                    <a:pt x="9147" y="186274"/>
                  </a:lnTo>
                  <a:lnTo>
                    <a:pt x="19796" y="152367"/>
                  </a:lnTo>
                  <a:lnTo>
                    <a:pt x="35362" y="112829"/>
                  </a:lnTo>
                  <a:lnTo>
                    <a:pt x="54205" y="69537"/>
                  </a:lnTo>
                  <a:lnTo>
                    <a:pt x="68180" y="40676"/>
                  </a:lnTo>
                  <a:lnTo>
                    <a:pt x="87468" y="8608"/>
                  </a:lnTo>
                  <a:lnTo>
                    <a:pt x="95294" y="2173"/>
                  </a:lnTo>
                  <a:lnTo>
                    <a:pt x="102626" y="0"/>
                  </a:lnTo>
                  <a:lnTo>
                    <a:pt x="109632" y="668"/>
                  </a:lnTo>
                  <a:lnTo>
                    <a:pt x="115008" y="5346"/>
                  </a:lnTo>
                  <a:lnTo>
                    <a:pt x="122862" y="21834"/>
                  </a:lnTo>
                  <a:lnTo>
                    <a:pt x="124509" y="51546"/>
                  </a:lnTo>
                  <a:lnTo>
                    <a:pt x="116501" y="72236"/>
                  </a:lnTo>
                  <a:lnTo>
                    <a:pt x="103536" y="91073"/>
                  </a:lnTo>
                  <a:lnTo>
                    <a:pt x="72215" y="114665"/>
                  </a:lnTo>
                  <a:lnTo>
                    <a:pt x="47443" y="129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2790">
              <a:extLst>
                <a:ext uri="{FF2B5EF4-FFF2-40B4-BE49-F238E27FC236}">
                  <a16:creationId xmlns:a16="http://schemas.microsoft.com/office/drawing/2014/main" xmlns="" id="{8CAFF6F1-CCE0-45BD-9D9D-F82CEE6FBBB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550400" y="6102350"/>
              <a:ext cx="82551" cy="110607"/>
            </a:xfrm>
            <a:custGeom>
              <a:avLst/>
              <a:gdLst/>
              <a:ahLst/>
              <a:cxnLst/>
              <a:rect l="0" t="0" r="0" b="0"/>
              <a:pathLst>
                <a:path w="82551" h="110607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2117" y="27386"/>
                  </a:lnTo>
                  <a:lnTo>
                    <a:pt x="10113" y="26283"/>
                  </a:lnTo>
                  <a:lnTo>
                    <a:pt x="23144" y="29032"/>
                  </a:lnTo>
                  <a:lnTo>
                    <a:pt x="31687" y="38068"/>
                  </a:lnTo>
                  <a:lnTo>
                    <a:pt x="42550" y="59021"/>
                  </a:lnTo>
                  <a:lnTo>
                    <a:pt x="45300" y="66865"/>
                  </a:lnTo>
                  <a:lnTo>
                    <a:pt x="42711" y="86868"/>
                  </a:lnTo>
                  <a:lnTo>
                    <a:pt x="35210" y="104931"/>
                  </a:lnTo>
                  <a:lnTo>
                    <a:pt x="31235" y="108759"/>
                  </a:lnTo>
                  <a:lnTo>
                    <a:pt x="27174" y="110606"/>
                  </a:lnTo>
                  <a:lnTo>
                    <a:pt x="24465" y="109015"/>
                  </a:lnTo>
                  <a:lnTo>
                    <a:pt x="21457" y="99722"/>
                  </a:lnTo>
                  <a:lnTo>
                    <a:pt x="23133" y="75252"/>
                  </a:lnTo>
                  <a:lnTo>
                    <a:pt x="55067" y="3217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791">
              <a:extLst>
                <a:ext uri="{FF2B5EF4-FFF2-40B4-BE49-F238E27FC236}">
                  <a16:creationId xmlns:a16="http://schemas.microsoft.com/office/drawing/2014/main" xmlns="" id="{F18743A6-7EA8-4942-8FC4-42A88545DC3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741825" y="5988050"/>
              <a:ext cx="49876" cy="234951"/>
            </a:xfrm>
            <a:custGeom>
              <a:avLst/>
              <a:gdLst/>
              <a:ahLst/>
              <a:cxnLst/>
              <a:rect l="0" t="0" r="0" b="0"/>
              <a:pathLst>
                <a:path w="49876" h="234951">
                  <a:moveTo>
                    <a:pt x="49875" y="0"/>
                  </a:moveTo>
                  <a:lnTo>
                    <a:pt x="49875" y="0"/>
                  </a:lnTo>
                  <a:lnTo>
                    <a:pt x="36704" y="39511"/>
                  </a:lnTo>
                  <a:lnTo>
                    <a:pt x="26277" y="70791"/>
                  </a:lnTo>
                  <a:lnTo>
                    <a:pt x="17915" y="97288"/>
                  </a:lnTo>
                  <a:lnTo>
                    <a:pt x="4861" y="141782"/>
                  </a:lnTo>
                  <a:lnTo>
                    <a:pt x="0" y="176609"/>
                  </a:lnTo>
                  <a:lnTo>
                    <a:pt x="897" y="203376"/>
                  </a:lnTo>
                  <a:lnTo>
                    <a:pt x="11775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2792">
              <a:extLst>
                <a:ext uri="{FF2B5EF4-FFF2-40B4-BE49-F238E27FC236}">
                  <a16:creationId xmlns:a16="http://schemas.microsoft.com/office/drawing/2014/main" xmlns="" id="{1EE39744-103D-4A0F-BCA5-4F3C1B92761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845583" y="6012589"/>
              <a:ext cx="123900" cy="201794"/>
            </a:xfrm>
            <a:custGeom>
              <a:avLst/>
              <a:gdLst/>
              <a:ahLst/>
              <a:cxnLst/>
              <a:rect l="0" t="0" r="0" b="0"/>
              <a:pathLst>
                <a:path w="123900" h="201794">
                  <a:moveTo>
                    <a:pt x="66767" y="45311"/>
                  </a:moveTo>
                  <a:lnTo>
                    <a:pt x="66767" y="45311"/>
                  </a:lnTo>
                  <a:lnTo>
                    <a:pt x="49442" y="85736"/>
                  </a:lnTo>
                  <a:lnTo>
                    <a:pt x="30140" y="130776"/>
                  </a:lnTo>
                  <a:lnTo>
                    <a:pt x="14974" y="166787"/>
                  </a:lnTo>
                  <a:lnTo>
                    <a:pt x="484" y="201793"/>
                  </a:lnTo>
                  <a:lnTo>
                    <a:pt x="0" y="201139"/>
                  </a:lnTo>
                  <a:lnTo>
                    <a:pt x="4807" y="180538"/>
                  </a:lnTo>
                  <a:lnTo>
                    <a:pt x="23871" y="134768"/>
                  </a:lnTo>
                  <a:lnTo>
                    <a:pt x="41823" y="96829"/>
                  </a:lnTo>
                  <a:lnTo>
                    <a:pt x="61560" y="62093"/>
                  </a:lnTo>
                  <a:lnTo>
                    <a:pt x="86860" y="22297"/>
                  </a:lnTo>
                  <a:lnTo>
                    <a:pt x="101413" y="2744"/>
                  </a:lnTo>
                  <a:lnTo>
                    <a:pt x="104680" y="0"/>
                  </a:lnTo>
                  <a:lnTo>
                    <a:pt x="108271" y="287"/>
                  </a:lnTo>
                  <a:lnTo>
                    <a:pt x="116021" y="6251"/>
                  </a:lnTo>
                  <a:lnTo>
                    <a:pt x="122288" y="34771"/>
                  </a:lnTo>
                  <a:lnTo>
                    <a:pt x="123899" y="79432"/>
                  </a:lnTo>
                  <a:lnTo>
                    <a:pt x="120377" y="106158"/>
                  </a:lnTo>
                  <a:lnTo>
                    <a:pt x="111760" y="153493"/>
                  </a:lnTo>
                  <a:lnTo>
                    <a:pt x="104867" y="191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2793">
              <a:extLst>
                <a:ext uri="{FF2B5EF4-FFF2-40B4-BE49-F238E27FC236}">
                  <a16:creationId xmlns:a16="http://schemas.microsoft.com/office/drawing/2014/main" xmlns="" id="{7CC1F3E0-EA74-47EC-96F8-031259A9879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867900" y="61277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46444" y="1882"/>
                  </a:lnTo>
                  <a:lnTo>
                    <a:pt x="84142" y="4364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2794">
              <a:extLst>
                <a:ext uri="{FF2B5EF4-FFF2-40B4-BE49-F238E27FC236}">
                  <a16:creationId xmlns:a16="http://schemas.microsoft.com/office/drawing/2014/main" xmlns="" id="{F944A4C6-37FD-4A25-8BB3-27AF19F8820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64750" y="5911850"/>
              <a:ext cx="75318" cy="431801"/>
            </a:xfrm>
            <a:custGeom>
              <a:avLst/>
              <a:gdLst/>
              <a:ahLst/>
              <a:cxnLst/>
              <a:rect l="0" t="0" r="0" b="0"/>
              <a:pathLst>
                <a:path w="75318" h="431801">
                  <a:moveTo>
                    <a:pt x="69850" y="0"/>
                  </a:moveTo>
                  <a:lnTo>
                    <a:pt x="69850" y="0"/>
                  </a:lnTo>
                  <a:lnTo>
                    <a:pt x="75317" y="0"/>
                  </a:lnTo>
                  <a:lnTo>
                    <a:pt x="71379" y="23283"/>
                  </a:lnTo>
                  <a:lnTo>
                    <a:pt x="64519" y="62089"/>
                  </a:lnTo>
                  <a:lnTo>
                    <a:pt x="55712" y="111242"/>
                  </a:lnTo>
                  <a:lnTo>
                    <a:pt x="48430" y="149656"/>
                  </a:lnTo>
                  <a:lnTo>
                    <a:pt x="42164" y="180910"/>
                  </a:lnTo>
                  <a:lnTo>
                    <a:pt x="36576" y="207389"/>
                  </a:lnTo>
                  <a:lnTo>
                    <a:pt x="30028" y="239154"/>
                  </a:lnTo>
                  <a:lnTo>
                    <a:pt x="22841" y="274441"/>
                  </a:lnTo>
                  <a:lnTo>
                    <a:pt x="15228" y="312077"/>
                  </a:lnTo>
                  <a:lnTo>
                    <a:pt x="10151" y="342107"/>
                  </a:lnTo>
                  <a:lnTo>
                    <a:pt x="4512" y="388644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795">
              <a:extLst>
                <a:ext uri="{FF2B5EF4-FFF2-40B4-BE49-F238E27FC236}">
                  <a16:creationId xmlns:a16="http://schemas.microsoft.com/office/drawing/2014/main" xmlns="" id="{1AEFF083-A8D0-486C-BE59-488D7B561FC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97199" y="6027033"/>
              <a:ext cx="185052" cy="198329"/>
            </a:xfrm>
            <a:custGeom>
              <a:avLst/>
              <a:gdLst/>
              <a:ahLst/>
              <a:cxnLst/>
              <a:rect l="0" t="0" r="0" b="0"/>
              <a:pathLst>
                <a:path w="185052" h="198329">
                  <a:moveTo>
                    <a:pt x="185051" y="5467"/>
                  </a:moveTo>
                  <a:lnTo>
                    <a:pt x="185051" y="5467"/>
                  </a:lnTo>
                  <a:lnTo>
                    <a:pt x="181680" y="2096"/>
                  </a:lnTo>
                  <a:lnTo>
                    <a:pt x="169471" y="0"/>
                  </a:lnTo>
                  <a:lnTo>
                    <a:pt x="130148" y="10798"/>
                  </a:lnTo>
                  <a:lnTo>
                    <a:pt x="101882" y="19604"/>
                  </a:lnTo>
                  <a:lnTo>
                    <a:pt x="68595" y="40678"/>
                  </a:lnTo>
                  <a:lnTo>
                    <a:pt x="44006" y="76342"/>
                  </a:lnTo>
                  <a:lnTo>
                    <a:pt x="30643" y="106111"/>
                  </a:lnTo>
                  <a:lnTo>
                    <a:pt x="12944" y="149916"/>
                  </a:lnTo>
                  <a:lnTo>
                    <a:pt x="0" y="185693"/>
                  </a:lnTo>
                  <a:lnTo>
                    <a:pt x="300" y="191234"/>
                  </a:lnTo>
                  <a:lnTo>
                    <a:pt x="2616" y="194928"/>
                  </a:lnTo>
                  <a:lnTo>
                    <a:pt x="6278" y="197391"/>
                  </a:lnTo>
                  <a:lnTo>
                    <a:pt x="10130" y="198328"/>
                  </a:lnTo>
                  <a:lnTo>
                    <a:pt x="54124" y="191141"/>
                  </a:lnTo>
                  <a:lnTo>
                    <a:pt x="92164" y="190068"/>
                  </a:lnTo>
                  <a:lnTo>
                    <a:pt x="159651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796">
              <a:extLst>
                <a:ext uri="{FF2B5EF4-FFF2-40B4-BE49-F238E27FC236}">
                  <a16:creationId xmlns:a16="http://schemas.microsoft.com/office/drawing/2014/main" xmlns="" id="{920D2ACC-DE2A-4CFD-970A-71C9984403F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331450" y="61404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2797">
              <a:extLst>
                <a:ext uri="{FF2B5EF4-FFF2-40B4-BE49-F238E27FC236}">
                  <a16:creationId xmlns:a16="http://schemas.microsoft.com/office/drawing/2014/main" xmlns="" id="{5C52679C-0E35-454B-A3EB-596EDAA4F34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420350" y="6229350"/>
              <a:ext cx="12701" cy="107153"/>
            </a:xfrm>
            <a:custGeom>
              <a:avLst/>
              <a:gdLst/>
              <a:ahLst/>
              <a:cxnLst/>
              <a:rect l="0" t="0" r="0" b="0"/>
              <a:pathLst>
                <a:path w="12701" h="107153">
                  <a:moveTo>
                    <a:pt x="12700" y="0"/>
                  </a:moveTo>
                  <a:lnTo>
                    <a:pt x="12700" y="0"/>
                  </a:lnTo>
                  <a:lnTo>
                    <a:pt x="11995" y="16606"/>
                  </a:lnTo>
                  <a:lnTo>
                    <a:pt x="4860" y="59260"/>
                  </a:lnTo>
                  <a:lnTo>
                    <a:pt x="37" y="106753"/>
                  </a:lnTo>
                  <a:lnTo>
                    <a:pt x="24" y="10715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2798">
              <a:extLst>
                <a:ext uri="{FF2B5EF4-FFF2-40B4-BE49-F238E27FC236}">
                  <a16:creationId xmlns:a16="http://schemas.microsoft.com/office/drawing/2014/main" xmlns="" id="{B6FF1811-7640-4948-9EFA-F3239C84A17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433050" y="6140741"/>
              <a:ext cx="18767" cy="18400"/>
            </a:xfrm>
            <a:custGeom>
              <a:avLst/>
              <a:gdLst/>
              <a:ahLst/>
              <a:cxnLst/>
              <a:rect l="0" t="0" r="0" b="0"/>
              <a:pathLst>
                <a:path w="18767" h="18400">
                  <a:moveTo>
                    <a:pt x="12700" y="6059"/>
                  </a:moveTo>
                  <a:lnTo>
                    <a:pt x="12700" y="6059"/>
                  </a:lnTo>
                  <a:lnTo>
                    <a:pt x="12699" y="592"/>
                  </a:lnTo>
                  <a:lnTo>
                    <a:pt x="9329" y="3341"/>
                  </a:lnTo>
                  <a:lnTo>
                    <a:pt x="7674" y="6733"/>
                  </a:lnTo>
                  <a:lnTo>
                    <a:pt x="6611" y="14658"/>
                  </a:lnTo>
                  <a:lnTo>
                    <a:pt x="7230" y="16026"/>
                  </a:lnTo>
                  <a:lnTo>
                    <a:pt x="8348" y="16937"/>
                  </a:lnTo>
                  <a:lnTo>
                    <a:pt x="11840" y="18399"/>
                  </a:lnTo>
                  <a:lnTo>
                    <a:pt x="15817" y="15282"/>
                  </a:lnTo>
                  <a:lnTo>
                    <a:pt x="17613" y="11803"/>
                  </a:lnTo>
                  <a:lnTo>
                    <a:pt x="18766" y="7193"/>
                  </a:lnTo>
                  <a:lnTo>
                    <a:pt x="15594" y="3025"/>
                  </a:lnTo>
                  <a:lnTo>
                    <a:pt x="12104" y="1183"/>
                  </a:lnTo>
                  <a:lnTo>
                    <a:pt x="7487" y="0"/>
                  </a:lnTo>
                  <a:lnTo>
                    <a:pt x="0" y="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799">
              <a:extLst>
                <a:ext uri="{FF2B5EF4-FFF2-40B4-BE49-F238E27FC236}">
                  <a16:creationId xmlns:a16="http://schemas.microsoft.com/office/drawing/2014/main" xmlns="" id="{6CF8A7AA-642C-48E3-9594-08152C82674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464800" y="5967180"/>
              <a:ext cx="107502" cy="388754"/>
            </a:xfrm>
            <a:custGeom>
              <a:avLst/>
              <a:gdLst/>
              <a:ahLst/>
              <a:cxnLst/>
              <a:rect l="0" t="0" r="0" b="0"/>
              <a:pathLst>
                <a:path w="107502" h="388754">
                  <a:moveTo>
                    <a:pt x="63500" y="8170"/>
                  </a:moveTo>
                  <a:lnTo>
                    <a:pt x="63500" y="8170"/>
                  </a:lnTo>
                  <a:lnTo>
                    <a:pt x="66871" y="1428"/>
                  </a:lnTo>
                  <a:lnTo>
                    <a:pt x="68569" y="148"/>
                  </a:lnTo>
                  <a:lnTo>
                    <a:pt x="70407" y="0"/>
                  </a:lnTo>
                  <a:lnTo>
                    <a:pt x="72338" y="607"/>
                  </a:lnTo>
                  <a:lnTo>
                    <a:pt x="76366" y="6926"/>
                  </a:lnTo>
                  <a:lnTo>
                    <a:pt x="90796" y="49158"/>
                  </a:lnTo>
                  <a:lnTo>
                    <a:pt x="102837" y="95915"/>
                  </a:lnTo>
                  <a:lnTo>
                    <a:pt x="106435" y="138199"/>
                  </a:lnTo>
                  <a:lnTo>
                    <a:pt x="107501" y="178636"/>
                  </a:lnTo>
                  <a:lnTo>
                    <a:pt x="104446" y="217429"/>
                  </a:lnTo>
                  <a:lnTo>
                    <a:pt x="96388" y="262687"/>
                  </a:lnTo>
                  <a:lnTo>
                    <a:pt x="77910" y="304877"/>
                  </a:lnTo>
                  <a:lnTo>
                    <a:pt x="52881" y="350034"/>
                  </a:lnTo>
                  <a:lnTo>
                    <a:pt x="29743" y="384428"/>
                  </a:lnTo>
                  <a:lnTo>
                    <a:pt x="25448" y="387062"/>
                  </a:lnTo>
                  <a:lnTo>
                    <a:pt x="16942" y="388753"/>
                  </a:lnTo>
                  <a:lnTo>
                    <a:pt x="0" y="382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87475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4</cp:revision>
  <dcterms:created xsi:type="dcterms:W3CDTF">2019-08-29T19:54:54Z</dcterms:created>
  <dcterms:modified xsi:type="dcterms:W3CDTF">2019-09-03T21:35:51Z</dcterms:modified>
</cp:coreProperties>
</file>